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96B4-8C9B-4EEE-96F4-A7E70E560D4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E0DB-7874-4CC5-8CC2-7EB27E59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Klingons vs Romulans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Creating different perceptions of the same data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Rohan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Jha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· Mari Pastor</a:t>
            </a:r>
          </a:p>
        </p:txBody>
      </p:sp>
    </p:spTree>
    <p:extLst>
      <p:ext uri="{BB962C8B-B14F-4D97-AF65-F5344CB8AC3E}">
        <p14:creationId xmlns:p14="http://schemas.microsoft.com/office/powerpoint/2010/main" val="13105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12" y="879853"/>
            <a:ext cx="11120066" cy="60413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does the economy fare when all branches of the government are controlled by same party?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4612" y="245291"/>
            <a:ext cx="10743036" cy="87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Fair Assessment of the Economy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25936" y="886479"/>
            <a:ext cx="10756415" cy="2792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45" y="1751386"/>
            <a:ext cx="8661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9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12" y="914400"/>
            <a:ext cx="10847739" cy="53432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did a Klingon-majority Senate and House benefit the economy?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4612" y="245291"/>
            <a:ext cx="10743036" cy="87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Klingons are the Best!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5936" y="886479"/>
            <a:ext cx="10756415" cy="2792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31" y="1583509"/>
            <a:ext cx="8674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9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12" y="886479"/>
            <a:ext cx="10847739" cy="56463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effective have the Romulan presidents been in curbing unemployment?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4612" y="245291"/>
            <a:ext cx="10743036" cy="87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No, Romulans are!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5936" y="886479"/>
            <a:ext cx="10756415" cy="2792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30" y="1451112"/>
            <a:ext cx="86868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4612" y="245291"/>
            <a:ext cx="10743036" cy="87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Explanation - Balanced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5936" y="886479"/>
            <a:ext cx="10756415" cy="2792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3584" y="1116824"/>
            <a:ext cx="1075641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observed that over the long-term there wasn’t much difference between the overall performance of Klingons v/s Romulans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Hence, we decided find any interesting trend or insight that has been recurring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noticed that there was a higher decrease in unemployment to employment ratio on average during years when all branches of the government, namely President, Senate &amp; House were in the control of a single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have depicted relative performance of these two kinds of governments, i.e. when all offices were held by Klingons or Romulans v/s otherwise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chose a line chart as we felt it’s the best at conveying time-series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accompanied it with a box-plot which helps accentuate the differences in performance between the two kinds of governments that we are representing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decided to use a bright orange hue for the interesting terms v/s a dull shade of grey for the rest of the years as it helps draw attention to the downward trend that we want to highlight</a:t>
            </a:r>
            <a:endParaRPr lang="en-US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8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4612" y="245291"/>
            <a:ext cx="10743036" cy="87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Explanation – Skewed in favor of Klingon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5936" y="886479"/>
            <a:ext cx="10756415" cy="2792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3584" y="1116824"/>
            <a:ext cx="107564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wanted to highlight a time when the Klingons were having a positive effect on the economy while the Romulans were having a negative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decided to specifically look at the effect of the majority party in the House and Senate on unemployment as we found distinguishing patterns in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additionally chose to filter the data and only use the last two decades as it favored Klingons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notice that a Klingon senate had a constantly decreasing unemployment to employment ratio while the Romulans had a constantly increasing ration except for the last two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see the same trend but even stronger in the case of House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Choices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used scatter plots to represent our data as it clearly shows the trends without any clutter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decided to represent the two parties in red (Klingon) &amp; green (Romulan) staying true to their faction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added an average line on the plot to highlight the fact that the Klingons managed to consistently stay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additionally chose to apply lighter hues as background colors to accentuate the fact that the lower portion of the chart belongs to Klingons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4612" y="245291"/>
            <a:ext cx="10743036" cy="87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Explanation – Skewed in favor of Romulan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5936" y="893459"/>
            <a:ext cx="10756415" cy="2792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3584" y="1116824"/>
            <a:ext cx="1075641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wanted to highlight a time when the Romulans were having a positive effect on the economy while the Klingons were having a negative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decided to specifically look at the trends of unemployment across various presidential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additionally chose to filter the data and only use the last three decades as it favored Romulans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see that during Romulan presidency, the unemployment to employment ratio has consistently decreased which is in stark contrast to the Klingon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also decided to drill-down on each presidential term, and observe how the unemployment trends looked as the term progressed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notice that Romulan presidential terms showed a decline in U/E ratio (from first year of term towards the final)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decided to use a line chart to show the time-series data effectively, with different colors representing each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the drill-down analysis, a bar chart is used as it helps to do a comparative analysis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 before, we use the original faction colors to represent the data as Klingon or Romulan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0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4612" y="245291"/>
            <a:ext cx="10743036" cy="87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Sneaky Romulans!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5936" y="893459"/>
            <a:ext cx="10756415" cy="2792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917" y="1116824"/>
            <a:ext cx="34055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Romulans have plotted Job Loss on the y-axis, and tried to represent an increasing trend since their new president took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plot shows mainly negative values for Job Loss which translates to Job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They are trying to hide the fact that increasing job loss is a negative trait, and instead trying to represent Klingons as being deficient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have tried to show what fair representations of the same data would look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see that there is a huge spike in loss of employment in the last month for Romulans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51" y="1144745"/>
            <a:ext cx="74422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8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746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Klingons vs Romulans Creating different perceptions of the same data</vt:lpstr>
      <vt:lpstr>How does the economy fare when all branches of the government are controlled by same party?</vt:lpstr>
      <vt:lpstr>How did a Klingon-majority Senate and House benefit the economy?</vt:lpstr>
      <vt:lpstr>How effective have the Romulan presidents been in curbing unemployment?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Klingons vs Romulans</dc:title>
  <dc:creator>Jose Maria Serio Pastor</dc:creator>
  <cp:lastModifiedBy>Rohan Jha</cp:lastModifiedBy>
  <cp:revision>19</cp:revision>
  <dcterms:created xsi:type="dcterms:W3CDTF">2017-04-19T18:23:37Z</dcterms:created>
  <dcterms:modified xsi:type="dcterms:W3CDTF">2017-04-19T22:58:26Z</dcterms:modified>
</cp:coreProperties>
</file>