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Graphs + Knowledge Tables + LLMs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A presentation on GraphRAG &amp; Structured RAG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Suncorp has massive structured data (SQL: policies, claims, payments)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And massive unstructured data (emails, PDFs, reports)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Today's RAG: retrieves chunks but misses relationships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GraphRAG: entity + relationship reasoning + LLM = explainable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What is GraphRAG?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Retrieval Augmented Generation with a Knowledge Graph backbone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Entities become nodes, relationships become edges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Query → extract entities → retrieve subgraph → combine with vector retrieval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Example: 'Show all claims linked to Provider X before Policy Y started'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Structured RAG +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Structured DB → Graph nodes (Policy, Claim, Customer, Provider)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Unstructured docs → Graph edges &amp; attributes (emails, PDFs, notes)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Potential: Faster retrieval, SQL joins, provenance tracking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Auditability: Every answer can be traced to 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Math from HybridRAG (Sarmah et al., 2024)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Vector retrieval: V_q = top_k(sim(f_emb(q), f_emb(c)))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Graph retrieval: G_q = hop(E_q, h) → subgraph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Combined context: C_q = V_q ∪ Docs(G_q)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LLM generation: Answer = LLM(q, C_q)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Toy Example (Suncorp Claim)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Query: 'Has Provider X submitted claims &gt;$50K before Policy Y started?'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VectorRAG: Finds relevant text, but struggles with temporal reasoning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GraphRAG: Traverses Policy Y → Claim → Provider X with dates and amounts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Combined: LLM answers with provenance (SQL + docs)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Architecture Sketch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Ingest structured + unstructured data into KG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Entity extraction → Knowledge graph builder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Hybrid retrieval = Vector search + Graph traversal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LLM uses combined context to generate explainable answers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369A1"/>
                </a:solidFill>
              </a:defRPr>
            </a:pPr>
            <a:r>
              <a:t>Takeaways for Suncorp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34155"/>
                </a:solidFill>
              </a:defRPr>
            </a:pPr>
            <a:r>
              <a:t>Explainability: trace answers to SQL + docs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Compliance: relationships are explicit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Efficiency: hybrid retrieval is faster and more precise</a:t>
            </a:r>
          </a:p>
          <a:p>
            <a:pPr>
              <a:defRPr sz="2000">
                <a:solidFill>
                  <a:srgbClr val="334155"/>
                </a:solidFill>
              </a:defRPr>
            </a:pPr>
            <a:r>
              <a:t>Scalability: applicable across 120+ AI initiatives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