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7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2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9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1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E33B-3286-4294-8FE4-34DC4E066102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E474-5AD1-447B-AD82-733F1415D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2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7144" y="257577"/>
            <a:ext cx="4520484" cy="8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HVAC System</a:t>
            </a:r>
            <a:endParaRPr lang="en-IN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647386" y="1068946"/>
            <a:ext cx="6439" cy="592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421228" y="1661375"/>
            <a:ext cx="323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53825" y="1661375"/>
            <a:ext cx="323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21228" y="1661375"/>
            <a:ext cx="0" cy="9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86422" y="1661375"/>
            <a:ext cx="0" cy="9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6220" y="2588654"/>
            <a:ext cx="2627290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572777" y="2588654"/>
            <a:ext cx="2627290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oftware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19081" y="3245476"/>
            <a:ext cx="0" cy="9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86422" y="3245475"/>
            <a:ext cx="0" cy="9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05436" y="4172754"/>
            <a:ext cx="2627290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65152" y="4820987"/>
            <a:ext cx="4294" cy="6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76148" y="4836014"/>
            <a:ext cx="4294" cy="6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387144" y="4836014"/>
            <a:ext cx="4294" cy="6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72777" y="4172754"/>
            <a:ext cx="2627290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776692" y="4836014"/>
            <a:ext cx="4294" cy="6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907885" y="4820987"/>
            <a:ext cx="4294" cy="6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034784" y="4820987"/>
            <a:ext cx="4294" cy="6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44744" y="5497128"/>
            <a:ext cx="1223492" cy="83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Script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8341212" y="5497128"/>
            <a:ext cx="1202033" cy="83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</a:t>
            </a:r>
          </a:p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9588321" y="5497128"/>
            <a:ext cx="1223492" cy="83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534474" y="5497128"/>
            <a:ext cx="1223492" cy="83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1807335" y="5460633"/>
            <a:ext cx="1223492" cy="83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3075369" y="5460624"/>
            <a:ext cx="1419900" cy="839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Connection</a:t>
            </a:r>
          </a:p>
          <a:p>
            <a:pPr algn="ctr"/>
            <a:r>
              <a:rPr lang="en-US" dirty="0" smtClean="0"/>
              <a:t>Wire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00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 Santani</dc:creator>
  <cp:lastModifiedBy>Dip Santani</cp:lastModifiedBy>
  <cp:revision>4</cp:revision>
  <dcterms:created xsi:type="dcterms:W3CDTF">2020-06-19T03:26:00Z</dcterms:created>
  <dcterms:modified xsi:type="dcterms:W3CDTF">2020-06-19T04:24:49Z</dcterms:modified>
</cp:coreProperties>
</file>