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630400" cy="8778875"/>
  <p:notesSz cx="6858000" cy="9144000"/>
  <p:defaultTextStyle>
    <a:defPPr>
      <a:defRPr lang="en-US"/>
    </a:defPPr>
    <a:lvl1pPr marL="0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795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9589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9384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9179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8974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8768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8563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8357" algn="l" defTabSz="1079589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36729"/>
            <a:ext cx="10972800" cy="3056349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10942"/>
            <a:ext cx="10972800" cy="21195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0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67394"/>
            <a:ext cx="3154680" cy="74396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67394"/>
            <a:ext cx="9281160" cy="74396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188623"/>
            <a:ext cx="12618720" cy="3651768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874938"/>
            <a:ext cx="12618720" cy="1920378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2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336969"/>
            <a:ext cx="6217920" cy="5570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336969"/>
            <a:ext cx="6217920" cy="5570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67395"/>
            <a:ext cx="12618720" cy="16968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152044"/>
            <a:ext cx="6189344" cy="105468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206728"/>
            <a:ext cx="6189344" cy="4716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152044"/>
            <a:ext cx="6219826" cy="105468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206728"/>
            <a:ext cx="6219826" cy="4716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9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1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5258"/>
            <a:ext cx="4718684" cy="204840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263996"/>
            <a:ext cx="7406640" cy="6238691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633662"/>
            <a:ext cx="4718684" cy="487918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1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5258"/>
            <a:ext cx="4718684" cy="204840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263996"/>
            <a:ext cx="7406640" cy="6238691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633662"/>
            <a:ext cx="4718684" cy="487918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95"/>
            <a:ext cx="12618720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336969"/>
            <a:ext cx="12618720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136717"/>
            <a:ext cx="329184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AEFC-D72D-45CF-BD17-74DB1DB0C138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136717"/>
            <a:ext cx="493776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136717"/>
            <a:ext cx="329184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EC4E-2780-4D3C-9D94-E08D854D5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2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18364" y="-598672"/>
            <a:ext cx="16608677" cy="10209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5627" tIns="62814" rIns="125627" bIns="628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7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122" y="583614"/>
            <a:ext cx="2590682" cy="2379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012" y="3157228"/>
            <a:ext cx="2432546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Sensor</a:t>
            </a:r>
            <a:endParaRPr lang="en-IN" sz="2473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58960" y="1773336"/>
            <a:ext cx="3131820" cy="1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050" y="1187836"/>
            <a:ext cx="2317901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Sensor data </a:t>
            </a:r>
            <a:endParaRPr lang="en-IN" sz="2473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22446" y="-192284"/>
            <a:ext cx="3551343" cy="37750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6556" y="4862749"/>
            <a:ext cx="4044530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73" dirty="0"/>
          </a:p>
        </p:txBody>
      </p:sp>
      <p:sp>
        <p:nvSpPr>
          <p:cNvPr id="15" name="TextBox 14"/>
          <p:cNvSpPr txBox="1"/>
          <p:nvPr/>
        </p:nvSpPr>
        <p:spPr>
          <a:xfrm>
            <a:off x="5976176" y="3478960"/>
            <a:ext cx="3397228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         Raspberry Pi</a:t>
            </a:r>
            <a:endParaRPr lang="en-IN" sz="2473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73" y="539902"/>
            <a:ext cx="4081396" cy="197600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9721934" y="1759329"/>
            <a:ext cx="2305369" cy="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69938" y="743848"/>
            <a:ext cx="1968081" cy="85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Database     creation</a:t>
            </a:r>
            <a:endParaRPr lang="en-IN" sz="2473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452" y="4207063"/>
            <a:ext cx="3605317" cy="178425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13570823" y="2119739"/>
            <a:ext cx="0" cy="206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6048" y="2571867"/>
            <a:ext cx="1220879" cy="85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ML</a:t>
            </a:r>
          </a:p>
          <a:p>
            <a:r>
              <a:rPr lang="en-US" sz="2473" dirty="0"/>
              <a:t>Script</a:t>
            </a:r>
            <a:endParaRPr lang="en-IN" sz="2473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249" y="6580600"/>
            <a:ext cx="1751696" cy="175169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3645102" y="5628681"/>
            <a:ext cx="1" cy="1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5411" y="8332296"/>
            <a:ext cx="2552345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Fan Control</a:t>
            </a:r>
            <a:endParaRPr lang="en-IN" sz="2473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9605454" y="2119740"/>
            <a:ext cx="3929615" cy="216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63" y="4792950"/>
            <a:ext cx="4282292" cy="225081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55191" y="7220005"/>
            <a:ext cx="3261574" cy="47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3" dirty="0"/>
              <a:t>        Web application</a:t>
            </a:r>
            <a:endParaRPr lang="en-IN" sz="2473" dirty="0"/>
          </a:p>
        </p:txBody>
      </p:sp>
    </p:spTree>
    <p:extLst>
      <p:ext uri="{BB962C8B-B14F-4D97-AF65-F5344CB8AC3E}">
        <p14:creationId xmlns:p14="http://schemas.microsoft.com/office/powerpoint/2010/main" val="26469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 Santani</dc:creator>
  <cp:lastModifiedBy>Dip Santani</cp:lastModifiedBy>
  <cp:revision>5</cp:revision>
  <dcterms:created xsi:type="dcterms:W3CDTF">2020-06-19T05:47:38Z</dcterms:created>
  <dcterms:modified xsi:type="dcterms:W3CDTF">2020-06-19T06:11:17Z</dcterms:modified>
</cp:coreProperties>
</file>