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64" r:id="rId6"/>
    <p:sldId id="265" r:id="rId7"/>
    <p:sldId id="266" r:id="rId8"/>
    <p:sldId id="267" r:id="rId9"/>
    <p:sldId id="257" r:id="rId10"/>
    <p:sldId id="260" r:id="rId11"/>
    <p:sldId id="261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 advClick="0" advTm="2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ransition spd="slow" advClick="0" advTm="2000"/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arkfun.com/datasheets/Sensors/Temperature/DHT22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sheet39.com/PDF/904643/MQ-9-datasheet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20F4-521E-4B35-A01C-37BE1815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338439"/>
          </a:xfrm>
        </p:spPr>
        <p:txBody>
          <a:bodyPr>
            <a:normAutofit/>
          </a:bodyPr>
          <a:lstStyle/>
          <a:p>
            <a:r>
              <a:rPr lang="en-IN" sz="8900" b="1" u="sng" dirty="0"/>
              <a:t>HACKATHON</a:t>
            </a:r>
            <a:br>
              <a:rPr lang="en-IN" sz="8900" u="sng" dirty="0"/>
            </a:br>
            <a:r>
              <a:rPr lang="en-IN" sz="2000" dirty="0"/>
              <a:t> </a:t>
            </a:r>
            <a:r>
              <a:rPr lang="en-IN" sz="2500" dirty="0"/>
              <a:t>TEAM ID – SGH001547</a:t>
            </a:r>
            <a:br>
              <a:rPr lang="en-IN" sz="89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781130"/>
      </p:ext>
    </p:extLst>
  </p:cSld>
  <p:clrMapOvr>
    <a:masterClrMapping/>
  </p:clrMapOvr>
  <p:transition spd="slow" advClick="0" advTm="2000"/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201-B113-45FC-ADB2-3AC1622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5819"/>
            <a:ext cx="10131427" cy="561746"/>
          </a:xfrm>
        </p:spPr>
        <p:txBody>
          <a:bodyPr>
            <a:noAutofit/>
          </a:bodyPr>
          <a:lstStyle/>
          <a:p>
            <a:r>
              <a:rPr lang="en-IN" sz="2800" b="1" dirty="0"/>
              <a:t>feature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32A1D-4E0F-4282-8163-94A29336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047565"/>
            <a:ext cx="10131427" cy="45902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Full range temperature compensated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Relative humidity and temperature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Calibrated digital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Outstanding long-term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Long transmission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Low 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4 pin packaged and fully interchangeable</a:t>
            </a:r>
          </a:p>
          <a:p>
            <a:r>
              <a:rPr lang="en-IN" sz="1800" dirty="0"/>
              <a:t>			    </a:t>
            </a:r>
          </a:p>
          <a:p>
            <a:r>
              <a:rPr lang="en-IN" sz="2800" b="1" dirty="0"/>
              <a:t>Datasheet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Link :- </a:t>
            </a:r>
            <a:r>
              <a:rPr lang="en-IN" sz="1800" dirty="0">
                <a:hlinkClick r:id="rId2"/>
              </a:rPr>
              <a:t>https://www.sparkfun.com/datasheets/Sensors/Temperature/DHT22.pdf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23113435"/>
      </p:ext>
    </p:extLst>
  </p:cSld>
  <p:clrMapOvr>
    <a:masterClrMapping/>
  </p:clrMapOvr>
  <p:transition spd="slow" advClick="0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9975-2515-4E0C-85B3-782449E2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894" y="2509421"/>
            <a:ext cx="5457547" cy="1456267"/>
          </a:xfrm>
        </p:spPr>
        <p:txBody>
          <a:bodyPr>
            <a:normAutofit/>
          </a:bodyPr>
          <a:lstStyle/>
          <a:p>
            <a:r>
              <a:rPr lang="en-IN" sz="88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10699168"/>
      </p:ext>
    </p:extLst>
  </p:cSld>
  <p:clrMapOvr>
    <a:masterClrMapping/>
  </p:clrMapOvr>
  <p:transition spd="slow" advClick="0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3619-71CB-486E-B4B0-0AED0BAB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61" y="0"/>
            <a:ext cx="10131425" cy="2132120"/>
          </a:xfrm>
        </p:spPr>
        <p:txBody>
          <a:bodyPr>
            <a:normAutofit/>
          </a:bodyPr>
          <a:lstStyle/>
          <a:p>
            <a:r>
              <a:rPr lang="en-IN" sz="8800" b="1" u="sng" dirty="0"/>
              <a:t>Raspberry 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2F3E8-1114-456A-B3DC-71349958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32486" y="958789"/>
            <a:ext cx="6378604" cy="494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5D413-16E7-45C9-B17D-851B246E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26" y="2551377"/>
            <a:ext cx="5201574" cy="30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5910"/>
      </p:ext>
    </p:extLst>
  </p:cSld>
  <p:clrMapOvr>
    <a:masterClrMapping/>
  </p:clrMapOvr>
  <p:transition spd="slow"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201-B113-45FC-ADB2-3AC1622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06027"/>
            <a:ext cx="10131427" cy="852256"/>
          </a:xfrm>
        </p:spPr>
        <p:txBody>
          <a:bodyPr>
            <a:noAutofit/>
          </a:bodyPr>
          <a:lstStyle/>
          <a:p>
            <a:r>
              <a:rPr lang="en-IN" sz="3600" b="1" dirty="0"/>
              <a:t>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32A1D-4E0F-4282-8163-94A29336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80225"/>
            <a:ext cx="10131427" cy="45902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is the name of a series of single-board computers.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over the world, people use Raspberry Pis to learn programming skills, build hardware projects, do home automation, and even use them in industrial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Raspberry Pi is a very cheap computer that runs Linux, but it also provides a set of GPIO (general purpose input/output) pins that allow us to control electronic components for physical computing and explore the Internet of Things (IoT).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Raspberry Pi can open opportunities for us to create home or industry automation projects.</a:t>
            </a:r>
          </a:p>
          <a:p>
            <a:endParaRPr lang="en-IN" sz="1800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95138310"/>
      </p:ext>
    </p:extLst>
  </p:cSld>
  <p:clrMapOvr>
    <a:masterClrMapping/>
  </p:clrMapOvr>
  <p:transition spd="slow" advClick="0"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E670-464F-44AC-A06E-FDFAB08C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900" b="1" u="sng" dirty="0"/>
              <a:t>Arduino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00C7D-4E7D-4555-BF01-04C45F71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40209"/>
            <a:ext cx="4912468" cy="3161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FB43F-BC51-4A4A-9F49-41DDC167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79674" y="1311456"/>
            <a:ext cx="5172502" cy="44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5942"/>
      </p:ext>
    </p:extLst>
  </p:cSld>
  <p:clrMapOvr>
    <a:masterClrMapping/>
  </p:clrMapOvr>
  <p:transition spd="slow" advClick="0" advTm="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201-B113-45FC-ADB2-3AC1622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06027"/>
            <a:ext cx="10131427" cy="852256"/>
          </a:xfrm>
        </p:spPr>
        <p:txBody>
          <a:bodyPr>
            <a:noAutofit/>
          </a:bodyPr>
          <a:lstStyle/>
          <a:p>
            <a:r>
              <a:rPr lang="en-IN" sz="3600" b="1" dirty="0"/>
              <a:t>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32A1D-4E0F-4282-8163-94A29336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358283"/>
            <a:ext cx="10131427" cy="459021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is an open-source electronics platform based on easy-to-use hardware and software.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IN" sz="3600" b="1" dirty="0"/>
              <a:t>Applications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Arduboy, a handheld game console based on Arduino.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Arduinome, a MIDI controller device that mimics the </a:t>
            </a:r>
            <a:r>
              <a:rPr lang="en-IN" dirty="0" err="1"/>
              <a:t>Monome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Ardupilot, drone software and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ArduSat, a cubesat based on Arduino.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C-STEM Studio, a platform for hands-on integrated learning of computing, science, technology, engineering, and mathematics (C-STEM) with robotics.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loggers for scientific research.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OBDuino, a trip computer that uses the on-board diagnostics interface found in most modern cars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OpenEVSE an open-source electric vehicle charger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XOD, a visual programming language for Arduino</a:t>
            </a: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62245084"/>
      </p:ext>
    </p:extLst>
  </p:cSld>
  <p:clrMapOvr>
    <a:masterClrMapping/>
  </p:clrMapOvr>
  <p:transition spd="slow" advClick="0" advTm="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FAF6-9DD2-4AA4-BC83-3B6E56CDB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517" y="153222"/>
            <a:ext cx="7197726" cy="2421464"/>
          </a:xfrm>
        </p:spPr>
        <p:txBody>
          <a:bodyPr>
            <a:normAutofit/>
          </a:bodyPr>
          <a:lstStyle/>
          <a:p>
            <a:pPr algn="l"/>
            <a:r>
              <a:rPr lang="en-IN" sz="6000" b="1" u="sng" dirty="0"/>
              <a:t>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4B22-54A8-4237-AA14-8959AA259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517" y="2726266"/>
            <a:ext cx="7197726" cy="140546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Gas sensor - mq9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Temperature and humidity sensor – dht22</a:t>
            </a:r>
          </a:p>
        </p:txBody>
      </p:sp>
    </p:spTree>
    <p:extLst>
      <p:ext uri="{BB962C8B-B14F-4D97-AF65-F5344CB8AC3E}">
        <p14:creationId xmlns:p14="http://schemas.microsoft.com/office/powerpoint/2010/main" val="2943030365"/>
      </p:ext>
    </p:extLst>
  </p:cSld>
  <p:clrMapOvr>
    <a:masterClrMapping/>
  </p:clrMapOvr>
  <p:transition spd="slow" advClick="0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9E9D-A04F-4C13-B7F2-CC4D236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731853"/>
            <a:ext cx="6164653" cy="699117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GAS SENSOR – MQ9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7842775-00BB-45FE-ADE6-D56E2B30ED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461" r="9461"/>
          <a:stretch>
            <a:fillRect/>
          </a:stretch>
        </p:blipFill>
        <p:spPr>
          <a:xfrm>
            <a:off x="7607274" y="1202370"/>
            <a:ext cx="3280974" cy="4572000"/>
          </a:xfrm>
          <a:prstGeom prst="roundRect">
            <a:avLst>
              <a:gd name="adj" fmla="val 1380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641B0-976D-4509-8F09-CBBC56EC2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1909254"/>
            <a:ext cx="6164653" cy="42168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MQ-9 gas sensor has high sensitivity to Carbon Monoxide, Methane, and LPG.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sensor could be used to detect different gases contains CO and combustible gases.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with low cost and suitable for different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sensitivity of the sensor can be adjusted by using the potentiometer.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336771"/>
      </p:ext>
    </p:extLst>
  </p:cSld>
  <p:clrMapOvr>
    <a:masterClrMapping/>
  </p:clrMapOvr>
  <p:transition spd="slow" advClick="0"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201-B113-45FC-ADB2-3AC1622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5819"/>
            <a:ext cx="10131427" cy="561746"/>
          </a:xfrm>
        </p:spPr>
        <p:txBody>
          <a:bodyPr>
            <a:noAutofit/>
          </a:bodyPr>
          <a:lstStyle/>
          <a:p>
            <a:r>
              <a:rPr lang="en-IN" sz="2800" b="1" dirty="0"/>
              <a:t>CHARACTER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32A1D-4E0F-4282-8163-94A29336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047565"/>
            <a:ext cx="10131427" cy="45902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HIGH SENSITIVITY TO CO/COMBUSTIBLE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LONG LIFE AND 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SIMPLE DRIVE CIRCUIT</a:t>
            </a:r>
          </a:p>
          <a:p>
            <a:endParaRPr lang="en-IN" sz="1800" dirty="0"/>
          </a:p>
          <a:p>
            <a:r>
              <a:rPr lang="en-IN" sz="2800" b="1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INDUSTRIAL GAS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DOMESTIC GAS LEAKAGE DETECTOR</a:t>
            </a:r>
          </a:p>
          <a:p>
            <a:r>
              <a:rPr lang="en-IN" sz="1800" dirty="0"/>
              <a:t>			    </a:t>
            </a:r>
          </a:p>
          <a:p>
            <a:r>
              <a:rPr lang="en-IN" sz="2800" b="1" dirty="0"/>
              <a:t>Datasheet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Link :- </a:t>
            </a:r>
            <a:r>
              <a:rPr lang="en-IN" sz="1800" dirty="0">
                <a:hlinkClick r:id="rId2"/>
              </a:rPr>
              <a:t>http://www.datasheet39.com/PDF/904643/MQ-9-datasheet.html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00052317"/>
      </p:ext>
    </p:extLst>
  </p:cSld>
  <p:clrMapOvr>
    <a:masterClrMapping/>
  </p:clrMapOvr>
  <p:transition spd="slow" advClick="0"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2DED-047C-4BA6-85C9-E3946DEE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8449"/>
            <a:ext cx="6164653" cy="1371600"/>
          </a:xfrm>
        </p:spPr>
        <p:txBody>
          <a:bodyPr>
            <a:normAutofit/>
          </a:bodyPr>
          <a:lstStyle/>
          <a:p>
            <a:r>
              <a:rPr lang="en-IN" sz="4000" b="1" dirty="0"/>
              <a:t>Temperature &amp; humidity sensor – dht22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B9EDF3-4E23-4D15-A9B2-6913F8E88C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950" r="23950"/>
          <a:stretch>
            <a:fillRect/>
          </a:stretch>
        </p:blipFill>
        <p:spPr>
          <a:xfrm>
            <a:off x="7847229" y="1293920"/>
            <a:ext cx="3281362" cy="4572000"/>
          </a:xfrm>
          <a:prstGeom prst="roundRect">
            <a:avLst>
              <a:gd name="adj" fmla="val 11855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DE49F-F386-44EB-83A7-41BEFA83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35331"/>
            <a:ext cx="6336437" cy="3861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sensor includes a capacitive sensor wet components and a high-precision temperature measurement devices, and connected with a high-performance 8-bit microcontroller.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capable of detecting 0 to 100% relative humidity and temperatures from (-40) to 125 degree Celsius.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sensor has excellent quality, fast response, strong anti-jamming capability, and cost-effective.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measure the environment temperature and humidity to meet the high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high reliability and good stability. 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773296"/>
      </p:ext>
    </p:extLst>
  </p:cSld>
  <p:clrMapOvr>
    <a:masterClrMapping/>
  </p:clrMapOvr>
  <p:transition spd="slow" advClick="0" advTm="2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488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HACKATHON  TEAM ID – SGH001547 </vt:lpstr>
      <vt:lpstr>Raspberry pi</vt:lpstr>
      <vt:lpstr>ABOUT</vt:lpstr>
      <vt:lpstr>Arduino</vt:lpstr>
      <vt:lpstr>ABOUT</vt:lpstr>
      <vt:lpstr>SENSOR</vt:lpstr>
      <vt:lpstr>GAS SENSOR – MQ9 </vt:lpstr>
      <vt:lpstr>CHARACTER</vt:lpstr>
      <vt:lpstr>Temperature &amp; humidity sensor – dht22</vt:lpstr>
      <vt:lpstr>feature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2020-02-27T10:30:29Z</dcterms:created>
  <dcterms:modified xsi:type="dcterms:W3CDTF">2020-02-28T08:02:26Z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