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aa7ba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aa7ba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8690853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8690853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8690853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86908533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062e34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062e34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86908533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86908533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86908533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86908533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868607f6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868607f6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b54a85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b54a85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b54a85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b54a85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2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86908533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86908533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062e34a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062e34a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062e34a4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062e34a4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868607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868607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869085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8690853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tswatch.com/darkl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81675" y="1843050"/>
            <a:ext cx="91440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TCSS545 - HW3 - Inventory Management System</a:t>
            </a:r>
            <a:endParaRPr sz="39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371325" y="3449325"/>
            <a:ext cx="6989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Group7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Adam Shandi, Deepthi Warrier, Sumitha Ravindran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81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Views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</a:rPr>
              <a:t>priceHike:</a:t>
            </a:r>
            <a:endParaRPr sz="2500" b="1">
              <a:solidFill>
                <a:schemeClr val="lt2"/>
              </a:solidFill>
            </a:endParaRPr>
          </a:p>
          <a:p>
            <a:pPr marL="1371600" lvl="0" indent="-3619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>
                <a:solidFill>
                  <a:schemeClr val="lt1"/>
                </a:solidFill>
              </a:rPr>
              <a:t>The priceHike View is used to display the items that have had a priceHike of more than 20$. </a:t>
            </a:r>
            <a:endParaRPr sz="2100" b="1">
              <a:solidFill>
                <a:schemeClr val="lt1"/>
              </a:solidFill>
            </a:endParaRPr>
          </a:p>
          <a:p>
            <a:pPr marL="13716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b="1">
                <a:solidFill>
                  <a:schemeClr val="lt1"/>
                </a:solidFill>
              </a:rPr>
              <a:t>Helps in further analysis to prevent price gouging</a:t>
            </a:r>
            <a:endParaRPr sz="21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</a:rPr>
              <a:t>itemName_Index:</a:t>
            </a:r>
            <a:endParaRPr sz="2500" b="1">
              <a:solidFill>
                <a:schemeClr val="lt2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lt1"/>
                </a:solidFill>
              </a:rPr>
              <a:t>itemName_index is created for the itemName column in itemDetails table, since for updates and deletion of items, itemName is frequently used.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1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Demo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Future Enhancements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system can be extended to add the following functionalities:</a:t>
            </a:r>
            <a:endParaRPr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Forgot Password: The users table will have additional two columns - isActive and ManagerId column to handle the same.</a:t>
            </a:r>
            <a:endParaRPr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Hash the Manager’s Password and store it in the database.</a:t>
            </a:r>
            <a:endParaRPr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Update quantity of an item.</a:t>
            </a:r>
            <a:endParaRPr>
              <a:solidFill>
                <a:schemeClr val="lt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Analysis based functionalities based on data.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1672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Division of Labor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780475"/>
            <a:ext cx="8520600" cy="3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➢"/>
            </a:pPr>
            <a:r>
              <a:rPr lang="en" sz="1700" b="1" dirty="0">
                <a:solidFill>
                  <a:schemeClr val="lt1"/>
                </a:solidFill>
              </a:rPr>
              <a:t>Adam Shandi:</a:t>
            </a:r>
            <a:endParaRPr sz="1700" b="1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accent1"/>
                </a:solidFill>
              </a:rPr>
              <a:t>Coding</a:t>
            </a:r>
            <a:r>
              <a:rPr lang="en" sz="1700" dirty="0">
                <a:solidFill>
                  <a:schemeClr val="lt1"/>
                </a:solidFill>
              </a:rPr>
              <a:t>: Login, Register Manager</a:t>
            </a:r>
            <a:endParaRPr sz="1700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accent1"/>
                </a:solidFill>
              </a:rPr>
              <a:t>Documentation</a:t>
            </a:r>
            <a:r>
              <a:rPr lang="en" sz="1700" dirty="0">
                <a:solidFill>
                  <a:schemeClr val="lt1"/>
                </a:solidFill>
              </a:rPr>
              <a:t>: ReadMe.md, Screenshots for AWSRDS Instance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➢"/>
            </a:pPr>
            <a:r>
              <a:rPr lang="en" sz="1700" b="1" dirty="0">
                <a:solidFill>
                  <a:schemeClr val="lt1"/>
                </a:solidFill>
              </a:rPr>
              <a:t>Deepthi Warrier:</a:t>
            </a:r>
            <a:endParaRPr sz="1700" b="1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lt1"/>
                </a:solidFill>
              </a:rPr>
              <a:t>Coding: View Items, Add an Item, Trigger for Category Addition, </a:t>
            </a:r>
            <a:r>
              <a:rPr lang="en-US" sz="1700">
                <a:solidFill>
                  <a:schemeClr val="lt1"/>
                </a:solidFill>
              </a:rPr>
              <a:t>Collaborated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700" dirty="0">
                <a:solidFill>
                  <a:schemeClr val="lt1"/>
                </a:solidFill>
              </a:rPr>
              <a:t>with Adam for Login &amp; Register functionality.</a:t>
            </a:r>
            <a:endParaRPr sz="1700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lt1"/>
                </a:solidFill>
              </a:rPr>
              <a:t>Documentation: Proposal(Except Database Table Diagram), Presentation</a:t>
            </a:r>
            <a:endParaRPr sz="1700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lt1"/>
                </a:solidFill>
              </a:rPr>
              <a:t>Source Code Version Control: Integrating and merging </a:t>
            </a:r>
            <a:r>
              <a:rPr lang="en-US" sz="1700" dirty="0">
                <a:solidFill>
                  <a:schemeClr val="lt1"/>
                </a:solidFill>
              </a:rPr>
              <a:t>the </a:t>
            </a:r>
            <a:r>
              <a:rPr lang="en" sz="1700" dirty="0">
                <a:solidFill>
                  <a:schemeClr val="lt1"/>
                </a:solidFill>
              </a:rPr>
              <a:t>individual code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➢"/>
            </a:pPr>
            <a:r>
              <a:rPr lang="en" sz="1700" b="1" dirty="0">
                <a:solidFill>
                  <a:schemeClr val="lt1"/>
                </a:solidFill>
              </a:rPr>
              <a:t>Sumitha Ravindran:</a:t>
            </a:r>
            <a:endParaRPr sz="1700" b="1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accent1"/>
                </a:solidFill>
              </a:rPr>
              <a:t>Coding</a:t>
            </a:r>
            <a:r>
              <a:rPr lang="en" sz="1700" dirty="0">
                <a:solidFill>
                  <a:schemeClr val="lt1"/>
                </a:solidFill>
              </a:rPr>
              <a:t>: Update Price, Delete an Item, Trigger for Price Hike, View for Price Hike.</a:t>
            </a:r>
            <a:endParaRPr sz="1700" dirty="0">
              <a:solidFill>
                <a:schemeClr val="l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 dirty="0">
                <a:solidFill>
                  <a:schemeClr val="accent1"/>
                </a:solidFill>
              </a:rPr>
              <a:t>Documentation</a:t>
            </a:r>
            <a:r>
              <a:rPr lang="en" sz="1700" dirty="0">
                <a:solidFill>
                  <a:schemeClr val="lt1"/>
                </a:solidFill>
              </a:rPr>
              <a:t>: Proposal(Database Table Diagram) , Test cases document, Presentation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References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Slides from TCSS 545 A -Database Design class.</a:t>
            </a:r>
            <a:endParaRPr sz="210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Node.js tutorials online : </a:t>
            </a:r>
            <a:r>
              <a:rPr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https://www.w3schools.com/nodejs/</a:t>
            </a:r>
            <a:endParaRPr sz="210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Styles for the FrontEnd : </a:t>
            </a:r>
            <a:r>
              <a:rPr lang="en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https://bootswatch.com/darkly/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388" y="889125"/>
            <a:ext cx="4215225" cy="29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6708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</a:rPr>
              <a:t>Application Description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780284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Inventory Management System App for a grocery store 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Managers to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r>
              <a:rPr lang="en" sz="2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system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Authenticated managers can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</a:t>
            </a: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system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logged in, managers can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Items</a:t>
            </a: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 in the store’s inventory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can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item</a:t>
            </a: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inventory 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can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price</a:t>
            </a: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an item 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can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an item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can view the items which had a </a:t>
            </a:r>
            <a:r>
              <a:rPr lang="en" sz="2200" b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hike of more than 20$</a:t>
            </a:r>
            <a:endParaRPr sz="2200" b="1" u="sng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Technologies Used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Database for storing data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Platform: Amazon Web Services (AWS) RDS Instance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: developed using node.js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: Express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" sz="2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 for frontend : Bootstrap</a:t>
            </a: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681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2"/>
                </a:solidFill>
              </a:rPr>
              <a:t>ER Diagram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723B1-234A-4374-9159-CC7D19E25E13}"/>
              </a:ext>
            </a:extLst>
          </p:cNvPr>
          <p:cNvSpPr txBox="1"/>
          <p:nvPr/>
        </p:nvSpPr>
        <p:spPr>
          <a:xfrm>
            <a:off x="-454111" y="1334173"/>
            <a:ext cx="372089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lvl="0" indent="-457200" algn="just"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Entities:</a:t>
            </a:r>
          </a:p>
          <a:p>
            <a:pPr marL="1428750" lvl="0" indent="-514350" algn="just">
              <a:buFont typeface="+mj-lt"/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users</a:t>
            </a:r>
          </a:p>
          <a:p>
            <a:pPr marL="1428750" lvl="0" indent="-514350" algn="just">
              <a:buFont typeface="+mj-lt"/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managers</a:t>
            </a:r>
          </a:p>
          <a:p>
            <a:pPr marL="1428750" lvl="0" indent="-514350" algn="just">
              <a:buFont typeface="+mj-lt"/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category</a:t>
            </a:r>
          </a:p>
          <a:p>
            <a:pPr marL="1428750" lvl="0" indent="-514350" algn="just">
              <a:buFont typeface="+mj-lt"/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itemdetails</a:t>
            </a:r>
            <a:endParaRPr lang="en-US" sz="2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-514350" algn="just">
              <a:buFont typeface="+mj-lt"/>
              <a:buAutoNum type="romanLcPeriod"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RipoffItems</a:t>
            </a:r>
            <a:endParaRPr lang="en-US" sz="2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9737122-5C17-4DFF-ADC0-93B6BBBF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65" y="496957"/>
            <a:ext cx="4644502" cy="42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7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26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Back End Design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major backend files: users.js and inventory.js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Users.js: Has the routes for login and register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7838"/>
            <a:ext cx="4289274" cy="279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775" y="1967850"/>
            <a:ext cx="4181999" cy="2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26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Back End Design Continued...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Inventory.js: To handle routes for View, Add, Update, Delete, Price hike functionalities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7475"/>
            <a:ext cx="4234999" cy="29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575" y="1399463"/>
            <a:ext cx="4234999" cy="20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575" y="3505675"/>
            <a:ext cx="4235001" cy="14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226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Back End Design Continued...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873150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Inventory.js: To handle routes for View, Add, Update, Delete, Price hike functionalities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3825"/>
            <a:ext cx="4371700" cy="3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450" y="1763825"/>
            <a:ext cx="3931675" cy="3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Functionalities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ogin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Manager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Items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 an item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an item price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an  item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87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Price Hike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Triggers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86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CategoryTrig: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 adding an item to the inventory if the category of the item does not exist in the category table, the new category will be added to the category table.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ItemPriceTrig: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items price is updated, if the price hike is more than 5$, the trigger would insert the item details into RipoffItems table.</a:t>
            </a:r>
            <a:endParaRPr sz="2500" b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578</Words>
  <Application>Microsoft Office PowerPoint</Application>
  <PresentationFormat>On-screen Show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Old Standard TT</vt:lpstr>
      <vt:lpstr>Times New Roman</vt:lpstr>
      <vt:lpstr>Arial</vt:lpstr>
      <vt:lpstr>Paperback</vt:lpstr>
      <vt:lpstr>TCSS545 - HW3 - Inventory Management System</vt:lpstr>
      <vt:lpstr>Application Description</vt:lpstr>
      <vt:lpstr>Technologies Used</vt:lpstr>
      <vt:lpstr>ER Diagram</vt:lpstr>
      <vt:lpstr>Back End Design</vt:lpstr>
      <vt:lpstr>Back End Design Continued...</vt:lpstr>
      <vt:lpstr>Back End Design Continued...</vt:lpstr>
      <vt:lpstr>Functionalities</vt:lpstr>
      <vt:lpstr>Triggers</vt:lpstr>
      <vt:lpstr>Views</vt:lpstr>
      <vt:lpstr>Demo</vt:lpstr>
      <vt:lpstr>Future Enhancements</vt:lpstr>
      <vt:lpstr>Division of Labor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TCSS545 - HW3 - Inventory Management System</dc:title>
  <cp:lastModifiedBy>Deepthi Warrier</cp:lastModifiedBy>
  <cp:revision>10</cp:revision>
  <dcterms:modified xsi:type="dcterms:W3CDTF">2020-05-30T17:37:01Z</dcterms:modified>
</cp:coreProperties>
</file>