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EEE98A-98FD-46E2-A1D5-58C6655A5F1F}" type="datetimeFigureOut">
              <a:rPr lang="en-IN" smtClean="0"/>
              <a:t>10-11-2021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FB515D-E65D-4112-9589-EE8209175D07}" type="slidenum">
              <a:rPr lang="en-IN" smtClean="0"/>
              <a:t>‹#›</a:t>
            </a:fld>
            <a:endParaRPr lang="en-IN"/>
          </a:p>
        </p:txBody>
      </p:sp>
    </p:spTree>
    <p:extLst>
      <p:ext uri="{BB962C8B-B14F-4D97-AF65-F5344CB8AC3E}">
        <p14:creationId xmlns:p14="http://schemas.microsoft.com/office/powerpoint/2010/main" val="705717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EEE98A-98FD-46E2-A1D5-58C6655A5F1F}" type="datetimeFigureOut">
              <a:rPr lang="en-IN" smtClean="0"/>
              <a:t>10-11-2021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FB515D-E65D-4112-9589-EE8209175D07}" type="slidenum">
              <a:rPr lang="en-IN" smtClean="0"/>
              <a:t>‹#›</a:t>
            </a:fld>
            <a:endParaRPr lang="en-IN"/>
          </a:p>
        </p:txBody>
      </p:sp>
    </p:spTree>
    <p:extLst>
      <p:ext uri="{BB962C8B-B14F-4D97-AF65-F5344CB8AC3E}">
        <p14:creationId xmlns:p14="http://schemas.microsoft.com/office/powerpoint/2010/main" val="163539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7EEE98A-98FD-46E2-A1D5-58C6655A5F1F}" type="datetimeFigureOut">
              <a:rPr lang="en-IN" smtClean="0"/>
              <a:t>10-11-2021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FB515D-E65D-4112-9589-EE8209175D07}" type="slidenum">
              <a:rPr lang="en-IN" smtClean="0"/>
              <a:t>‹#›</a:t>
            </a:fld>
            <a:endParaRPr lang="en-IN"/>
          </a:p>
        </p:txBody>
      </p:sp>
    </p:spTree>
    <p:extLst>
      <p:ext uri="{BB962C8B-B14F-4D97-AF65-F5344CB8AC3E}">
        <p14:creationId xmlns:p14="http://schemas.microsoft.com/office/powerpoint/2010/main" val="3865660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87EEE98A-98FD-46E2-A1D5-58C6655A5F1F}" type="datetimeFigureOut">
              <a:rPr lang="en-IN" smtClean="0"/>
              <a:t>10-11-2021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FB515D-E65D-4112-9589-EE8209175D07}" type="slidenum">
              <a:rPr lang="en-IN" smtClean="0"/>
              <a:t>‹#›</a:t>
            </a:fld>
            <a:endParaRPr lang="en-IN"/>
          </a:p>
        </p:txBody>
      </p:sp>
    </p:spTree>
    <p:extLst>
      <p:ext uri="{BB962C8B-B14F-4D97-AF65-F5344CB8AC3E}">
        <p14:creationId xmlns:p14="http://schemas.microsoft.com/office/powerpoint/2010/main" val="157134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EEE98A-98FD-46E2-A1D5-58C6655A5F1F}" type="datetimeFigureOut">
              <a:rPr lang="en-IN" smtClean="0"/>
              <a:t>10-11-2021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FB515D-E65D-4112-9589-EE8209175D07}" type="slidenum">
              <a:rPr lang="en-IN" smtClean="0"/>
              <a:t>‹#›</a:t>
            </a:fld>
            <a:endParaRPr lang="en-IN"/>
          </a:p>
        </p:txBody>
      </p:sp>
    </p:spTree>
    <p:extLst>
      <p:ext uri="{BB962C8B-B14F-4D97-AF65-F5344CB8AC3E}">
        <p14:creationId xmlns:p14="http://schemas.microsoft.com/office/powerpoint/2010/main" val="2119606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EEE98A-98FD-46E2-A1D5-58C6655A5F1F}" type="datetimeFigureOut">
              <a:rPr lang="en-IN" smtClean="0"/>
              <a:t>10-11-2021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FB515D-E65D-4112-9589-EE8209175D07}" type="slidenum">
              <a:rPr lang="en-IN" smtClean="0"/>
              <a:t>‹#›</a:t>
            </a:fld>
            <a:endParaRPr lang="en-IN"/>
          </a:p>
        </p:txBody>
      </p:sp>
    </p:spTree>
    <p:extLst>
      <p:ext uri="{BB962C8B-B14F-4D97-AF65-F5344CB8AC3E}">
        <p14:creationId xmlns:p14="http://schemas.microsoft.com/office/powerpoint/2010/main" val="193211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EEE98A-98FD-46E2-A1D5-58C6655A5F1F}" type="datetimeFigureOut">
              <a:rPr lang="en-IN" smtClean="0"/>
              <a:t>10-11-2021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FB515D-E65D-4112-9589-EE8209175D07}" type="slidenum">
              <a:rPr lang="en-IN" smtClean="0"/>
              <a:t>‹#›</a:t>
            </a:fld>
            <a:endParaRPr lang="en-IN"/>
          </a:p>
        </p:txBody>
      </p:sp>
    </p:spTree>
    <p:extLst>
      <p:ext uri="{BB962C8B-B14F-4D97-AF65-F5344CB8AC3E}">
        <p14:creationId xmlns:p14="http://schemas.microsoft.com/office/powerpoint/2010/main" val="3714555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EEE98A-98FD-46E2-A1D5-58C6655A5F1F}" type="datetimeFigureOut">
              <a:rPr lang="en-IN" smtClean="0"/>
              <a:t>10-11-2021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FB515D-E65D-4112-9589-EE8209175D07}" type="slidenum">
              <a:rPr lang="en-IN" smtClean="0"/>
              <a:t>‹#›</a:t>
            </a:fld>
            <a:endParaRPr lang="en-IN"/>
          </a:p>
        </p:txBody>
      </p:sp>
    </p:spTree>
    <p:extLst>
      <p:ext uri="{BB962C8B-B14F-4D97-AF65-F5344CB8AC3E}">
        <p14:creationId xmlns:p14="http://schemas.microsoft.com/office/powerpoint/2010/main" val="3069515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EEE98A-98FD-46E2-A1D5-58C6655A5F1F}" type="datetimeFigureOut">
              <a:rPr lang="en-IN" smtClean="0"/>
              <a:t>10-11-2021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FB515D-E65D-4112-9589-EE8209175D07}" type="slidenum">
              <a:rPr lang="en-IN" smtClean="0"/>
              <a:t>‹#›</a:t>
            </a:fld>
            <a:endParaRPr lang="en-IN"/>
          </a:p>
        </p:txBody>
      </p:sp>
    </p:spTree>
    <p:extLst>
      <p:ext uri="{BB962C8B-B14F-4D97-AF65-F5344CB8AC3E}">
        <p14:creationId xmlns:p14="http://schemas.microsoft.com/office/powerpoint/2010/main" val="3277846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EEE98A-98FD-46E2-A1D5-58C6655A5F1F}" type="datetimeFigureOut">
              <a:rPr lang="en-IN" smtClean="0"/>
              <a:t>10-11-2021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FB515D-E65D-4112-9589-EE8209175D07}" type="slidenum">
              <a:rPr lang="en-IN" smtClean="0"/>
              <a:t>‹#›</a:t>
            </a:fld>
            <a:endParaRPr lang="en-IN"/>
          </a:p>
        </p:txBody>
      </p:sp>
    </p:spTree>
    <p:extLst>
      <p:ext uri="{BB962C8B-B14F-4D97-AF65-F5344CB8AC3E}">
        <p14:creationId xmlns:p14="http://schemas.microsoft.com/office/powerpoint/2010/main" val="970388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EEE98A-98FD-46E2-A1D5-58C6655A5F1F}" type="datetimeFigureOut">
              <a:rPr lang="en-IN" smtClean="0"/>
              <a:t>10-11-2021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FB515D-E65D-4112-9589-EE8209175D07}" type="slidenum">
              <a:rPr lang="en-IN" smtClean="0"/>
              <a:t>‹#›</a:t>
            </a:fld>
            <a:endParaRPr lang="en-IN"/>
          </a:p>
        </p:txBody>
      </p:sp>
    </p:spTree>
    <p:extLst>
      <p:ext uri="{BB962C8B-B14F-4D97-AF65-F5344CB8AC3E}">
        <p14:creationId xmlns:p14="http://schemas.microsoft.com/office/powerpoint/2010/main" val="1055362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EEE98A-98FD-46E2-A1D5-58C6655A5F1F}" type="datetimeFigureOut">
              <a:rPr lang="en-IN" smtClean="0"/>
              <a:t>10-11-2021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FB515D-E65D-4112-9589-EE8209175D07}" type="slidenum">
              <a:rPr lang="en-IN" smtClean="0"/>
              <a:t>‹#›</a:t>
            </a:fld>
            <a:endParaRPr lang="en-IN"/>
          </a:p>
        </p:txBody>
      </p:sp>
    </p:spTree>
    <p:extLst>
      <p:ext uri="{BB962C8B-B14F-4D97-AF65-F5344CB8AC3E}">
        <p14:creationId xmlns:p14="http://schemas.microsoft.com/office/powerpoint/2010/main" val="3038905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EEE98A-98FD-46E2-A1D5-58C6655A5F1F}" type="datetimeFigureOut">
              <a:rPr lang="en-IN" smtClean="0"/>
              <a:t>10-11-2021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FB515D-E65D-4112-9589-EE8209175D07}" type="slidenum">
              <a:rPr lang="en-IN" smtClean="0"/>
              <a:t>‹#›</a:t>
            </a:fld>
            <a:endParaRPr lang="en-IN"/>
          </a:p>
        </p:txBody>
      </p:sp>
    </p:spTree>
    <p:extLst>
      <p:ext uri="{BB962C8B-B14F-4D97-AF65-F5344CB8AC3E}">
        <p14:creationId xmlns:p14="http://schemas.microsoft.com/office/powerpoint/2010/main" val="3277211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87EEE98A-98FD-46E2-A1D5-58C6655A5F1F}" type="datetimeFigureOut">
              <a:rPr lang="en-IN" smtClean="0"/>
              <a:t>10-11-2021</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40FB515D-E65D-4112-9589-EE8209175D07}" type="slidenum">
              <a:rPr lang="en-IN" smtClean="0"/>
              <a:t>‹#›</a:t>
            </a:fld>
            <a:endParaRPr lang="en-IN"/>
          </a:p>
        </p:txBody>
      </p:sp>
    </p:spTree>
    <p:extLst>
      <p:ext uri="{BB962C8B-B14F-4D97-AF65-F5344CB8AC3E}">
        <p14:creationId xmlns:p14="http://schemas.microsoft.com/office/powerpoint/2010/main" val="4125232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7EEE98A-98FD-46E2-A1D5-58C6655A5F1F}" type="datetimeFigureOut">
              <a:rPr lang="en-IN" smtClean="0"/>
              <a:t>10-11-2021</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40FB515D-E65D-4112-9589-EE8209175D07}" type="slidenum">
              <a:rPr lang="en-IN" smtClean="0"/>
              <a:t>‹#›</a:t>
            </a:fld>
            <a:endParaRPr lang="en-IN"/>
          </a:p>
        </p:txBody>
      </p:sp>
    </p:spTree>
    <p:extLst>
      <p:ext uri="{BB962C8B-B14F-4D97-AF65-F5344CB8AC3E}">
        <p14:creationId xmlns:p14="http://schemas.microsoft.com/office/powerpoint/2010/main" val="565818131"/>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CFCD7-25C4-49C8-A240-36B4B569CBFC}"/>
              </a:ext>
            </a:extLst>
          </p:cNvPr>
          <p:cNvSpPr>
            <a:spLocks noGrp="1"/>
          </p:cNvSpPr>
          <p:nvPr>
            <p:ph type="title"/>
          </p:nvPr>
        </p:nvSpPr>
        <p:spPr>
          <a:xfrm>
            <a:off x="1086643" y="2120153"/>
            <a:ext cx="10018713" cy="1752599"/>
          </a:xfrm>
        </p:spPr>
        <p:txBody>
          <a:bodyPr>
            <a:normAutofit/>
          </a:bodyPr>
          <a:lstStyle/>
          <a:p>
            <a:pPr algn="l"/>
            <a:r>
              <a:rPr lang="en-IN" sz="2400" dirty="0">
                <a:latin typeface="+mn-lt"/>
              </a:rPr>
              <a:t>A Software Development project by Deep Pimpale as a part of Internship program by Exposys Data Labs</a:t>
            </a:r>
            <a:r>
              <a:rPr lang="en-IN" sz="2400" dirty="0"/>
              <a:t>.</a:t>
            </a:r>
          </a:p>
        </p:txBody>
      </p:sp>
    </p:spTree>
    <p:extLst>
      <p:ext uri="{BB962C8B-B14F-4D97-AF65-F5344CB8AC3E}">
        <p14:creationId xmlns:p14="http://schemas.microsoft.com/office/powerpoint/2010/main" val="3572661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4C197-13B4-4182-8304-23DD4EBC0FF8}"/>
              </a:ext>
            </a:extLst>
          </p:cNvPr>
          <p:cNvSpPr>
            <a:spLocks noGrp="1"/>
          </p:cNvSpPr>
          <p:nvPr>
            <p:ph type="title"/>
          </p:nvPr>
        </p:nvSpPr>
        <p:spPr/>
        <p:txBody>
          <a:bodyPr/>
          <a:lstStyle/>
          <a:p>
            <a:r>
              <a:rPr lang="en-US" dirty="0"/>
              <a:t>Web Application page:</a:t>
            </a:r>
            <a:endParaRPr lang="en-IN" dirty="0"/>
          </a:p>
        </p:txBody>
      </p:sp>
      <p:pic>
        <p:nvPicPr>
          <p:cNvPr id="10" name="Content Placeholder 9">
            <a:extLst>
              <a:ext uri="{FF2B5EF4-FFF2-40B4-BE49-F238E27FC236}">
                <a16:creationId xmlns:a16="http://schemas.microsoft.com/office/drawing/2014/main" id="{20EA5228-870D-44DD-8AA1-34C48790C0EE}"/>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5243" r="1942" b="5070"/>
          <a:stretch/>
        </p:blipFill>
        <p:spPr bwMode="auto">
          <a:xfrm>
            <a:off x="810000" y="2337018"/>
            <a:ext cx="9088439" cy="415447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250909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A2CDA-8DBE-4161-B292-C028159B75C1}"/>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36B2CD1B-4986-4300-A706-2CE5534DA0EA}"/>
              </a:ext>
            </a:extLst>
          </p:cNvPr>
          <p:cNvSpPr>
            <a:spLocks noGrp="1"/>
          </p:cNvSpPr>
          <p:nvPr>
            <p:ph idx="1"/>
          </p:nvPr>
        </p:nvSpPr>
        <p:spPr/>
        <p:txBody>
          <a:bodyPr/>
          <a:lstStyle/>
          <a:p>
            <a:pPr marL="0" indent="0">
              <a:buNone/>
            </a:pPr>
            <a:r>
              <a:rPr lang="en-US" dirty="0"/>
              <a:t>The following are the Software used in the project implementation:</a:t>
            </a:r>
          </a:p>
          <a:p>
            <a:pPr marL="0" indent="0">
              <a:buNone/>
            </a:pPr>
            <a:r>
              <a:rPr lang="en-US" dirty="0"/>
              <a:t>•	IDE- Visual Studio Code</a:t>
            </a:r>
          </a:p>
          <a:p>
            <a:pPr marL="0" indent="0">
              <a:buNone/>
            </a:pPr>
            <a:r>
              <a:rPr lang="en-US" dirty="0"/>
              <a:t>•	Front end Languages- HTML, CSS, JavaScript (Library-jQuery)</a:t>
            </a:r>
          </a:p>
          <a:p>
            <a:pPr marL="0" indent="0">
              <a:buNone/>
            </a:pPr>
            <a:r>
              <a:rPr lang="en-US" dirty="0"/>
              <a:t>•	Back end language- PHP</a:t>
            </a:r>
          </a:p>
          <a:p>
            <a:pPr marL="0" indent="0">
              <a:buNone/>
            </a:pPr>
            <a:endParaRPr lang="en-IN" dirty="0"/>
          </a:p>
        </p:txBody>
      </p:sp>
    </p:spTree>
    <p:extLst>
      <p:ext uri="{BB962C8B-B14F-4D97-AF65-F5344CB8AC3E}">
        <p14:creationId xmlns:p14="http://schemas.microsoft.com/office/powerpoint/2010/main" val="727579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80AEA-E740-40BD-A221-A56C3855AF6A}"/>
              </a:ext>
            </a:extLst>
          </p:cNvPr>
          <p:cNvSpPr>
            <a:spLocks noGrp="1"/>
          </p:cNvSpPr>
          <p:nvPr>
            <p:ph type="title"/>
          </p:nvPr>
        </p:nvSpPr>
        <p:spPr/>
        <p:txBody>
          <a:bodyPr/>
          <a:lstStyle/>
          <a:p>
            <a:r>
              <a:rPr lang="en-US" dirty="0"/>
              <a:t>Input:</a:t>
            </a:r>
            <a:endParaRPr lang="en-IN" dirty="0"/>
          </a:p>
        </p:txBody>
      </p:sp>
      <p:pic>
        <p:nvPicPr>
          <p:cNvPr id="5" name="Content Placeholder 4">
            <a:extLst>
              <a:ext uri="{FF2B5EF4-FFF2-40B4-BE49-F238E27FC236}">
                <a16:creationId xmlns:a16="http://schemas.microsoft.com/office/drawing/2014/main" id="{7BABB447-76BC-4937-A8D2-FFFC2DFBC8BB}"/>
              </a:ext>
            </a:extLst>
          </p:cNvPr>
          <p:cNvPicPr>
            <a:picLocks noGrp="1" noChangeAspect="1"/>
          </p:cNvPicPr>
          <p:nvPr>
            <p:ph idx="1"/>
          </p:nvPr>
        </p:nvPicPr>
        <p:blipFill rotWithShape="1">
          <a:blip r:embed="rId2"/>
          <a:srcRect t="14810" r="2028" b="5328"/>
          <a:stretch/>
        </p:blipFill>
        <p:spPr>
          <a:xfrm>
            <a:off x="810000" y="2412749"/>
            <a:ext cx="8719482" cy="39980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27265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CB851-25E5-4698-840A-D462D7100F7E}"/>
              </a:ext>
            </a:extLst>
          </p:cNvPr>
          <p:cNvSpPr>
            <a:spLocks noGrp="1"/>
          </p:cNvSpPr>
          <p:nvPr>
            <p:ph type="title"/>
          </p:nvPr>
        </p:nvSpPr>
        <p:spPr/>
        <p:txBody>
          <a:bodyPr/>
          <a:lstStyle/>
          <a:p>
            <a:r>
              <a:rPr lang="en-US" dirty="0"/>
              <a:t>Output:</a:t>
            </a:r>
            <a:endParaRPr lang="en-IN" dirty="0"/>
          </a:p>
        </p:txBody>
      </p:sp>
      <p:pic>
        <p:nvPicPr>
          <p:cNvPr id="5" name="Content Placeholder 4">
            <a:extLst>
              <a:ext uri="{FF2B5EF4-FFF2-40B4-BE49-F238E27FC236}">
                <a16:creationId xmlns:a16="http://schemas.microsoft.com/office/drawing/2014/main" id="{B05A253B-0027-474C-AEE6-26E4C67A6D20}"/>
              </a:ext>
            </a:extLst>
          </p:cNvPr>
          <p:cNvPicPr>
            <a:picLocks noGrp="1" noChangeAspect="1"/>
          </p:cNvPicPr>
          <p:nvPr>
            <p:ph idx="1"/>
          </p:nvPr>
        </p:nvPicPr>
        <p:blipFill rotWithShape="1">
          <a:blip r:embed="rId2"/>
          <a:srcRect t="17522" r="1888" b="4588"/>
          <a:stretch/>
        </p:blipFill>
        <p:spPr>
          <a:xfrm>
            <a:off x="810000" y="2472940"/>
            <a:ext cx="8818094" cy="39378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96562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0AAD8-9451-41BA-A4E2-EA7E0BC2D823}"/>
              </a:ext>
            </a:extLst>
          </p:cNvPr>
          <p:cNvSpPr>
            <a:spLocks noGrp="1"/>
          </p:cNvSpPr>
          <p:nvPr>
            <p:ph type="title"/>
          </p:nvPr>
        </p:nvSpPr>
        <p:spPr/>
        <p:txBody>
          <a:bodyPr/>
          <a:lstStyle/>
          <a:p>
            <a:r>
              <a:rPr lang="en-US" dirty="0"/>
              <a:t>Output:</a:t>
            </a:r>
            <a:endParaRPr lang="en-IN" dirty="0"/>
          </a:p>
        </p:txBody>
      </p:sp>
      <p:pic>
        <p:nvPicPr>
          <p:cNvPr id="5" name="Content Placeholder 4">
            <a:extLst>
              <a:ext uri="{FF2B5EF4-FFF2-40B4-BE49-F238E27FC236}">
                <a16:creationId xmlns:a16="http://schemas.microsoft.com/office/drawing/2014/main" id="{E3CFD99B-4455-4AE1-B438-E73B32DA3A79}"/>
              </a:ext>
            </a:extLst>
          </p:cNvPr>
          <p:cNvPicPr>
            <a:picLocks noGrp="1" noChangeAspect="1"/>
          </p:cNvPicPr>
          <p:nvPr>
            <p:ph idx="1"/>
          </p:nvPr>
        </p:nvPicPr>
        <p:blipFill rotWithShape="1">
          <a:blip r:embed="rId2"/>
          <a:srcRect t="16782" b="5574"/>
          <a:stretch/>
        </p:blipFill>
        <p:spPr>
          <a:xfrm>
            <a:off x="810000" y="2432926"/>
            <a:ext cx="8746376" cy="38199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39331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C2AC1-4201-46F8-92B5-8C550B6D97CE}"/>
              </a:ext>
            </a:extLst>
          </p:cNvPr>
          <p:cNvSpPr>
            <a:spLocks noGrp="1"/>
          </p:cNvSpPr>
          <p:nvPr>
            <p:ph type="title"/>
          </p:nvPr>
        </p:nvSpPr>
        <p:spPr/>
        <p:txBody>
          <a:bodyPr/>
          <a:lstStyle/>
          <a:p>
            <a:r>
              <a:rPr lang="en-US" dirty="0"/>
              <a:t>Output:</a:t>
            </a:r>
            <a:endParaRPr lang="en-IN" dirty="0"/>
          </a:p>
        </p:txBody>
      </p:sp>
      <p:pic>
        <p:nvPicPr>
          <p:cNvPr id="5" name="Content Placeholder 4">
            <a:extLst>
              <a:ext uri="{FF2B5EF4-FFF2-40B4-BE49-F238E27FC236}">
                <a16:creationId xmlns:a16="http://schemas.microsoft.com/office/drawing/2014/main" id="{049A3E53-86AC-4777-B0B2-6FABC84F7D70}"/>
              </a:ext>
            </a:extLst>
          </p:cNvPr>
          <p:cNvPicPr>
            <a:picLocks noGrp="1" noChangeAspect="1"/>
          </p:cNvPicPr>
          <p:nvPr>
            <p:ph idx="1"/>
          </p:nvPr>
        </p:nvPicPr>
        <p:blipFill rotWithShape="1">
          <a:blip r:embed="rId2"/>
          <a:srcRect t="15303" r="2028" b="5821"/>
          <a:stretch/>
        </p:blipFill>
        <p:spPr>
          <a:xfrm>
            <a:off x="810000" y="2416751"/>
            <a:ext cx="8540188" cy="38675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59155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8679C-A36B-45FB-9677-2DC2850C0F23}"/>
              </a:ext>
            </a:extLst>
          </p:cNvPr>
          <p:cNvSpPr>
            <a:spLocks noGrp="1"/>
          </p:cNvSpPr>
          <p:nvPr>
            <p:ph type="title"/>
          </p:nvPr>
        </p:nvSpPr>
        <p:spPr/>
        <p:txBody>
          <a:bodyPr/>
          <a:lstStyle/>
          <a:p>
            <a:r>
              <a:rPr lang="en-US" dirty="0"/>
              <a:t>Output:</a:t>
            </a:r>
            <a:endParaRPr lang="en-IN" dirty="0"/>
          </a:p>
        </p:txBody>
      </p:sp>
      <p:pic>
        <p:nvPicPr>
          <p:cNvPr id="5" name="Content Placeholder 4">
            <a:extLst>
              <a:ext uri="{FF2B5EF4-FFF2-40B4-BE49-F238E27FC236}">
                <a16:creationId xmlns:a16="http://schemas.microsoft.com/office/drawing/2014/main" id="{D8B81B0C-E6BF-4C32-8D2D-45578DA247F2}"/>
              </a:ext>
            </a:extLst>
          </p:cNvPr>
          <p:cNvPicPr>
            <a:picLocks noGrp="1" noChangeAspect="1"/>
          </p:cNvPicPr>
          <p:nvPr>
            <p:ph idx="1"/>
          </p:nvPr>
        </p:nvPicPr>
        <p:blipFill rotWithShape="1">
          <a:blip r:embed="rId2"/>
          <a:srcRect t="14317" r="2582" b="4588"/>
          <a:stretch/>
        </p:blipFill>
        <p:spPr>
          <a:xfrm>
            <a:off x="810000" y="2507607"/>
            <a:ext cx="8199529" cy="38394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82535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4684C-7D8E-4DCC-BCF0-F5C4558E1290}"/>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84CBEFDD-3030-4DC7-A9EA-F79CD8D2CA27}"/>
              </a:ext>
            </a:extLst>
          </p:cNvPr>
          <p:cNvSpPr>
            <a:spLocks noGrp="1"/>
          </p:cNvSpPr>
          <p:nvPr>
            <p:ph idx="1"/>
          </p:nvPr>
        </p:nvSpPr>
        <p:spPr/>
        <p:txBody>
          <a:bodyPr/>
          <a:lstStyle/>
          <a:p>
            <a:pPr marL="0" indent="0">
              <a:buNone/>
            </a:pPr>
            <a:r>
              <a:rPr lang="en-US" dirty="0"/>
              <a:t>Human beings take about a year to learn a language but computers can learn in a day. With the help of this Language translator application people will be able communicate with each other with no Language barrier and can access the application through internet anywhere in the world.</a:t>
            </a:r>
          </a:p>
          <a:p>
            <a:pPr marL="0" indent="0">
              <a:buNone/>
            </a:pPr>
            <a:r>
              <a:rPr lang="en-US" dirty="0"/>
              <a:t>So the project is successfully completed and can Translate any Language into English and vice versa. Hence it is feasible for the users to use and Translate words and Sentences into the language they wish.</a:t>
            </a:r>
          </a:p>
          <a:p>
            <a:pPr marL="0" indent="0">
              <a:buNone/>
            </a:pPr>
            <a:endParaRPr lang="en-IN" dirty="0"/>
          </a:p>
        </p:txBody>
      </p:sp>
    </p:spTree>
    <p:extLst>
      <p:ext uri="{BB962C8B-B14F-4D97-AF65-F5344CB8AC3E}">
        <p14:creationId xmlns:p14="http://schemas.microsoft.com/office/powerpoint/2010/main" val="2287665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9EA57-EC85-4333-AA03-C22FAE78EDDB}"/>
              </a:ext>
            </a:extLst>
          </p:cNvPr>
          <p:cNvSpPr>
            <a:spLocks noGrp="1"/>
          </p:cNvSpPr>
          <p:nvPr>
            <p:ph type="title"/>
          </p:nvPr>
        </p:nvSpPr>
        <p:spPr/>
        <p:txBody>
          <a:bodyPr/>
          <a:lstStyle/>
          <a:p>
            <a:pPr algn="ctr"/>
            <a:r>
              <a:rPr lang="en-US" dirty="0"/>
              <a:t>Thank You!</a:t>
            </a:r>
            <a:endParaRPr lang="en-IN" dirty="0"/>
          </a:p>
        </p:txBody>
      </p:sp>
    </p:spTree>
    <p:extLst>
      <p:ext uri="{BB962C8B-B14F-4D97-AF65-F5344CB8AC3E}">
        <p14:creationId xmlns:p14="http://schemas.microsoft.com/office/powerpoint/2010/main" val="3893596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6899AF-3033-452B-82EF-2A9A0299F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27572" cy="6858001"/>
          </a:xfrm>
          <a:prstGeom prst="rect">
            <a:avLst/>
          </a:prstGeom>
        </p:spPr>
      </p:pic>
    </p:spTree>
    <p:extLst>
      <p:ext uri="{BB962C8B-B14F-4D97-AF65-F5344CB8AC3E}">
        <p14:creationId xmlns:p14="http://schemas.microsoft.com/office/powerpoint/2010/main" val="3214282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F3385-17F1-45F4-B9F3-3F93DB943E28}"/>
              </a:ext>
            </a:extLst>
          </p:cNvPr>
          <p:cNvSpPr>
            <a:spLocks noGrp="1"/>
          </p:cNvSpPr>
          <p:nvPr>
            <p:ph type="title"/>
          </p:nvPr>
        </p:nvSpPr>
        <p:spPr>
          <a:xfrm>
            <a:off x="838200" y="2409078"/>
            <a:ext cx="10515600" cy="1325563"/>
          </a:xfrm>
        </p:spPr>
        <p:txBody>
          <a:bodyPr>
            <a:normAutofit fontScale="90000"/>
          </a:bodyPr>
          <a:lstStyle/>
          <a:p>
            <a:pPr algn="ctr"/>
            <a:r>
              <a:rPr lang="en-IN" sz="2800" dirty="0">
                <a:latin typeface="+mn-lt"/>
              </a:rPr>
              <a:t>Project Title</a:t>
            </a:r>
            <a:br>
              <a:rPr lang="en-IN" sz="2800" dirty="0">
                <a:latin typeface="+mn-lt"/>
              </a:rPr>
            </a:br>
            <a:br>
              <a:rPr lang="en-IN" sz="2800" dirty="0">
                <a:latin typeface="+mn-lt"/>
              </a:rPr>
            </a:br>
            <a:r>
              <a:rPr lang="en-IN" sz="3600" dirty="0">
                <a:latin typeface="+mn-lt"/>
              </a:rPr>
              <a:t>Language Translator</a:t>
            </a:r>
            <a:endParaRPr lang="en-IN" sz="2800" dirty="0">
              <a:latin typeface="+mn-lt"/>
            </a:endParaRPr>
          </a:p>
        </p:txBody>
      </p:sp>
    </p:spTree>
    <p:extLst>
      <p:ext uri="{BB962C8B-B14F-4D97-AF65-F5344CB8AC3E}">
        <p14:creationId xmlns:p14="http://schemas.microsoft.com/office/powerpoint/2010/main" val="2175439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7F4B-7FB5-410A-A152-243658BA94B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41BFC1D-DC98-4116-B355-D96A00662948}"/>
              </a:ext>
            </a:extLst>
          </p:cNvPr>
          <p:cNvSpPr>
            <a:spLocks noGrp="1"/>
          </p:cNvSpPr>
          <p:nvPr>
            <p:ph idx="1"/>
          </p:nvPr>
        </p:nvSpPr>
        <p:spPr>
          <a:xfrm>
            <a:off x="818712" y="2115671"/>
            <a:ext cx="10960912" cy="3743127"/>
          </a:xfrm>
        </p:spPr>
        <p:txBody>
          <a:bodyPr>
            <a:normAutofit/>
          </a:bodyPr>
          <a:lstStyle/>
          <a:p>
            <a:pPr marL="0" indent="0">
              <a:buNone/>
            </a:pPr>
            <a:r>
              <a:rPr lang="en-US" dirty="0">
                <a:latin typeface="Calibri" panose="020F0502020204030204" pitchFamily="34" charset="0"/>
                <a:cs typeface="Calibri" panose="020F0502020204030204" pitchFamily="34" charset="0"/>
              </a:rPr>
              <a:t>Language Translator is a web application to translate from English language to any other language you wish to translate and vice versa. It provides categories of commonly used words, sentences and phrases. As such, tourists can rely on mobile phone for communication purposes. This application will have the functionality of pronouncing the words, sentences and phrases.</a:t>
            </a:r>
          </a:p>
          <a:p>
            <a:pPr marL="0" indent="0">
              <a:buNone/>
            </a:pPr>
            <a:r>
              <a:rPr lang="en-US" dirty="0">
                <a:latin typeface="Calibri" panose="020F0502020204030204" pitchFamily="34" charset="0"/>
                <a:cs typeface="Calibri" panose="020F0502020204030204" pitchFamily="34" charset="0"/>
              </a:rPr>
              <a:t>This application is anticipated to overcome the language barrier among tourists, who are visiting various different countries. Subsequently, by using this application they are able to integrate with the local people and get the right information. There are many different hardware components found in mobile devices so their applications are developed using different software architectures. It is made more complicated because users of mobile applications have diverse preferences, so extensive improvements to traditional system development methodologies are required in order to keep up with this demand.</a:t>
            </a:r>
          </a:p>
          <a:p>
            <a:pPr marL="0" indent="0">
              <a:buNone/>
            </a:pPr>
            <a:endParaRPr lang="en-IN" dirty="0"/>
          </a:p>
        </p:txBody>
      </p:sp>
    </p:spTree>
    <p:extLst>
      <p:ext uri="{BB962C8B-B14F-4D97-AF65-F5344CB8AC3E}">
        <p14:creationId xmlns:p14="http://schemas.microsoft.com/office/powerpoint/2010/main" val="2297124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81BC1-A8F2-4A5C-92A5-2F3916BA57E5}"/>
              </a:ext>
            </a:extLst>
          </p:cNvPr>
          <p:cNvSpPr>
            <a:spLocks noGrp="1"/>
          </p:cNvSpPr>
          <p:nvPr>
            <p:ph type="title"/>
          </p:nvPr>
        </p:nvSpPr>
        <p:spPr/>
        <p:txBody>
          <a:bodyPr/>
          <a:lstStyle/>
          <a:p>
            <a:r>
              <a:rPr lang="en-IN" dirty="0"/>
              <a:t>Aim and Objectives</a:t>
            </a:r>
          </a:p>
        </p:txBody>
      </p:sp>
      <p:sp>
        <p:nvSpPr>
          <p:cNvPr id="3" name="Content Placeholder 2">
            <a:extLst>
              <a:ext uri="{FF2B5EF4-FFF2-40B4-BE49-F238E27FC236}">
                <a16:creationId xmlns:a16="http://schemas.microsoft.com/office/drawing/2014/main" id="{44387BD2-5B33-47CE-BDD2-F0A76104F28D}"/>
              </a:ext>
            </a:extLst>
          </p:cNvPr>
          <p:cNvSpPr>
            <a:spLocks noGrp="1"/>
          </p:cNvSpPr>
          <p:nvPr>
            <p:ph idx="1"/>
          </p:nvPr>
        </p:nvSpPr>
        <p:spPr>
          <a:xfrm>
            <a:off x="810000" y="1610744"/>
            <a:ext cx="10554574" cy="3636511"/>
          </a:xfrm>
        </p:spPr>
        <p:txBody>
          <a:bodyPr/>
          <a:lstStyle/>
          <a:p>
            <a:pPr marL="0" indent="0">
              <a:buNone/>
            </a:pPr>
            <a:r>
              <a:rPr lang="en-US" dirty="0"/>
              <a:t>Aim: To create a language translator web application that can translate from English to any language.</a:t>
            </a:r>
          </a:p>
          <a:p>
            <a:pPr marL="0" indent="0">
              <a:buNone/>
            </a:pPr>
            <a:r>
              <a:rPr lang="en-IN" dirty="0"/>
              <a:t>Objectives: </a:t>
            </a:r>
            <a:r>
              <a:rPr lang="en-US" dirty="0"/>
              <a:t>The objective of this project is to create such a web application where users can translate text into English to any other Language and vice versa and to end the issues of Language barrier faced by people around the world.</a:t>
            </a:r>
            <a:endParaRPr lang="en-IN" dirty="0"/>
          </a:p>
        </p:txBody>
      </p:sp>
    </p:spTree>
    <p:extLst>
      <p:ext uri="{BB962C8B-B14F-4D97-AF65-F5344CB8AC3E}">
        <p14:creationId xmlns:p14="http://schemas.microsoft.com/office/powerpoint/2010/main" val="1769691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89100-B360-4066-98F7-D1EA4450BDF7}"/>
              </a:ext>
            </a:extLst>
          </p:cNvPr>
          <p:cNvSpPr>
            <a:spLocks noGrp="1"/>
          </p:cNvSpPr>
          <p:nvPr>
            <p:ph type="title"/>
          </p:nvPr>
        </p:nvSpPr>
        <p:spPr/>
        <p:txBody>
          <a:bodyPr/>
          <a:lstStyle/>
          <a:p>
            <a:r>
              <a:rPr lang="en-US" dirty="0"/>
              <a:t>Proposed Solution</a:t>
            </a:r>
            <a:endParaRPr lang="en-IN" dirty="0"/>
          </a:p>
        </p:txBody>
      </p:sp>
      <p:sp>
        <p:nvSpPr>
          <p:cNvPr id="3" name="Content Placeholder 2">
            <a:extLst>
              <a:ext uri="{FF2B5EF4-FFF2-40B4-BE49-F238E27FC236}">
                <a16:creationId xmlns:a16="http://schemas.microsoft.com/office/drawing/2014/main" id="{04C9CE7A-22E0-4F79-9B55-0DBBBB25CE3F}"/>
              </a:ext>
            </a:extLst>
          </p:cNvPr>
          <p:cNvSpPr>
            <a:spLocks noGrp="1"/>
          </p:cNvSpPr>
          <p:nvPr>
            <p:ph idx="1"/>
          </p:nvPr>
        </p:nvSpPr>
        <p:spPr>
          <a:xfrm>
            <a:off x="810000" y="2774301"/>
            <a:ext cx="10554574" cy="3636511"/>
          </a:xfrm>
        </p:spPr>
        <p:txBody>
          <a:bodyPr>
            <a:noAutofit/>
          </a:bodyPr>
          <a:lstStyle/>
          <a:p>
            <a:pPr marL="0" lvl="0" indent="0">
              <a:buNone/>
            </a:pPr>
            <a:r>
              <a:rPr lang="en-IN" sz="1200" dirty="0">
                <a:effectLst/>
                <a:latin typeface="Calibri" panose="020F0502020204030204" pitchFamily="34" charset="0"/>
                <a:ea typeface="Times New Roman" panose="02020603050405020304" pitchFamily="18" charset="0"/>
                <a:cs typeface="Times New Roman" panose="02020603050405020304" pitchFamily="18" charset="0"/>
              </a:rPr>
              <a:t>The proposed solution of this project is </a:t>
            </a:r>
            <a:r>
              <a:rPr lang="en-IN" sz="1200" b="1" dirty="0">
                <a:effectLst/>
                <a:latin typeface="Calibri" panose="020F0502020204030204" pitchFamily="34" charset="0"/>
                <a:ea typeface="Times New Roman" panose="02020603050405020304" pitchFamily="18" charset="0"/>
                <a:cs typeface="Times New Roman" panose="02020603050405020304" pitchFamily="18" charset="0"/>
              </a:rPr>
              <a:t>to create a Language Translator Web application using jQuery and PHP without any API</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IN" sz="1200" dirty="0">
                <a:effectLst/>
                <a:latin typeface="Calibri" panose="020F0502020204030204" pitchFamily="34" charset="0"/>
                <a:ea typeface="Times New Roman" panose="02020603050405020304" pitchFamily="18" charset="0"/>
                <a:cs typeface="Times New Roman" panose="02020603050405020304" pitchFamily="18" charset="0"/>
              </a:rPr>
              <a:t>jQuery is a JavaScript library, so it operates on top of JavaScript. It cannot exist on its own, so you can't use one over the other. You can use just JavaScript or JavaScript and jQuery. jQuery was introduced to make development with JavaScript easier. It will reduce the development time. Use it to add animation and even handling on your website.</a:t>
            </a:r>
          </a:p>
          <a:p>
            <a:pPr marL="342900" lvl="0" indent="-342900">
              <a:buFont typeface="Symbol" panose="05050102010706020507" pitchFamily="18" charset="2"/>
              <a:buChar char=""/>
            </a:pPr>
            <a:r>
              <a:rPr lang="en-IN" sz="1200" dirty="0">
                <a:effectLst/>
                <a:latin typeface="Calibri" panose="020F0502020204030204" pitchFamily="34" charset="0"/>
                <a:ea typeface="Times New Roman" panose="02020603050405020304" pitchFamily="18" charset="0"/>
                <a:cs typeface="Times New Roman" panose="02020603050405020304" pitchFamily="18" charset="0"/>
              </a:rPr>
              <a:t>jQuery simplifies HTML document traversing, event handling, animating, and Ajax interactions for rapid web development. jQuery is easier to use compared to JavaScript and its other JavaScript libraries. You need to write fewer lines of code while using jQuery, in comparison with JavaScript.</a:t>
            </a:r>
          </a:p>
          <a:p>
            <a:pPr marL="342900" lvl="0" indent="-342900">
              <a:buFont typeface="Symbol" panose="05050102010706020507" pitchFamily="18" charset="2"/>
              <a:buChar char=""/>
            </a:pPr>
            <a:r>
              <a:rPr lang="en-IN" sz="1200" dirty="0">
                <a:effectLst/>
                <a:latin typeface="Calibri" panose="020F0502020204030204" pitchFamily="34" charset="0"/>
                <a:ea typeface="Times New Roman" panose="02020603050405020304" pitchFamily="18" charset="0"/>
                <a:cs typeface="Times New Roman" panose="02020603050405020304" pitchFamily="18" charset="0"/>
              </a:rPr>
              <a:t>The name PHP stands for Hypertext Pre-processor and denotes a server-side scripting language, which suggests that applications written thereon run on web servers and don’t depend upon the online browser. Syntax of PHP language is analogous to C language. It is created by Rasmus </a:t>
            </a:r>
            <a:r>
              <a:rPr lang="en-IN" sz="1200" dirty="0" err="1">
                <a:effectLst/>
                <a:latin typeface="Calibri" panose="020F0502020204030204" pitchFamily="34" charset="0"/>
                <a:ea typeface="Times New Roman" panose="02020603050405020304" pitchFamily="18" charset="0"/>
                <a:cs typeface="Times New Roman" panose="02020603050405020304" pitchFamily="18" charset="0"/>
              </a:rPr>
              <a:t>Lerdorf</a:t>
            </a:r>
            <a:r>
              <a:rPr lang="en-IN" sz="1200" dirty="0">
                <a:effectLst/>
                <a:latin typeface="Calibri" panose="020F0502020204030204" pitchFamily="34" charset="0"/>
                <a:ea typeface="Times New Roman" panose="02020603050405020304" pitchFamily="18" charset="0"/>
                <a:cs typeface="Times New Roman" panose="02020603050405020304" pitchFamily="18" charset="0"/>
              </a:rPr>
              <a:t> and it appeared in 1995. PHP is being widely utilized in developing web applications and become one among main languages for developers to make new applications.</a:t>
            </a:r>
          </a:p>
          <a:p>
            <a:pPr marL="342900" lvl="0" indent="-342900">
              <a:buFont typeface="Symbol" panose="05050102010706020507" pitchFamily="18" charset="2"/>
              <a:buChar char=""/>
            </a:pPr>
            <a:r>
              <a:rPr lang="en-IN" sz="1200" dirty="0">
                <a:effectLst/>
                <a:latin typeface="Calibri" panose="020F0502020204030204" pitchFamily="34" charset="0"/>
                <a:ea typeface="Times New Roman" panose="02020603050405020304" pitchFamily="18" charset="0"/>
                <a:cs typeface="Times New Roman" panose="02020603050405020304" pitchFamily="18" charset="0"/>
              </a:rPr>
              <a:t>PHP is getting used widely in developing web-based and other applications across all domains. for a few of technology supported which PHP applications are developed listed below :  </a:t>
            </a:r>
          </a:p>
          <a:p>
            <a:pPr marL="342900" lvl="0" indent="-342900">
              <a:buFont typeface="Wingdings" panose="05000000000000000000" pitchFamily="2" charset="2"/>
              <a:buChar char=""/>
            </a:pPr>
            <a:r>
              <a:rPr lang="en-IN" sz="1200" dirty="0">
                <a:effectLst/>
                <a:latin typeface="Calibri" panose="020F0502020204030204" pitchFamily="34" charset="0"/>
                <a:ea typeface="Times New Roman" panose="02020603050405020304" pitchFamily="18" charset="0"/>
                <a:cs typeface="Times New Roman" panose="02020603050405020304" pitchFamily="18" charset="0"/>
              </a:rPr>
              <a:t>Content Management System.</a:t>
            </a:r>
          </a:p>
          <a:p>
            <a:pPr marL="342900" lvl="0" indent="-342900">
              <a:buFont typeface="Wingdings" panose="05000000000000000000" pitchFamily="2" charset="2"/>
              <a:buChar char=""/>
            </a:pPr>
            <a:r>
              <a:rPr lang="en-IN" sz="1200" dirty="0">
                <a:effectLst/>
                <a:latin typeface="Calibri" panose="020F0502020204030204" pitchFamily="34" charset="0"/>
                <a:ea typeface="Times New Roman" panose="02020603050405020304" pitchFamily="18" charset="0"/>
                <a:cs typeface="Times New Roman" panose="02020603050405020304" pitchFamily="18" charset="0"/>
              </a:rPr>
              <a:t>Web-based applications and development of sites.</a:t>
            </a:r>
          </a:p>
          <a:p>
            <a:pPr marL="342900" lvl="0" indent="-342900">
              <a:buFont typeface="Wingdings" panose="05000000000000000000" pitchFamily="2" charset="2"/>
              <a:buChar char=""/>
            </a:pPr>
            <a:r>
              <a:rPr lang="en-IN" sz="1200" dirty="0">
                <a:effectLst/>
                <a:latin typeface="Calibri" panose="020F0502020204030204" pitchFamily="34" charset="0"/>
                <a:ea typeface="Times New Roman" panose="02020603050405020304" pitchFamily="18" charset="0"/>
                <a:cs typeface="Times New Roman" panose="02020603050405020304" pitchFamily="18" charset="0"/>
              </a:rPr>
              <a:t>E-commerce websites and applications.</a:t>
            </a:r>
          </a:p>
          <a:p>
            <a:pPr marL="342900" lvl="0" indent="-342900">
              <a:buFont typeface="Wingdings" panose="05000000000000000000" pitchFamily="2" charset="2"/>
              <a:buChar char=""/>
            </a:pPr>
            <a:r>
              <a:rPr lang="en-IN" sz="1200" dirty="0">
                <a:effectLst/>
                <a:latin typeface="Calibri" panose="020F0502020204030204" pitchFamily="34" charset="0"/>
                <a:ea typeface="Times New Roman" panose="02020603050405020304" pitchFamily="18" charset="0"/>
                <a:cs typeface="Times New Roman" panose="02020603050405020304" pitchFamily="18" charset="0"/>
              </a:rPr>
              <a:t>Data Analytics and Representation.</a:t>
            </a:r>
          </a:p>
          <a:p>
            <a:pPr marL="342900" lvl="0" indent="-342900">
              <a:buFont typeface="Wingdings" panose="05000000000000000000" pitchFamily="2" charset="2"/>
              <a:buChar char=""/>
            </a:pPr>
            <a:r>
              <a:rPr lang="en-IN" sz="1200" dirty="0">
                <a:effectLst/>
                <a:latin typeface="Calibri" panose="020F0502020204030204" pitchFamily="34" charset="0"/>
                <a:ea typeface="Times New Roman" panose="02020603050405020304" pitchFamily="18" charset="0"/>
                <a:cs typeface="Times New Roman" panose="02020603050405020304" pitchFamily="18" charset="0"/>
              </a:rPr>
              <a:t>Processing of Images.</a:t>
            </a:r>
          </a:p>
          <a:p>
            <a:pPr marL="342900" lvl="0" indent="-342900">
              <a:buFont typeface="Wingdings" panose="05000000000000000000" pitchFamily="2" charset="2"/>
              <a:buChar char=""/>
            </a:pPr>
            <a:r>
              <a:rPr lang="en-IN" sz="1200" dirty="0">
                <a:effectLst/>
                <a:latin typeface="Calibri" panose="020F0502020204030204" pitchFamily="34" charset="0"/>
                <a:ea typeface="Times New Roman" panose="02020603050405020304" pitchFamily="18" charset="0"/>
                <a:cs typeface="Times New Roman" panose="02020603050405020304" pitchFamily="18" charset="0"/>
              </a:rPr>
              <a:t>Graphical interface design based applications.</a:t>
            </a:r>
          </a:p>
          <a:p>
            <a:pPr marL="0" indent="0">
              <a:buNone/>
            </a:pPr>
            <a:endParaRPr lang="en-IN" sz="1200" dirty="0"/>
          </a:p>
        </p:txBody>
      </p:sp>
    </p:spTree>
    <p:extLst>
      <p:ext uri="{BB962C8B-B14F-4D97-AF65-F5344CB8AC3E}">
        <p14:creationId xmlns:p14="http://schemas.microsoft.com/office/powerpoint/2010/main" val="1266388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4C867-7AC3-473F-9046-DB1CEC9D5C1B}"/>
              </a:ext>
            </a:extLst>
          </p:cNvPr>
          <p:cNvSpPr>
            <a:spLocks noGrp="1"/>
          </p:cNvSpPr>
          <p:nvPr>
            <p:ph type="title"/>
          </p:nvPr>
        </p:nvSpPr>
        <p:spPr/>
        <p:txBody>
          <a:bodyPr/>
          <a:lstStyle/>
          <a:p>
            <a:r>
              <a:rPr lang="en-US" dirty="0"/>
              <a:t>Architecture/Work Flow</a:t>
            </a:r>
            <a:endParaRPr lang="en-IN" dirty="0"/>
          </a:p>
        </p:txBody>
      </p:sp>
      <p:pic>
        <p:nvPicPr>
          <p:cNvPr id="4" name="Content Placeholder 3">
            <a:extLst>
              <a:ext uri="{FF2B5EF4-FFF2-40B4-BE49-F238E27FC236}">
                <a16:creationId xmlns:a16="http://schemas.microsoft.com/office/drawing/2014/main" id="{4E5CBFFC-5177-4BB8-AAD3-74187EA2C72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0000" y="2505479"/>
            <a:ext cx="10553700" cy="1847042"/>
          </a:xfrm>
          <a:prstGeom prst="rect">
            <a:avLst/>
          </a:prstGeom>
          <a:noFill/>
          <a:ln>
            <a:noFill/>
          </a:ln>
        </p:spPr>
      </p:pic>
    </p:spTree>
    <p:extLst>
      <p:ext uri="{BB962C8B-B14F-4D97-AF65-F5344CB8AC3E}">
        <p14:creationId xmlns:p14="http://schemas.microsoft.com/office/powerpoint/2010/main" val="2305201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0F192-FA97-4309-BD45-E59AD0A4F70B}"/>
              </a:ext>
            </a:extLst>
          </p:cNvPr>
          <p:cNvSpPr>
            <a:spLocks noGrp="1"/>
          </p:cNvSpPr>
          <p:nvPr>
            <p:ph type="title"/>
          </p:nvPr>
        </p:nvSpPr>
        <p:spPr/>
        <p:txBody>
          <a:bodyPr/>
          <a:lstStyle/>
          <a:p>
            <a:r>
              <a:rPr lang="en-US" dirty="0"/>
              <a:t>Frontend</a:t>
            </a:r>
            <a:endParaRPr lang="en-IN" dirty="0"/>
          </a:p>
        </p:txBody>
      </p:sp>
      <p:pic>
        <p:nvPicPr>
          <p:cNvPr id="4" name="Content Placeholder 3">
            <a:extLst>
              <a:ext uri="{FF2B5EF4-FFF2-40B4-BE49-F238E27FC236}">
                <a16:creationId xmlns:a16="http://schemas.microsoft.com/office/drawing/2014/main" id="{494E5242-1066-45E6-9C53-42D79AA602E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59036" y="2773849"/>
            <a:ext cx="7273926" cy="3636963"/>
          </a:xfrm>
          <a:prstGeom prst="rect">
            <a:avLst/>
          </a:prstGeom>
          <a:noFill/>
          <a:ln>
            <a:noFill/>
          </a:ln>
        </p:spPr>
      </p:pic>
    </p:spTree>
    <p:extLst>
      <p:ext uri="{BB962C8B-B14F-4D97-AF65-F5344CB8AC3E}">
        <p14:creationId xmlns:p14="http://schemas.microsoft.com/office/powerpoint/2010/main" val="2599277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1B49D-1DDD-4E95-A22F-C136FA17F966}"/>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4036C3A0-5D3D-4D7D-874A-258133A62EFF}"/>
              </a:ext>
            </a:extLst>
          </p:cNvPr>
          <p:cNvSpPr>
            <a:spLocks noGrp="1"/>
          </p:cNvSpPr>
          <p:nvPr>
            <p:ph idx="1"/>
          </p:nvPr>
        </p:nvSpPr>
        <p:spPr/>
        <p:txBody>
          <a:bodyPr>
            <a:normAutofit lnSpcReduction="10000"/>
          </a:bodyPr>
          <a:lstStyle/>
          <a:p>
            <a:pPr marL="0" indent="0">
              <a:buNone/>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This Language Translator Web application helps us to translate Words/Sentences from English to any other language and vice versa.</a:t>
            </a:r>
          </a:p>
          <a:p>
            <a:pPr marL="0" indent="0">
              <a:buNone/>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The following is the Methodology that it follows:</a:t>
            </a:r>
          </a:p>
          <a:p>
            <a:pPr marL="342900" lvl="0" indent="-342900">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The user has to first enter the Text in the text box, whether it be word or sentence.</a:t>
            </a:r>
          </a:p>
          <a:p>
            <a:pPr marL="342900" lvl="0" indent="-342900">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The language of the Text is then auto detected, i.e. if the language of the text is English then it is detected accordingly.</a:t>
            </a:r>
          </a:p>
          <a:p>
            <a:pPr marL="342900" lvl="0" indent="-342900">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The user then has to select the language he/she wants to translate the text into by clicking the dropdown menu option.</a:t>
            </a:r>
          </a:p>
          <a:p>
            <a:pPr marL="342900" lvl="0" indent="-342900">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The user then Clicks the Translate button below the text box.</a:t>
            </a:r>
          </a:p>
          <a:p>
            <a:pPr marL="342900" lvl="0" indent="-342900">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Hence it results into the Translation of the Text entered by the user into the language selected by the user.</a:t>
            </a:r>
          </a:p>
          <a:p>
            <a:pPr marL="0" indent="0">
              <a:buNone/>
            </a:pPr>
            <a:endParaRPr lang="en-IN" dirty="0"/>
          </a:p>
        </p:txBody>
      </p:sp>
    </p:spTree>
    <p:extLst>
      <p:ext uri="{BB962C8B-B14F-4D97-AF65-F5344CB8AC3E}">
        <p14:creationId xmlns:p14="http://schemas.microsoft.com/office/powerpoint/2010/main" val="12478780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81</TotalTime>
  <Words>807</Words>
  <Application>Microsoft Office PowerPoint</Application>
  <PresentationFormat>Widescreen</PresentationFormat>
  <Paragraphs>45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Century Gothic</vt:lpstr>
      <vt:lpstr>Symbol</vt:lpstr>
      <vt:lpstr>Wingdings</vt:lpstr>
      <vt:lpstr>Wingdings 2</vt:lpstr>
      <vt:lpstr>Quotable</vt:lpstr>
      <vt:lpstr>A Software Development project by Deep Pimpale as a part of Internship program by Exposys Data Labs.</vt:lpstr>
      <vt:lpstr>PowerPoint Presentation</vt:lpstr>
      <vt:lpstr>Project Title  Language Translator</vt:lpstr>
      <vt:lpstr>Introduction</vt:lpstr>
      <vt:lpstr>Aim and Objectives</vt:lpstr>
      <vt:lpstr>Proposed Solution</vt:lpstr>
      <vt:lpstr>Architecture/Work Flow</vt:lpstr>
      <vt:lpstr>Frontend</vt:lpstr>
      <vt:lpstr>Methodology</vt:lpstr>
      <vt:lpstr>Web Application page:</vt:lpstr>
      <vt:lpstr>Implementation</vt:lpstr>
      <vt:lpstr>Input:</vt:lpstr>
      <vt:lpstr>Output:</vt:lpstr>
      <vt:lpstr>Output:</vt:lpstr>
      <vt:lpstr>Output:</vt:lpstr>
      <vt:lpstr>Output: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Software Development project by Deep Pimpale as a part of Internship program by Exposys Data Labs.</dc:title>
  <dc:creator>Deep Pimpale</dc:creator>
  <cp:lastModifiedBy>Deep Pimpale</cp:lastModifiedBy>
  <cp:revision>3</cp:revision>
  <dcterms:created xsi:type="dcterms:W3CDTF">2021-11-09T14:33:10Z</dcterms:created>
  <dcterms:modified xsi:type="dcterms:W3CDTF">2021-11-10T06:10:08Z</dcterms:modified>
</cp:coreProperties>
</file>