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2918400"/>
  <p:notesSz cx="6858000" cy="9144000"/>
  <p:embeddedFontLst>
    <p:embeddedFont>
      <p:font typeface="Amaranth" panose="020B0604020202020204" charset="0"/>
      <p:regular r:id="rId4"/>
      <p:bold r:id="rId5"/>
      <p:italic r:id="rId6"/>
      <p:boldItalic r:id="rId7"/>
    </p:embeddedFont>
    <p:embeddedFont>
      <p:font typeface="Titillium Web" panose="020B0604020202020204" charset="0"/>
      <p:regular r:id="rId8"/>
      <p:bold r:id="rId9"/>
      <p:italic r:id="rId10"/>
      <p:boldItalic r:id="rId11"/>
    </p:embeddedFont>
    <p:embeddedFont>
      <p:font typeface="Calibri"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747775"/>
          </p15:clr>
        </p15:guide>
        <p15:guide id="2" pos="13824">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GNVOsCmqtgKyHOO9C2yF2OLWiC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leb Beckwit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 d="100"/>
          <a:sy n="14" d="100"/>
        </p:scale>
        <p:origin x="1524" y="84"/>
      </p:cViewPr>
      <p:guideLst>
        <p:guide orient="horz"/>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tableStyles" Target="tableStyle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commentAuthors" Target="commentAuthor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8-02T13:15:41.151" idx="1">
    <p:pos x="483" y="268"/>
    <p:text>justify all text</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2D0utuc"/>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194560" y="1318262"/>
            <a:ext cx="39502079" cy="5486400"/>
          </a:xfrm>
          <a:prstGeom prst="rect">
            <a:avLst/>
          </a:prstGeom>
          <a:noFill/>
          <a:ln>
            <a:noFill/>
          </a:ln>
        </p:spPr>
        <p:txBody>
          <a:bodyPr spcFirstLastPara="1" wrap="square" lIns="560775" tIns="280375" rIns="560775" bIns="2803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2194560" y="7680964"/>
            <a:ext cx="39502079" cy="21724621"/>
          </a:xfrm>
          <a:prstGeom prst="rect">
            <a:avLst/>
          </a:prstGeom>
          <a:noFill/>
          <a:ln>
            <a:noFill/>
          </a:ln>
        </p:spPr>
        <p:txBody>
          <a:bodyPr spcFirstLastPara="1" wrap="square" lIns="560775" tIns="280375" rIns="560775" bIns="2803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3"/>
          <p:cNvSpPr txBox="1">
            <a:spLocks noGrp="1"/>
          </p:cNvSpPr>
          <p:nvPr>
            <p:ph type="dt" idx="10"/>
          </p:nvPr>
        </p:nvSpPr>
        <p:spPr>
          <a:xfrm>
            <a:off x="2194560" y="30510482"/>
            <a:ext cx="10241280" cy="1752600"/>
          </a:xfrm>
          <a:prstGeom prst="rect">
            <a:avLst/>
          </a:prstGeom>
          <a:noFill/>
          <a:ln>
            <a:noFill/>
          </a:ln>
        </p:spPr>
        <p:txBody>
          <a:bodyPr spcFirstLastPara="1" wrap="square" lIns="560775" tIns="280375" rIns="560775" bIns="2803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996161" y="30510482"/>
            <a:ext cx="13898880" cy="1752600"/>
          </a:xfrm>
          <a:prstGeom prst="rect">
            <a:avLst/>
          </a:prstGeom>
          <a:noFill/>
          <a:ln>
            <a:noFill/>
          </a:ln>
        </p:spPr>
        <p:txBody>
          <a:bodyPr spcFirstLastPara="1" wrap="square" lIns="560775" tIns="280375" rIns="560775" bIns="2803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1455361" y="30510482"/>
            <a:ext cx="10241280" cy="1752600"/>
          </a:xfrm>
          <a:prstGeom prst="rect">
            <a:avLst/>
          </a:prstGeom>
          <a:noFill/>
          <a:ln>
            <a:noFill/>
          </a:ln>
        </p:spPr>
        <p:txBody>
          <a:bodyPr spcFirstLastPara="1" wrap="square" lIns="560775" tIns="280375" rIns="560775" bIns="2803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194560" y="1318262"/>
            <a:ext cx="39502079" cy="5486400"/>
          </a:xfrm>
          <a:prstGeom prst="rect">
            <a:avLst/>
          </a:prstGeom>
          <a:noFill/>
          <a:ln>
            <a:noFill/>
          </a:ln>
        </p:spPr>
        <p:txBody>
          <a:bodyPr spcFirstLastPara="1" wrap="square" lIns="560775" tIns="280375" rIns="560775" bIns="2803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083289" y="-1207765"/>
            <a:ext cx="21724621" cy="39502079"/>
          </a:xfrm>
          <a:prstGeom prst="rect">
            <a:avLst/>
          </a:prstGeom>
          <a:noFill/>
          <a:ln>
            <a:noFill/>
          </a:ln>
        </p:spPr>
        <p:txBody>
          <a:bodyPr spcFirstLastPara="1" wrap="square" lIns="560775" tIns="280375" rIns="560775" bIns="2803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194560" y="30510482"/>
            <a:ext cx="10241280" cy="1752600"/>
          </a:xfrm>
          <a:prstGeom prst="rect">
            <a:avLst/>
          </a:prstGeom>
          <a:noFill/>
          <a:ln>
            <a:noFill/>
          </a:ln>
        </p:spPr>
        <p:txBody>
          <a:bodyPr spcFirstLastPara="1" wrap="square" lIns="560775" tIns="280375" rIns="560775" bIns="2803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996161" y="30510482"/>
            <a:ext cx="13898880" cy="1752600"/>
          </a:xfrm>
          <a:prstGeom prst="rect">
            <a:avLst/>
          </a:prstGeom>
          <a:noFill/>
          <a:ln>
            <a:noFill/>
          </a:ln>
        </p:spPr>
        <p:txBody>
          <a:bodyPr spcFirstLastPara="1" wrap="square" lIns="560775" tIns="280375" rIns="560775" bIns="2803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1455361" y="30510482"/>
            <a:ext cx="10241280" cy="1752600"/>
          </a:xfrm>
          <a:prstGeom prst="rect">
            <a:avLst/>
          </a:prstGeom>
          <a:noFill/>
          <a:ln>
            <a:noFill/>
          </a:ln>
        </p:spPr>
        <p:txBody>
          <a:bodyPr spcFirstLastPara="1" wrap="square" lIns="560775" tIns="280375" rIns="560775" bIns="2803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109034580" y="50032920"/>
            <a:ext cx="134820658" cy="47404018"/>
          </a:xfrm>
          <a:prstGeom prst="rect">
            <a:avLst/>
          </a:prstGeom>
          <a:noFill/>
          <a:ln>
            <a:noFill/>
          </a:ln>
        </p:spPr>
        <p:txBody>
          <a:bodyPr spcFirstLastPara="1" wrap="square" lIns="560775" tIns="280375" rIns="560775" bIns="2803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3860786" y="2994658"/>
            <a:ext cx="134820658" cy="141480542"/>
          </a:xfrm>
          <a:prstGeom prst="rect">
            <a:avLst/>
          </a:prstGeom>
          <a:noFill/>
          <a:ln>
            <a:noFill/>
          </a:ln>
        </p:spPr>
        <p:txBody>
          <a:bodyPr spcFirstLastPara="1" wrap="square" lIns="560775" tIns="280375" rIns="560775" bIns="2803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194560" y="30510482"/>
            <a:ext cx="10241280" cy="1752600"/>
          </a:xfrm>
          <a:prstGeom prst="rect">
            <a:avLst/>
          </a:prstGeom>
          <a:noFill/>
          <a:ln>
            <a:noFill/>
          </a:ln>
        </p:spPr>
        <p:txBody>
          <a:bodyPr spcFirstLastPara="1" wrap="square" lIns="560775" tIns="280375" rIns="560775" bIns="2803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996161" y="30510482"/>
            <a:ext cx="13898880" cy="1752600"/>
          </a:xfrm>
          <a:prstGeom prst="rect">
            <a:avLst/>
          </a:prstGeom>
          <a:noFill/>
          <a:ln>
            <a:noFill/>
          </a:ln>
        </p:spPr>
        <p:txBody>
          <a:bodyPr spcFirstLastPara="1" wrap="square" lIns="560775" tIns="280375" rIns="560775" bIns="2803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1455361" y="30510482"/>
            <a:ext cx="10241280" cy="1752600"/>
          </a:xfrm>
          <a:prstGeom prst="rect">
            <a:avLst/>
          </a:prstGeom>
          <a:noFill/>
          <a:ln>
            <a:noFill/>
          </a:ln>
        </p:spPr>
        <p:txBody>
          <a:bodyPr spcFirstLastPara="1" wrap="square" lIns="560775" tIns="280375" rIns="560775" bIns="2803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3291840" y="10226042"/>
            <a:ext cx="37307521" cy="7056120"/>
          </a:xfrm>
          <a:prstGeom prst="rect">
            <a:avLst/>
          </a:prstGeom>
          <a:noFill/>
          <a:ln>
            <a:noFill/>
          </a:ln>
        </p:spPr>
        <p:txBody>
          <a:bodyPr spcFirstLastPara="1" wrap="square" lIns="560775" tIns="280375" rIns="560775" bIns="2803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6583680" y="18653761"/>
            <a:ext cx="30723839" cy="8412480"/>
          </a:xfrm>
          <a:prstGeom prst="rect">
            <a:avLst/>
          </a:prstGeom>
          <a:noFill/>
          <a:ln>
            <a:noFill/>
          </a:ln>
        </p:spPr>
        <p:txBody>
          <a:bodyPr spcFirstLastPara="1" wrap="square" lIns="560775" tIns="280375" rIns="560775" bIns="280375" anchor="t" anchorCtr="0">
            <a:normAutofit/>
          </a:bodyPr>
          <a:lstStyle>
            <a:lvl1pPr lvl="0" algn="ctr">
              <a:spcBef>
                <a:spcPts val="3940"/>
              </a:spcBef>
              <a:spcAft>
                <a:spcPts val="0"/>
              </a:spcAft>
              <a:buClr>
                <a:srgbClr val="888888"/>
              </a:buClr>
              <a:buSzPts val="19700"/>
              <a:buNone/>
              <a:defRPr>
                <a:solidFill>
                  <a:srgbClr val="888888"/>
                </a:solidFill>
              </a:defRPr>
            </a:lvl1pPr>
            <a:lvl2pPr lvl="1" algn="ctr">
              <a:spcBef>
                <a:spcPts val="3420"/>
              </a:spcBef>
              <a:spcAft>
                <a:spcPts val="0"/>
              </a:spcAft>
              <a:buClr>
                <a:srgbClr val="888888"/>
              </a:buClr>
              <a:buSzPts val="17100"/>
              <a:buNone/>
              <a:defRPr>
                <a:solidFill>
                  <a:srgbClr val="888888"/>
                </a:solidFill>
              </a:defRPr>
            </a:lvl2pPr>
            <a:lvl3pPr lvl="2" algn="ctr">
              <a:spcBef>
                <a:spcPts val="2940"/>
              </a:spcBef>
              <a:spcAft>
                <a:spcPts val="0"/>
              </a:spcAft>
              <a:buClr>
                <a:srgbClr val="888888"/>
              </a:buClr>
              <a:buSzPts val="14700"/>
              <a:buNone/>
              <a:defRPr>
                <a:solidFill>
                  <a:srgbClr val="888888"/>
                </a:solidFill>
              </a:defRPr>
            </a:lvl3pPr>
            <a:lvl4pPr lvl="3" algn="ctr">
              <a:spcBef>
                <a:spcPts val="2460"/>
              </a:spcBef>
              <a:spcAft>
                <a:spcPts val="0"/>
              </a:spcAft>
              <a:buClr>
                <a:srgbClr val="888888"/>
              </a:buClr>
              <a:buSzPts val="12300"/>
              <a:buNone/>
              <a:defRPr>
                <a:solidFill>
                  <a:srgbClr val="888888"/>
                </a:solidFill>
              </a:defRPr>
            </a:lvl4pPr>
            <a:lvl5pPr lvl="4" algn="ctr">
              <a:spcBef>
                <a:spcPts val="2460"/>
              </a:spcBef>
              <a:spcAft>
                <a:spcPts val="0"/>
              </a:spcAft>
              <a:buClr>
                <a:srgbClr val="888888"/>
              </a:buClr>
              <a:buSzPts val="12300"/>
              <a:buNone/>
              <a:defRPr>
                <a:solidFill>
                  <a:srgbClr val="888888"/>
                </a:solidFill>
              </a:defRPr>
            </a:lvl5pPr>
            <a:lvl6pPr lvl="5" algn="ctr">
              <a:spcBef>
                <a:spcPts val="2460"/>
              </a:spcBef>
              <a:spcAft>
                <a:spcPts val="0"/>
              </a:spcAft>
              <a:buClr>
                <a:srgbClr val="888888"/>
              </a:buClr>
              <a:buSzPts val="12300"/>
              <a:buNone/>
              <a:defRPr>
                <a:solidFill>
                  <a:srgbClr val="888888"/>
                </a:solidFill>
              </a:defRPr>
            </a:lvl6pPr>
            <a:lvl7pPr lvl="6" algn="ctr">
              <a:spcBef>
                <a:spcPts val="2460"/>
              </a:spcBef>
              <a:spcAft>
                <a:spcPts val="0"/>
              </a:spcAft>
              <a:buClr>
                <a:srgbClr val="888888"/>
              </a:buClr>
              <a:buSzPts val="12300"/>
              <a:buNone/>
              <a:defRPr>
                <a:solidFill>
                  <a:srgbClr val="888888"/>
                </a:solidFill>
              </a:defRPr>
            </a:lvl7pPr>
            <a:lvl8pPr lvl="7" algn="ctr">
              <a:spcBef>
                <a:spcPts val="2460"/>
              </a:spcBef>
              <a:spcAft>
                <a:spcPts val="0"/>
              </a:spcAft>
              <a:buClr>
                <a:srgbClr val="888888"/>
              </a:buClr>
              <a:buSzPts val="12300"/>
              <a:buNone/>
              <a:defRPr>
                <a:solidFill>
                  <a:srgbClr val="888888"/>
                </a:solidFill>
              </a:defRPr>
            </a:lvl8pPr>
            <a:lvl9pPr lvl="8" algn="ctr">
              <a:spcBef>
                <a:spcPts val="2460"/>
              </a:spcBef>
              <a:spcAft>
                <a:spcPts val="0"/>
              </a:spcAft>
              <a:buClr>
                <a:srgbClr val="888888"/>
              </a:buClr>
              <a:buSzPts val="12300"/>
              <a:buNone/>
              <a:defRPr>
                <a:solidFill>
                  <a:srgbClr val="888888"/>
                </a:solidFill>
              </a:defRPr>
            </a:lvl9pPr>
          </a:lstStyle>
          <a:p>
            <a:endParaRPr/>
          </a:p>
        </p:txBody>
      </p:sp>
      <p:sp>
        <p:nvSpPr>
          <p:cNvPr id="24" name="Google Shape;24;p4"/>
          <p:cNvSpPr txBox="1">
            <a:spLocks noGrp="1"/>
          </p:cNvSpPr>
          <p:nvPr>
            <p:ph type="dt" idx="10"/>
          </p:nvPr>
        </p:nvSpPr>
        <p:spPr>
          <a:xfrm>
            <a:off x="2194560" y="30510482"/>
            <a:ext cx="10241280" cy="1752600"/>
          </a:xfrm>
          <a:prstGeom prst="rect">
            <a:avLst/>
          </a:prstGeom>
          <a:noFill/>
          <a:ln>
            <a:noFill/>
          </a:ln>
        </p:spPr>
        <p:txBody>
          <a:bodyPr spcFirstLastPara="1" wrap="square" lIns="560775" tIns="280375" rIns="560775" bIns="2803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996161" y="30510482"/>
            <a:ext cx="13898880" cy="1752600"/>
          </a:xfrm>
          <a:prstGeom prst="rect">
            <a:avLst/>
          </a:prstGeom>
          <a:noFill/>
          <a:ln>
            <a:noFill/>
          </a:ln>
        </p:spPr>
        <p:txBody>
          <a:bodyPr spcFirstLastPara="1" wrap="square" lIns="560775" tIns="280375" rIns="560775" bIns="2803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1455361" y="30510482"/>
            <a:ext cx="10241280" cy="1752600"/>
          </a:xfrm>
          <a:prstGeom prst="rect">
            <a:avLst/>
          </a:prstGeom>
          <a:noFill/>
          <a:ln>
            <a:noFill/>
          </a:ln>
        </p:spPr>
        <p:txBody>
          <a:bodyPr spcFirstLastPara="1" wrap="square" lIns="560775" tIns="280375" rIns="560775" bIns="2803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1" y="21153121"/>
            <a:ext cx="37307521" cy="6537960"/>
          </a:xfrm>
          <a:prstGeom prst="rect">
            <a:avLst/>
          </a:prstGeom>
          <a:noFill/>
          <a:ln>
            <a:noFill/>
          </a:ln>
        </p:spPr>
        <p:txBody>
          <a:bodyPr spcFirstLastPara="1" wrap="square" lIns="560775" tIns="280375" rIns="560775" bIns="280375" anchor="t" anchorCtr="0">
            <a:normAutofit/>
          </a:bodyPr>
          <a:lstStyle>
            <a:lvl1pPr lvl="0" algn="l">
              <a:spcBef>
                <a:spcPts val="0"/>
              </a:spcBef>
              <a:spcAft>
                <a:spcPts val="0"/>
              </a:spcAft>
              <a:buClr>
                <a:schemeClr val="dk1"/>
              </a:buClr>
              <a:buSzPts val="24500"/>
              <a:buFont typeface="Calibri"/>
              <a:buNone/>
              <a:defRPr sz="2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1" y="13952227"/>
            <a:ext cx="37307521" cy="7200899"/>
          </a:xfrm>
          <a:prstGeom prst="rect">
            <a:avLst/>
          </a:prstGeom>
          <a:noFill/>
          <a:ln>
            <a:noFill/>
          </a:ln>
        </p:spPr>
        <p:txBody>
          <a:bodyPr spcFirstLastPara="1" wrap="square" lIns="560775" tIns="280375" rIns="560775" bIns="280375" anchor="b" anchorCtr="0">
            <a:normAutofit/>
          </a:bodyPr>
          <a:lstStyle>
            <a:lvl1pPr marL="457200" lvl="0" indent="-228600" algn="l">
              <a:spcBef>
                <a:spcPts val="2460"/>
              </a:spcBef>
              <a:spcAft>
                <a:spcPts val="0"/>
              </a:spcAft>
              <a:buClr>
                <a:srgbClr val="888888"/>
              </a:buClr>
              <a:buSzPts val="12300"/>
              <a:buNone/>
              <a:defRPr sz="12300">
                <a:solidFill>
                  <a:srgbClr val="888888"/>
                </a:solidFill>
              </a:defRPr>
            </a:lvl1pPr>
            <a:lvl2pPr marL="914400" lvl="1" indent="-228600" algn="l">
              <a:spcBef>
                <a:spcPts val="2200"/>
              </a:spcBef>
              <a:spcAft>
                <a:spcPts val="0"/>
              </a:spcAft>
              <a:buClr>
                <a:srgbClr val="888888"/>
              </a:buClr>
              <a:buSzPts val="11000"/>
              <a:buNone/>
              <a:defRPr sz="11000">
                <a:solidFill>
                  <a:srgbClr val="888888"/>
                </a:solidFill>
              </a:defRPr>
            </a:lvl2pPr>
            <a:lvl3pPr marL="1371600" lvl="2" indent="-228600" algn="l">
              <a:spcBef>
                <a:spcPts val="1960"/>
              </a:spcBef>
              <a:spcAft>
                <a:spcPts val="0"/>
              </a:spcAft>
              <a:buClr>
                <a:srgbClr val="888888"/>
              </a:buClr>
              <a:buSzPts val="9800"/>
              <a:buNone/>
              <a:defRPr sz="9800">
                <a:solidFill>
                  <a:srgbClr val="888888"/>
                </a:solidFill>
              </a:defRPr>
            </a:lvl3pPr>
            <a:lvl4pPr marL="1828800" lvl="3" indent="-228600" algn="l">
              <a:spcBef>
                <a:spcPts val="1720"/>
              </a:spcBef>
              <a:spcAft>
                <a:spcPts val="0"/>
              </a:spcAft>
              <a:buClr>
                <a:srgbClr val="888888"/>
              </a:buClr>
              <a:buSzPts val="8600"/>
              <a:buNone/>
              <a:defRPr sz="8600">
                <a:solidFill>
                  <a:srgbClr val="888888"/>
                </a:solidFill>
              </a:defRPr>
            </a:lvl4pPr>
            <a:lvl5pPr marL="2286000" lvl="4" indent="-228600" algn="l">
              <a:spcBef>
                <a:spcPts val="1720"/>
              </a:spcBef>
              <a:spcAft>
                <a:spcPts val="0"/>
              </a:spcAft>
              <a:buClr>
                <a:srgbClr val="888888"/>
              </a:buClr>
              <a:buSzPts val="8600"/>
              <a:buNone/>
              <a:defRPr sz="8600">
                <a:solidFill>
                  <a:srgbClr val="888888"/>
                </a:solidFill>
              </a:defRPr>
            </a:lvl5pPr>
            <a:lvl6pPr marL="2743200" lvl="5" indent="-228600" algn="l">
              <a:spcBef>
                <a:spcPts val="1720"/>
              </a:spcBef>
              <a:spcAft>
                <a:spcPts val="0"/>
              </a:spcAft>
              <a:buClr>
                <a:srgbClr val="888888"/>
              </a:buClr>
              <a:buSzPts val="8600"/>
              <a:buNone/>
              <a:defRPr sz="8600">
                <a:solidFill>
                  <a:srgbClr val="888888"/>
                </a:solidFill>
              </a:defRPr>
            </a:lvl6pPr>
            <a:lvl7pPr marL="3200400" lvl="6" indent="-228600" algn="l">
              <a:spcBef>
                <a:spcPts val="1720"/>
              </a:spcBef>
              <a:spcAft>
                <a:spcPts val="0"/>
              </a:spcAft>
              <a:buClr>
                <a:srgbClr val="888888"/>
              </a:buClr>
              <a:buSzPts val="8600"/>
              <a:buNone/>
              <a:defRPr sz="8600">
                <a:solidFill>
                  <a:srgbClr val="888888"/>
                </a:solidFill>
              </a:defRPr>
            </a:lvl7pPr>
            <a:lvl8pPr marL="3657600" lvl="7" indent="-228600" algn="l">
              <a:spcBef>
                <a:spcPts val="1720"/>
              </a:spcBef>
              <a:spcAft>
                <a:spcPts val="0"/>
              </a:spcAft>
              <a:buClr>
                <a:srgbClr val="888888"/>
              </a:buClr>
              <a:buSzPts val="8600"/>
              <a:buNone/>
              <a:defRPr sz="8600">
                <a:solidFill>
                  <a:srgbClr val="888888"/>
                </a:solidFill>
              </a:defRPr>
            </a:lvl8pPr>
            <a:lvl9pPr marL="4114800" lvl="8" indent="-228600" algn="l">
              <a:spcBef>
                <a:spcPts val="1720"/>
              </a:spcBef>
              <a:spcAft>
                <a:spcPts val="0"/>
              </a:spcAft>
              <a:buClr>
                <a:srgbClr val="888888"/>
              </a:buClr>
              <a:buSzPts val="8600"/>
              <a:buNone/>
              <a:defRPr sz="8600">
                <a:solidFill>
                  <a:srgbClr val="888888"/>
                </a:solidFill>
              </a:defRPr>
            </a:lvl9pPr>
          </a:lstStyle>
          <a:p>
            <a:endParaRPr/>
          </a:p>
        </p:txBody>
      </p:sp>
      <p:sp>
        <p:nvSpPr>
          <p:cNvPr id="30" name="Google Shape;30;p5"/>
          <p:cNvSpPr txBox="1">
            <a:spLocks noGrp="1"/>
          </p:cNvSpPr>
          <p:nvPr>
            <p:ph type="dt" idx="10"/>
          </p:nvPr>
        </p:nvSpPr>
        <p:spPr>
          <a:xfrm>
            <a:off x="2194560" y="30510482"/>
            <a:ext cx="10241280" cy="1752600"/>
          </a:xfrm>
          <a:prstGeom prst="rect">
            <a:avLst/>
          </a:prstGeom>
          <a:noFill/>
          <a:ln>
            <a:noFill/>
          </a:ln>
        </p:spPr>
        <p:txBody>
          <a:bodyPr spcFirstLastPara="1" wrap="square" lIns="560775" tIns="280375" rIns="560775" bIns="2803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996161" y="30510482"/>
            <a:ext cx="13898880" cy="1752600"/>
          </a:xfrm>
          <a:prstGeom prst="rect">
            <a:avLst/>
          </a:prstGeom>
          <a:noFill/>
          <a:ln>
            <a:noFill/>
          </a:ln>
        </p:spPr>
        <p:txBody>
          <a:bodyPr spcFirstLastPara="1" wrap="square" lIns="560775" tIns="280375" rIns="560775" bIns="2803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1455361" y="30510482"/>
            <a:ext cx="10241280" cy="1752600"/>
          </a:xfrm>
          <a:prstGeom prst="rect">
            <a:avLst/>
          </a:prstGeom>
          <a:noFill/>
          <a:ln>
            <a:noFill/>
          </a:ln>
        </p:spPr>
        <p:txBody>
          <a:bodyPr spcFirstLastPara="1" wrap="square" lIns="560775" tIns="280375" rIns="560775" bIns="2803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194560" y="1318262"/>
            <a:ext cx="39502079" cy="5486400"/>
          </a:xfrm>
          <a:prstGeom prst="rect">
            <a:avLst/>
          </a:prstGeom>
          <a:noFill/>
          <a:ln>
            <a:noFill/>
          </a:ln>
        </p:spPr>
        <p:txBody>
          <a:bodyPr spcFirstLastPara="1" wrap="square" lIns="560775" tIns="280375" rIns="560775" bIns="2803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10530842" y="36865561"/>
            <a:ext cx="94442279" cy="104279700"/>
          </a:xfrm>
          <a:prstGeom prst="rect">
            <a:avLst/>
          </a:prstGeom>
          <a:noFill/>
          <a:ln>
            <a:noFill/>
          </a:ln>
        </p:spPr>
        <p:txBody>
          <a:bodyPr spcFirstLastPara="1" wrap="square" lIns="560775" tIns="280375" rIns="560775" bIns="280375" anchor="t" anchorCtr="0">
            <a:normAutofit/>
          </a:bodyPr>
          <a:lstStyle>
            <a:lvl1pPr marL="457200" lvl="0" indent="-1314450" algn="l">
              <a:spcBef>
                <a:spcPts val="3420"/>
              </a:spcBef>
              <a:spcAft>
                <a:spcPts val="0"/>
              </a:spcAft>
              <a:buClr>
                <a:schemeClr val="dk1"/>
              </a:buClr>
              <a:buSzPts val="17100"/>
              <a:buChar char="•"/>
              <a:defRPr sz="17100"/>
            </a:lvl1pPr>
            <a:lvl2pPr marL="914400" lvl="1" indent="-1162050" algn="l">
              <a:spcBef>
                <a:spcPts val="2940"/>
              </a:spcBef>
              <a:spcAft>
                <a:spcPts val="0"/>
              </a:spcAft>
              <a:buClr>
                <a:schemeClr val="dk1"/>
              </a:buClr>
              <a:buSzPts val="14700"/>
              <a:buChar char="–"/>
              <a:defRPr sz="14700"/>
            </a:lvl2pPr>
            <a:lvl3pPr marL="1371600" lvl="2" indent="-1009650" algn="l">
              <a:spcBef>
                <a:spcPts val="2460"/>
              </a:spcBef>
              <a:spcAft>
                <a:spcPts val="0"/>
              </a:spcAft>
              <a:buClr>
                <a:schemeClr val="dk1"/>
              </a:buClr>
              <a:buSzPts val="12300"/>
              <a:buChar char="•"/>
              <a:defRPr sz="12300"/>
            </a:lvl3pPr>
            <a:lvl4pPr marL="1828800" lvl="3" indent="-927100" algn="l">
              <a:spcBef>
                <a:spcPts val="2200"/>
              </a:spcBef>
              <a:spcAft>
                <a:spcPts val="0"/>
              </a:spcAft>
              <a:buClr>
                <a:schemeClr val="dk1"/>
              </a:buClr>
              <a:buSzPts val="11000"/>
              <a:buChar char="–"/>
              <a:defRPr sz="11000"/>
            </a:lvl4pPr>
            <a:lvl5pPr marL="2286000" lvl="4" indent="-927100" algn="l">
              <a:spcBef>
                <a:spcPts val="2200"/>
              </a:spcBef>
              <a:spcAft>
                <a:spcPts val="0"/>
              </a:spcAft>
              <a:buClr>
                <a:schemeClr val="dk1"/>
              </a:buClr>
              <a:buSzPts val="11000"/>
              <a:buChar char="»"/>
              <a:defRPr sz="11000"/>
            </a:lvl5pPr>
            <a:lvl6pPr marL="2743200" lvl="5" indent="-927100" algn="l">
              <a:spcBef>
                <a:spcPts val="2200"/>
              </a:spcBef>
              <a:spcAft>
                <a:spcPts val="0"/>
              </a:spcAft>
              <a:buClr>
                <a:schemeClr val="dk1"/>
              </a:buClr>
              <a:buSzPts val="11000"/>
              <a:buChar char="•"/>
              <a:defRPr sz="11000"/>
            </a:lvl6pPr>
            <a:lvl7pPr marL="3200400" lvl="6" indent="-927100" algn="l">
              <a:spcBef>
                <a:spcPts val="2200"/>
              </a:spcBef>
              <a:spcAft>
                <a:spcPts val="0"/>
              </a:spcAft>
              <a:buClr>
                <a:schemeClr val="dk1"/>
              </a:buClr>
              <a:buSzPts val="11000"/>
              <a:buChar char="•"/>
              <a:defRPr sz="11000"/>
            </a:lvl7pPr>
            <a:lvl8pPr marL="3657600" lvl="7" indent="-927100" algn="l">
              <a:spcBef>
                <a:spcPts val="2200"/>
              </a:spcBef>
              <a:spcAft>
                <a:spcPts val="0"/>
              </a:spcAft>
              <a:buClr>
                <a:schemeClr val="dk1"/>
              </a:buClr>
              <a:buSzPts val="11000"/>
              <a:buChar char="•"/>
              <a:defRPr sz="11000"/>
            </a:lvl8pPr>
            <a:lvl9pPr marL="4114800" lvl="8" indent="-927100" algn="l">
              <a:spcBef>
                <a:spcPts val="2200"/>
              </a:spcBef>
              <a:spcAft>
                <a:spcPts val="0"/>
              </a:spcAft>
              <a:buClr>
                <a:schemeClr val="dk1"/>
              </a:buClr>
              <a:buSzPts val="11000"/>
              <a:buChar char="•"/>
              <a:defRPr sz="11000"/>
            </a:lvl9pPr>
          </a:lstStyle>
          <a:p>
            <a:endParaRPr/>
          </a:p>
        </p:txBody>
      </p:sp>
      <p:sp>
        <p:nvSpPr>
          <p:cNvPr id="36" name="Google Shape;36;p6"/>
          <p:cNvSpPr txBox="1">
            <a:spLocks noGrp="1"/>
          </p:cNvSpPr>
          <p:nvPr>
            <p:ph type="body" idx="2"/>
          </p:nvPr>
        </p:nvSpPr>
        <p:spPr>
          <a:xfrm>
            <a:off x="105704642" y="36865561"/>
            <a:ext cx="94442279" cy="104279700"/>
          </a:xfrm>
          <a:prstGeom prst="rect">
            <a:avLst/>
          </a:prstGeom>
          <a:noFill/>
          <a:ln>
            <a:noFill/>
          </a:ln>
        </p:spPr>
        <p:txBody>
          <a:bodyPr spcFirstLastPara="1" wrap="square" lIns="560775" tIns="280375" rIns="560775" bIns="280375" anchor="t" anchorCtr="0">
            <a:normAutofit/>
          </a:bodyPr>
          <a:lstStyle>
            <a:lvl1pPr marL="457200" lvl="0" indent="-1314450" algn="l">
              <a:spcBef>
                <a:spcPts val="3420"/>
              </a:spcBef>
              <a:spcAft>
                <a:spcPts val="0"/>
              </a:spcAft>
              <a:buClr>
                <a:schemeClr val="dk1"/>
              </a:buClr>
              <a:buSzPts val="17100"/>
              <a:buChar char="•"/>
              <a:defRPr sz="17100"/>
            </a:lvl1pPr>
            <a:lvl2pPr marL="914400" lvl="1" indent="-1162050" algn="l">
              <a:spcBef>
                <a:spcPts val="2940"/>
              </a:spcBef>
              <a:spcAft>
                <a:spcPts val="0"/>
              </a:spcAft>
              <a:buClr>
                <a:schemeClr val="dk1"/>
              </a:buClr>
              <a:buSzPts val="14700"/>
              <a:buChar char="–"/>
              <a:defRPr sz="14700"/>
            </a:lvl2pPr>
            <a:lvl3pPr marL="1371600" lvl="2" indent="-1009650" algn="l">
              <a:spcBef>
                <a:spcPts val="2460"/>
              </a:spcBef>
              <a:spcAft>
                <a:spcPts val="0"/>
              </a:spcAft>
              <a:buClr>
                <a:schemeClr val="dk1"/>
              </a:buClr>
              <a:buSzPts val="12300"/>
              <a:buChar char="•"/>
              <a:defRPr sz="12300"/>
            </a:lvl3pPr>
            <a:lvl4pPr marL="1828800" lvl="3" indent="-927100" algn="l">
              <a:spcBef>
                <a:spcPts val="2200"/>
              </a:spcBef>
              <a:spcAft>
                <a:spcPts val="0"/>
              </a:spcAft>
              <a:buClr>
                <a:schemeClr val="dk1"/>
              </a:buClr>
              <a:buSzPts val="11000"/>
              <a:buChar char="–"/>
              <a:defRPr sz="11000"/>
            </a:lvl4pPr>
            <a:lvl5pPr marL="2286000" lvl="4" indent="-927100" algn="l">
              <a:spcBef>
                <a:spcPts val="2200"/>
              </a:spcBef>
              <a:spcAft>
                <a:spcPts val="0"/>
              </a:spcAft>
              <a:buClr>
                <a:schemeClr val="dk1"/>
              </a:buClr>
              <a:buSzPts val="11000"/>
              <a:buChar char="»"/>
              <a:defRPr sz="11000"/>
            </a:lvl5pPr>
            <a:lvl6pPr marL="2743200" lvl="5" indent="-927100" algn="l">
              <a:spcBef>
                <a:spcPts val="2200"/>
              </a:spcBef>
              <a:spcAft>
                <a:spcPts val="0"/>
              </a:spcAft>
              <a:buClr>
                <a:schemeClr val="dk1"/>
              </a:buClr>
              <a:buSzPts val="11000"/>
              <a:buChar char="•"/>
              <a:defRPr sz="11000"/>
            </a:lvl6pPr>
            <a:lvl7pPr marL="3200400" lvl="6" indent="-927100" algn="l">
              <a:spcBef>
                <a:spcPts val="2200"/>
              </a:spcBef>
              <a:spcAft>
                <a:spcPts val="0"/>
              </a:spcAft>
              <a:buClr>
                <a:schemeClr val="dk1"/>
              </a:buClr>
              <a:buSzPts val="11000"/>
              <a:buChar char="•"/>
              <a:defRPr sz="11000"/>
            </a:lvl7pPr>
            <a:lvl8pPr marL="3657600" lvl="7" indent="-927100" algn="l">
              <a:spcBef>
                <a:spcPts val="2200"/>
              </a:spcBef>
              <a:spcAft>
                <a:spcPts val="0"/>
              </a:spcAft>
              <a:buClr>
                <a:schemeClr val="dk1"/>
              </a:buClr>
              <a:buSzPts val="11000"/>
              <a:buChar char="•"/>
              <a:defRPr sz="11000"/>
            </a:lvl8pPr>
            <a:lvl9pPr marL="4114800" lvl="8" indent="-927100" algn="l">
              <a:spcBef>
                <a:spcPts val="2200"/>
              </a:spcBef>
              <a:spcAft>
                <a:spcPts val="0"/>
              </a:spcAft>
              <a:buClr>
                <a:schemeClr val="dk1"/>
              </a:buClr>
              <a:buSzPts val="11000"/>
              <a:buChar char="•"/>
              <a:defRPr sz="11000"/>
            </a:lvl9pPr>
          </a:lstStyle>
          <a:p>
            <a:endParaRPr/>
          </a:p>
        </p:txBody>
      </p:sp>
      <p:sp>
        <p:nvSpPr>
          <p:cNvPr id="37" name="Google Shape;37;p6"/>
          <p:cNvSpPr txBox="1">
            <a:spLocks noGrp="1"/>
          </p:cNvSpPr>
          <p:nvPr>
            <p:ph type="dt" idx="10"/>
          </p:nvPr>
        </p:nvSpPr>
        <p:spPr>
          <a:xfrm>
            <a:off x="2194560" y="30510482"/>
            <a:ext cx="10241280" cy="1752600"/>
          </a:xfrm>
          <a:prstGeom prst="rect">
            <a:avLst/>
          </a:prstGeom>
          <a:noFill/>
          <a:ln>
            <a:noFill/>
          </a:ln>
        </p:spPr>
        <p:txBody>
          <a:bodyPr spcFirstLastPara="1" wrap="square" lIns="560775" tIns="280375" rIns="560775" bIns="2803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996161" y="30510482"/>
            <a:ext cx="13898880" cy="1752600"/>
          </a:xfrm>
          <a:prstGeom prst="rect">
            <a:avLst/>
          </a:prstGeom>
          <a:noFill/>
          <a:ln>
            <a:noFill/>
          </a:ln>
        </p:spPr>
        <p:txBody>
          <a:bodyPr spcFirstLastPara="1" wrap="square" lIns="560775" tIns="280375" rIns="560775" bIns="2803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1455361" y="30510482"/>
            <a:ext cx="10241280" cy="1752600"/>
          </a:xfrm>
          <a:prstGeom prst="rect">
            <a:avLst/>
          </a:prstGeom>
          <a:noFill/>
          <a:ln>
            <a:noFill/>
          </a:ln>
        </p:spPr>
        <p:txBody>
          <a:bodyPr spcFirstLastPara="1" wrap="square" lIns="560775" tIns="280375" rIns="560775" bIns="2803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94560" y="1318262"/>
            <a:ext cx="39502079" cy="5486400"/>
          </a:xfrm>
          <a:prstGeom prst="rect">
            <a:avLst/>
          </a:prstGeom>
          <a:noFill/>
          <a:ln>
            <a:noFill/>
          </a:ln>
        </p:spPr>
        <p:txBody>
          <a:bodyPr spcFirstLastPara="1" wrap="square" lIns="560775" tIns="280375" rIns="560775" bIns="280375" anchor="ctr" anchorCtr="0">
            <a:normAutofit/>
          </a:bodyPr>
          <a:lstStyle>
            <a:lvl1pPr lvl="0" algn="ctr">
              <a:spcBef>
                <a:spcPts val="0"/>
              </a:spcBef>
              <a:spcAft>
                <a:spcPts val="0"/>
              </a:spcAft>
              <a:buClr>
                <a:schemeClr val="dk1"/>
              </a:buClr>
              <a:buSzPts val="27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194560" y="7368544"/>
            <a:ext cx="19392902" cy="3070859"/>
          </a:xfrm>
          <a:prstGeom prst="rect">
            <a:avLst/>
          </a:prstGeom>
          <a:noFill/>
          <a:ln>
            <a:noFill/>
          </a:ln>
        </p:spPr>
        <p:txBody>
          <a:bodyPr spcFirstLastPara="1" wrap="square" lIns="560775" tIns="280375" rIns="560775" bIns="280375" anchor="b" anchorCtr="0">
            <a:normAutofit/>
          </a:bodyPr>
          <a:lstStyle>
            <a:lvl1pPr marL="457200" lvl="0" indent="-228600" algn="l">
              <a:spcBef>
                <a:spcPts val="2940"/>
              </a:spcBef>
              <a:spcAft>
                <a:spcPts val="0"/>
              </a:spcAft>
              <a:buClr>
                <a:schemeClr val="dk1"/>
              </a:buClr>
              <a:buSzPts val="14700"/>
              <a:buNone/>
              <a:defRPr sz="14700" b="1"/>
            </a:lvl1pPr>
            <a:lvl2pPr marL="914400" lvl="1" indent="-228600" algn="l">
              <a:spcBef>
                <a:spcPts val="2460"/>
              </a:spcBef>
              <a:spcAft>
                <a:spcPts val="0"/>
              </a:spcAft>
              <a:buClr>
                <a:schemeClr val="dk1"/>
              </a:buClr>
              <a:buSzPts val="12300"/>
              <a:buNone/>
              <a:defRPr sz="12300" b="1"/>
            </a:lvl2pPr>
            <a:lvl3pPr marL="1371600" lvl="2" indent="-228600" algn="l">
              <a:spcBef>
                <a:spcPts val="2200"/>
              </a:spcBef>
              <a:spcAft>
                <a:spcPts val="0"/>
              </a:spcAft>
              <a:buClr>
                <a:schemeClr val="dk1"/>
              </a:buClr>
              <a:buSzPts val="11000"/>
              <a:buNone/>
              <a:defRPr sz="11000" b="1"/>
            </a:lvl3pPr>
            <a:lvl4pPr marL="1828800" lvl="3" indent="-228600" algn="l">
              <a:spcBef>
                <a:spcPts val="1960"/>
              </a:spcBef>
              <a:spcAft>
                <a:spcPts val="0"/>
              </a:spcAft>
              <a:buClr>
                <a:schemeClr val="dk1"/>
              </a:buClr>
              <a:buSzPts val="9800"/>
              <a:buNone/>
              <a:defRPr sz="9800" b="1"/>
            </a:lvl4pPr>
            <a:lvl5pPr marL="2286000" lvl="4" indent="-228600" algn="l">
              <a:spcBef>
                <a:spcPts val="1960"/>
              </a:spcBef>
              <a:spcAft>
                <a:spcPts val="0"/>
              </a:spcAft>
              <a:buClr>
                <a:schemeClr val="dk1"/>
              </a:buClr>
              <a:buSzPts val="9800"/>
              <a:buNone/>
              <a:defRPr sz="9800" b="1"/>
            </a:lvl5pPr>
            <a:lvl6pPr marL="2743200" lvl="5" indent="-228600" algn="l">
              <a:spcBef>
                <a:spcPts val="1960"/>
              </a:spcBef>
              <a:spcAft>
                <a:spcPts val="0"/>
              </a:spcAft>
              <a:buClr>
                <a:schemeClr val="dk1"/>
              </a:buClr>
              <a:buSzPts val="9800"/>
              <a:buNone/>
              <a:defRPr sz="9800" b="1"/>
            </a:lvl6pPr>
            <a:lvl7pPr marL="3200400" lvl="6" indent="-228600" algn="l">
              <a:spcBef>
                <a:spcPts val="1960"/>
              </a:spcBef>
              <a:spcAft>
                <a:spcPts val="0"/>
              </a:spcAft>
              <a:buClr>
                <a:schemeClr val="dk1"/>
              </a:buClr>
              <a:buSzPts val="9800"/>
              <a:buNone/>
              <a:defRPr sz="9800" b="1"/>
            </a:lvl7pPr>
            <a:lvl8pPr marL="3657600" lvl="7" indent="-228600" algn="l">
              <a:spcBef>
                <a:spcPts val="1960"/>
              </a:spcBef>
              <a:spcAft>
                <a:spcPts val="0"/>
              </a:spcAft>
              <a:buClr>
                <a:schemeClr val="dk1"/>
              </a:buClr>
              <a:buSzPts val="9800"/>
              <a:buNone/>
              <a:defRPr sz="9800" b="1"/>
            </a:lvl8pPr>
            <a:lvl9pPr marL="4114800" lvl="8" indent="-228600" algn="l">
              <a:spcBef>
                <a:spcPts val="1960"/>
              </a:spcBef>
              <a:spcAft>
                <a:spcPts val="0"/>
              </a:spcAft>
              <a:buClr>
                <a:schemeClr val="dk1"/>
              </a:buClr>
              <a:buSzPts val="9800"/>
              <a:buNone/>
              <a:defRPr sz="9800" b="1"/>
            </a:lvl9pPr>
          </a:lstStyle>
          <a:p>
            <a:endParaRPr/>
          </a:p>
        </p:txBody>
      </p:sp>
      <p:sp>
        <p:nvSpPr>
          <p:cNvPr id="43" name="Google Shape;43;p7"/>
          <p:cNvSpPr txBox="1">
            <a:spLocks noGrp="1"/>
          </p:cNvSpPr>
          <p:nvPr>
            <p:ph type="body" idx="2"/>
          </p:nvPr>
        </p:nvSpPr>
        <p:spPr>
          <a:xfrm>
            <a:off x="2194560" y="10439401"/>
            <a:ext cx="19392902" cy="18966182"/>
          </a:xfrm>
          <a:prstGeom prst="rect">
            <a:avLst/>
          </a:prstGeom>
          <a:noFill/>
          <a:ln>
            <a:noFill/>
          </a:ln>
        </p:spPr>
        <p:txBody>
          <a:bodyPr spcFirstLastPara="1" wrap="square" lIns="560775" tIns="280375" rIns="560775" bIns="280375" anchor="t" anchorCtr="0">
            <a:normAutofit/>
          </a:bodyPr>
          <a:lstStyle>
            <a:lvl1pPr marL="457200" lvl="0" indent="-1162050" algn="l">
              <a:spcBef>
                <a:spcPts val="2940"/>
              </a:spcBef>
              <a:spcAft>
                <a:spcPts val="0"/>
              </a:spcAft>
              <a:buClr>
                <a:schemeClr val="dk1"/>
              </a:buClr>
              <a:buSzPts val="14700"/>
              <a:buChar char="•"/>
              <a:defRPr sz="14700"/>
            </a:lvl1pPr>
            <a:lvl2pPr marL="914400" lvl="1" indent="-1009650" algn="l">
              <a:spcBef>
                <a:spcPts val="2460"/>
              </a:spcBef>
              <a:spcAft>
                <a:spcPts val="0"/>
              </a:spcAft>
              <a:buClr>
                <a:schemeClr val="dk1"/>
              </a:buClr>
              <a:buSzPts val="12300"/>
              <a:buChar char="–"/>
              <a:defRPr sz="12300"/>
            </a:lvl2pPr>
            <a:lvl3pPr marL="1371600" lvl="2" indent="-927100" algn="l">
              <a:spcBef>
                <a:spcPts val="2200"/>
              </a:spcBef>
              <a:spcAft>
                <a:spcPts val="0"/>
              </a:spcAft>
              <a:buClr>
                <a:schemeClr val="dk1"/>
              </a:buClr>
              <a:buSzPts val="11000"/>
              <a:buChar char="•"/>
              <a:defRPr sz="11000"/>
            </a:lvl3pPr>
            <a:lvl4pPr marL="1828800" lvl="3" indent="-850900" algn="l">
              <a:spcBef>
                <a:spcPts val="1960"/>
              </a:spcBef>
              <a:spcAft>
                <a:spcPts val="0"/>
              </a:spcAft>
              <a:buClr>
                <a:schemeClr val="dk1"/>
              </a:buClr>
              <a:buSzPts val="9800"/>
              <a:buChar char="–"/>
              <a:defRPr sz="9800"/>
            </a:lvl4pPr>
            <a:lvl5pPr marL="2286000" lvl="4" indent="-850900" algn="l">
              <a:spcBef>
                <a:spcPts val="1960"/>
              </a:spcBef>
              <a:spcAft>
                <a:spcPts val="0"/>
              </a:spcAft>
              <a:buClr>
                <a:schemeClr val="dk1"/>
              </a:buClr>
              <a:buSzPts val="9800"/>
              <a:buChar char="»"/>
              <a:defRPr sz="9800"/>
            </a:lvl5pPr>
            <a:lvl6pPr marL="2743200" lvl="5" indent="-850900" algn="l">
              <a:spcBef>
                <a:spcPts val="1960"/>
              </a:spcBef>
              <a:spcAft>
                <a:spcPts val="0"/>
              </a:spcAft>
              <a:buClr>
                <a:schemeClr val="dk1"/>
              </a:buClr>
              <a:buSzPts val="9800"/>
              <a:buChar char="•"/>
              <a:defRPr sz="9800"/>
            </a:lvl6pPr>
            <a:lvl7pPr marL="3200400" lvl="6" indent="-850900" algn="l">
              <a:spcBef>
                <a:spcPts val="1960"/>
              </a:spcBef>
              <a:spcAft>
                <a:spcPts val="0"/>
              </a:spcAft>
              <a:buClr>
                <a:schemeClr val="dk1"/>
              </a:buClr>
              <a:buSzPts val="9800"/>
              <a:buChar char="•"/>
              <a:defRPr sz="9800"/>
            </a:lvl7pPr>
            <a:lvl8pPr marL="3657600" lvl="7" indent="-850900" algn="l">
              <a:spcBef>
                <a:spcPts val="1960"/>
              </a:spcBef>
              <a:spcAft>
                <a:spcPts val="0"/>
              </a:spcAft>
              <a:buClr>
                <a:schemeClr val="dk1"/>
              </a:buClr>
              <a:buSzPts val="9800"/>
              <a:buChar char="•"/>
              <a:defRPr sz="9800"/>
            </a:lvl8pPr>
            <a:lvl9pPr marL="4114800" lvl="8" indent="-850900" algn="l">
              <a:spcBef>
                <a:spcPts val="1960"/>
              </a:spcBef>
              <a:spcAft>
                <a:spcPts val="0"/>
              </a:spcAft>
              <a:buClr>
                <a:schemeClr val="dk1"/>
              </a:buClr>
              <a:buSzPts val="9800"/>
              <a:buChar char="•"/>
              <a:defRPr sz="9800"/>
            </a:lvl9pPr>
          </a:lstStyle>
          <a:p>
            <a:endParaRPr/>
          </a:p>
        </p:txBody>
      </p:sp>
      <p:sp>
        <p:nvSpPr>
          <p:cNvPr id="44" name="Google Shape;44;p7"/>
          <p:cNvSpPr txBox="1">
            <a:spLocks noGrp="1"/>
          </p:cNvSpPr>
          <p:nvPr>
            <p:ph type="body" idx="3"/>
          </p:nvPr>
        </p:nvSpPr>
        <p:spPr>
          <a:xfrm>
            <a:off x="22296121" y="7368544"/>
            <a:ext cx="19400520" cy="3070859"/>
          </a:xfrm>
          <a:prstGeom prst="rect">
            <a:avLst/>
          </a:prstGeom>
          <a:noFill/>
          <a:ln>
            <a:noFill/>
          </a:ln>
        </p:spPr>
        <p:txBody>
          <a:bodyPr spcFirstLastPara="1" wrap="square" lIns="560775" tIns="280375" rIns="560775" bIns="280375" anchor="b" anchorCtr="0">
            <a:normAutofit/>
          </a:bodyPr>
          <a:lstStyle>
            <a:lvl1pPr marL="457200" lvl="0" indent="-228600" algn="l">
              <a:spcBef>
                <a:spcPts val="2940"/>
              </a:spcBef>
              <a:spcAft>
                <a:spcPts val="0"/>
              </a:spcAft>
              <a:buClr>
                <a:schemeClr val="dk1"/>
              </a:buClr>
              <a:buSzPts val="14700"/>
              <a:buNone/>
              <a:defRPr sz="14700" b="1"/>
            </a:lvl1pPr>
            <a:lvl2pPr marL="914400" lvl="1" indent="-228600" algn="l">
              <a:spcBef>
                <a:spcPts val="2460"/>
              </a:spcBef>
              <a:spcAft>
                <a:spcPts val="0"/>
              </a:spcAft>
              <a:buClr>
                <a:schemeClr val="dk1"/>
              </a:buClr>
              <a:buSzPts val="12300"/>
              <a:buNone/>
              <a:defRPr sz="12300" b="1"/>
            </a:lvl2pPr>
            <a:lvl3pPr marL="1371600" lvl="2" indent="-228600" algn="l">
              <a:spcBef>
                <a:spcPts val="2200"/>
              </a:spcBef>
              <a:spcAft>
                <a:spcPts val="0"/>
              </a:spcAft>
              <a:buClr>
                <a:schemeClr val="dk1"/>
              </a:buClr>
              <a:buSzPts val="11000"/>
              <a:buNone/>
              <a:defRPr sz="11000" b="1"/>
            </a:lvl3pPr>
            <a:lvl4pPr marL="1828800" lvl="3" indent="-228600" algn="l">
              <a:spcBef>
                <a:spcPts val="1960"/>
              </a:spcBef>
              <a:spcAft>
                <a:spcPts val="0"/>
              </a:spcAft>
              <a:buClr>
                <a:schemeClr val="dk1"/>
              </a:buClr>
              <a:buSzPts val="9800"/>
              <a:buNone/>
              <a:defRPr sz="9800" b="1"/>
            </a:lvl4pPr>
            <a:lvl5pPr marL="2286000" lvl="4" indent="-228600" algn="l">
              <a:spcBef>
                <a:spcPts val="1960"/>
              </a:spcBef>
              <a:spcAft>
                <a:spcPts val="0"/>
              </a:spcAft>
              <a:buClr>
                <a:schemeClr val="dk1"/>
              </a:buClr>
              <a:buSzPts val="9800"/>
              <a:buNone/>
              <a:defRPr sz="9800" b="1"/>
            </a:lvl5pPr>
            <a:lvl6pPr marL="2743200" lvl="5" indent="-228600" algn="l">
              <a:spcBef>
                <a:spcPts val="1960"/>
              </a:spcBef>
              <a:spcAft>
                <a:spcPts val="0"/>
              </a:spcAft>
              <a:buClr>
                <a:schemeClr val="dk1"/>
              </a:buClr>
              <a:buSzPts val="9800"/>
              <a:buNone/>
              <a:defRPr sz="9800" b="1"/>
            </a:lvl6pPr>
            <a:lvl7pPr marL="3200400" lvl="6" indent="-228600" algn="l">
              <a:spcBef>
                <a:spcPts val="1960"/>
              </a:spcBef>
              <a:spcAft>
                <a:spcPts val="0"/>
              </a:spcAft>
              <a:buClr>
                <a:schemeClr val="dk1"/>
              </a:buClr>
              <a:buSzPts val="9800"/>
              <a:buNone/>
              <a:defRPr sz="9800" b="1"/>
            </a:lvl7pPr>
            <a:lvl8pPr marL="3657600" lvl="7" indent="-228600" algn="l">
              <a:spcBef>
                <a:spcPts val="1960"/>
              </a:spcBef>
              <a:spcAft>
                <a:spcPts val="0"/>
              </a:spcAft>
              <a:buClr>
                <a:schemeClr val="dk1"/>
              </a:buClr>
              <a:buSzPts val="9800"/>
              <a:buNone/>
              <a:defRPr sz="9800" b="1"/>
            </a:lvl8pPr>
            <a:lvl9pPr marL="4114800" lvl="8" indent="-228600" algn="l">
              <a:spcBef>
                <a:spcPts val="1960"/>
              </a:spcBef>
              <a:spcAft>
                <a:spcPts val="0"/>
              </a:spcAft>
              <a:buClr>
                <a:schemeClr val="dk1"/>
              </a:buClr>
              <a:buSzPts val="9800"/>
              <a:buNone/>
              <a:defRPr sz="9800" b="1"/>
            </a:lvl9pPr>
          </a:lstStyle>
          <a:p>
            <a:endParaRPr/>
          </a:p>
        </p:txBody>
      </p:sp>
      <p:sp>
        <p:nvSpPr>
          <p:cNvPr id="45" name="Google Shape;45;p7"/>
          <p:cNvSpPr txBox="1">
            <a:spLocks noGrp="1"/>
          </p:cNvSpPr>
          <p:nvPr>
            <p:ph type="body" idx="4"/>
          </p:nvPr>
        </p:nvSpPr>
        <p:spPr>
          <a:xfrm>
            <a:off x="22296121" y="10439401"/>
            <a:ext cx="19400520" cy="18966182"/>
          </a:xfrm>
          <a:prstGeom prst="rect">
            <a:avLst/>
          </a:prstGeom>
          <a:noFill/>
          <a:ln>
            <a:noFill/>
          </a:ln>
        </p:spPr>
        <p:txBody>
          <a:bodyPr spcFirstLastPara="1" wrap="square" lIns="560775" tIns="280375" rIns="560775" bIns="280375" anchor="t" anchorCtr="0">
            <a:normAutofit/>
          </a:bodyPr>
          <a:lstStyle>
            <a:lvl1pPr marL="457200" lvl="0" indent="-1162050" algn="l">
              <a:spcBef>
                <a:spcPts val="2940"/>
              </a:spcBef>
              <a:spcAft>
                <a:spcPts val="0"/>
              </a:spcAft>
              <a:buClr>
                <a:schemeClr val="dk1"/>
              </a:buClr>
              <a:buSzPts val="14700"/>
              <a:buChar char="•"/>
              <a:defRPr sz="14700"/>
            </a:lvl1pPr>
            <a:lvl2pPr marL="914400" lvl="1" indent="-1009650" algn="l">
              <a:spcBef>
                <a:spcPts val="2460"/>
              </a:spcBef>
              <a:spcAft>
                <a:spcPts val="0"/>
              </a:spcAft>
              <a:buClr>
                <a:schemeClr val="dk1"/>
              </a:buClr>
              <a:buSzPts val="12300"/>
              <a:buChar char="–"/>
              <a:defRPr sz="12300"/>
            </a:lvl2pPr>
            <a:lvl3pPr marL="1371600" lvl="2" indent="-927100" algn="l">
              <a:spcBef>
                <a:spcPts val="2200"/>
              </a:spcBef>
              <a:spcAft>
                <a:spcPts val="0"/>
              </a:spcAft>
              <a:buClr>
                <a:schemeClr val="dk1"/>
              </a:buClr>
              <a:buSzPts val="11000"/>
              <a:buChar char="•"/>
              <a:defRPr sz="11000"/>
            </a:lvl3pPr>
            <a:lvl4pPr marL="1828800" lvl="3" indent="-850900" algn="l">
              <a:spcBef>
                <a:spcPts val="1960"/>
              </a:spcBef>
              <a:spcAft>
                <a:spcPts val="0"/>
              </a:spcAft>
              <a:buClr>
                <a:schemeClr val="dk1"/>
              </a:buClr>
              <a:buSzPts val="9800"/>
              <a:buChar char="–"/>
              <a:defRPr sz="9800"/>
            </a:lvl4pPr>
            <a:lvl5pPr marL="2286000" lvl="4" indent="-850900" algn="l">
              <a:spcBef>
                <a:spcPts val="1960"/>
              </a:spcBef>
              <a:spcAft>
                <a:spcPts val="0"/>
              </a:spcAft>
              <a:buClr>
                <a:schemeClr val="dk1"/>
              </a:buClr>
              <a:buSzPts val="9800"/>
              <a:buChar char="»"/>
              <a:defRPr sz="9800"/>
            </a:lvl5pPr>
            <a:lvl6pPr marL="2743200" lvl="5" indent="-850900" algn="l">
              <a:spcBef>
                <a:spcPts val="1960"/>
              </a:spcBef>
              <a:spcAft>
                <a:spcPts val="0"/>
              </a:spcAft>
              <a:buClr>
                <a:schemeClr val="dk1"/>
              </a:buClr>
              <a:buSzPts val="9800"/>
              <a:buChar char="•"/>
              <a:defRPr sz="9800"/>
            </a:lvl6pPr>
            <a:lvl7pPr marL="3200400" lvl="6" indent="-850900" algn="l">
              <a:spcBef>
                <a:spcPts val="1960"/>
              </a:spcBef>
              <a:spcAft>
                <a:spcPts val="0"/>
              </a:spcAft>
              <a:buClr>
                <a:schemeClr val="dk1"/>
              </a:buClr>
              <a:buSzPts val="9800"/>
              <a:buChar char="•"/>
              <a:defRPr sz="9800"/>
            </a:lvl7pPr>
            <a:lvl8pPr marL="3657600" lvl="7" indent="-850900" algn="l">
              <a:spcBef>
                <a:spcPts val="1960"/>
              </a:spcBef>
              <a:spcAft>
                <a:spcPts val="0"/>
              </a:spcAft>
              <a:buClr>
                <a:schemeClr val="dk1"/>
              </a:buClr>
              <a:buSzPts val="9800"/>
              <a:buChar char="•"/>
              <a:defRPr sz="9800"/>
            </a:lvl8pPr>
            <a:lvl9pPr marL="4114800" lvl="8" indent="-850900" algn="l">
              <a:spcBef>
                <a:spcPts val="1960"/>
              </a:spcBef>
              <a:spcAft>
                <a:spcPts val="0"/>
              </a:spcAft>
              <a:buClr>
                <a:schemeClr val="dk1"/>
              </a:buClr>
              <a:buSzPts val="9800"/>
              <a:buChar char="•"/>
              <a:defRPr sz="9800"/>
            </a:lvl9pPr>
          </a:lstStyle>
          <a:p>
            <a:endParaRPr/>
          </a:p>
        </p:txBody>
      </p:sp>
      <p:sp>
        <p:nvSpPr>
          <p:cNvPr id="46" name="Google Shape;46;p7"/>
          <p:cNvSpPr txBox="1">
            <a:spLocks noGrp="1"/>
          </p:cNvSpPr>
          <p:nvPr>
            <p:ph type="dt" idx="10"/>
          </p:nvPr>
        </p:nvSpPr>
        <p:spPr>
          <a:xfrm>
            <a:off x="2194560" y="30510482"/>
            <a:ext cx="10241280" cy="1752600"/>
          </a:xfrm>
          <a:prstGeom prst="rect">
            <a:avLst/>
          </a:prstGeom>
          <a:noFill/>
          <a:ln>
            <a:noFill/>
          </a:ln>
        </p:spPr>
        <p:txBody>
          <a:bodyPr spcFirstLastPara="1" wrap="square" lIns="560775" tIns="280375" rIns="560775" bIns="2803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996161" y="30510482"/>
            <a:ext cx="13898880" cy="1752600"/>
          </a:xfrm>
          <a:prstGeom prst="rect">
            <a:avLst/>
          </a:prstGeom>
          <a:noFill/>
          <a:ln>
            <a:noFill/>
          </a:ln>
        </p:spPr>
        <p:txBody>
          <a:bodyPr spcFirstLastPara="1" wrap="square" lIns="560775" tIns="280375" rIns="560775" bIns="2803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1455361" y="30510482"/>
            <a:ext cx="10241280" cy="1752600"/>
          </a:xfrm>
          <a:prstGeom prst="rect">
            <a:avLst/>
          </a:prstGeom>
          <a:noFill/>
          <a:ln>
            <a:noFill/>
          </a:ln>
        </p:spPr>
        <p:txBody>
          <a:bodyPr spcFirstLastPara="1" wrap="square" lIns="560775" tIns="280375" rIns="560775" bIns="2803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94560" y="1318262"/>
            <a:ext cx="39502079" cy="5486400"/>
          </a:xfrm>
          <a:prstGeom prst="rect">
            <a:avLst/>
          </a:prstGeom>
          <a:noFill/>
          <a:ln>
            <a:noFill/>
          </a:ln>
        </p:spPr>
        <p:txBody>
          <a:bodyPr spcFirstLastPara="1" wrap="square" lIns="560775" tIns="280375" rIns="560775" bIns="2803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194560" y="30510482"/>
            <a:ext cx="10241280" cy="1752600"/>
          </a:xfrm>
          <a:prstGeom prst="rect">
            <a:avLst/>
          </a:prstGeom>
          <a:noFill/>
          <a:ln>
            <a:noFill/>
          </a:ln>
        </p:spPr>
        <p:txBody>
          <a:bodyPr spcFirstLastPara="1" wrap="square" lIns="560775" tIns="280375" rIns="560775" bIns="2803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996161" y="30510482"/>
            <a:ext cx="13898880" cy="1752600"/>
          </a:xfrm>
          <a:prstGeom prst="rect">
            <a:avLst/>
          </a:prstGeom>
          <a:noFill/>
          <a:ln>
            <a:noFill/>
          </a:ln>
        </p:spPr>
        <p:txBody>
          <a:bodyPr spcFirstLastPara="1" wrap="square" lIns="560775" tIns="280375" rIns="560775" bIns="2803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1455361" y="30510482"/>
            <a:ext cx="10241280" cy="1752600"/>
          </a:xfrm>
          <a:prstGeom prst="rect">
            <a:avLst/>
          </a:prstGeom>
          <a:noFill/>
          <a:ln>
            <a:noFill/>
          </a:ln>
        </p:spPr>
        <p:txBody>
          <a:bodyPr spcFirstLastPara="1" wrap="square" lIns="560775" tIns="280375" rIns="560775" bIns="2803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194560" y="30510482"/>
            <a:ext cx="10241280" cy="1752600"/>
          </a:xfrm>
          <a:prstGeom prst="rect">
            <a:avLst/>
          </a:prstGeom>
          <a:noFill/>
          <a:ln>
            <a:noFill/>
          </a:ln>
        </p:spPr>
        <p:txBody>
          <a:bodyPr spcFirstLastPara="1" wrap="square" lIns="560775" tIns="280375" rIns="560775" bIns="2803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996161" y="30510482"/>
            <a:ext cx="13898880" cy="1752600"/>
          </a:xfrm>
          <a:prstGeom prst="rect">
            <a:avLst/>
          </a:prstGeom>
          <a:noFill/>
          <a:ln>
            <a:noFill/>
          </a:ln>
        </p:spPr>
        <p:txBody>
          <a:bodyPr spcFirstLastPara="1" wrap="square" lIns="560775" tIns="280375" rIns="560775" bIns="2803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1455361" y="30510482"/>
            <a:ext cx="10241280" cy="1752600"/>
          </a:xfrm>
          <a:prstGeom prst="rect">
            <a:avLst/>
          </a:prstGeom>
          <a:noFill/>
          <a:ln>
            <a:noFill/>
          </a:ln>
        </p:spPr>
        <p:txBody>
          <a:bodyPr spcFirstLastPara="1" wrap="square" lIns="560775" tIns="280375" rIns="560775" bIns="2803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194564" y="1310640"/>
            <a:ext cx="14439902" cy="5577840"/>
          </a:xfrm>
          <a:prstGeom prst="rect">
            <a:avLst/>
          </a:prstGeom>
          <a:noFill/>
          <a:ln>
            <a:noFill/>
          </a:ln>
        </p:spPr>
        <p:txBody>
          <a:bodyPr spcFirstLastPara="1" wrap="square" lIns="560775" tIns="280375" rIns="560775" bIns="280375" anchor="b" anchorCtr="0">
            <a:normAutofit/>
          </a:bodyPr>
          <a:lstStyle>
            <a:lvl1pPr lvl="0" algn="l">
              <a:spcBef>
                <a:spcPts val="0"/>
              </a:spcBef>
              <a:spcAft>
                <a:spcPts val="0"/>
              </a:spcAft>
              <a:buClr>
                <a:schemeClr val="dk1"/>
              </a:buClr>
              <a:buSzPts val="12300"/>
              <a:buFont typeface="Calibri"/>
              <a:buNone/>
              <a:defRPr sz="1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160239" y="1310644"/>
            <a:ext cx="24536400" cy="28094942"/>
          </a:xfrm>
          <a:prstGeom prst="rect">
            <a:avLst/>
          </a:prstGeom>
          <a:noFill/>
          <a:ln>
            <a:noFill/>
          </a:ln>
        </p:spPr>
        <p:txBody>
          <a:bodyPr spcFirstLastPara="1" wrap="square" lIns="560775" tIns="280375" rIns="560775" bIns="280375" anchor="t" anchorCtr="0">
            <a:normAutofit/>
          </a:bodyPr>
          <a:lstStyle>
            <a:lvl1pPr marL="457200" lvl="0" indent="-1479550" algn="l">
              <a:spcBef>
                <a:spcPts val="3940"/>
              </a:spcBef>
              <a:spcAft>
                <a:spcPts val="0"/>
              </a:spcAft>
              <a:buClr>
                <a:schemeClr val="dk1"/>
              </a:buClr>
              <a:buSzPts val="19700"/>
              <a:buChar char="•"/>
              <a:defRPr sz="19700"/>
            </a:lvl1pPr>
            <a:lvl2pPr marL="914400" lvl="1" indent="-1314450" algn="l">
              <a:spcBef>
                <a:spcPts val="3420"/>
              </a:spcBef>
              <a:spcAft>
                <a:spcPts val="0"/>
              </a:spcAft>
              <a:buClr>
                <a:schemeClr val="dk1"/>
              </a:buClr>
              <a:buSzPts val="17100"/>
              <a:buChar char="–"/>
              <a:defRPr sz="17100"/>
            </a:lvl2pPr>
            <a:lvl3pPr marL="1371600" lvl="2" indent="-1162050" algn="l">
              <a:spcBef>
                <a:spcPts val="2940"/>
              </a:spcBef>
              <a:spcAft>
                <a:spcPts val="0"/>
              </a:spcAft>
              <a:buClr>
                <a:schemeClr val="dk1"/>
              </a:buClr>
              <a:buSzPts val="14700"/>
              <a:buChar char="•"/>
              <a:defRPr sz="14700"/>
            </a:lvl3pPr>
            <a:lvl4pPr marL="1828800" lvl="3" indent="-1009650" algn="l">
              <a:spcBef>
                <a:spcPts val="2460"/>
              </a:spcBef>
              <a:spcAft>
                <a:spcPts val="0"/>
              </a:spcAft>
              <a:buClr>
                <a:schemeClr val="dk1"/>
              </a:buClr>
              <a:buSzPts val="12300"/>
              <a:buChar char="–"/>
              <a:defRPr sz="12300"/>
            </a:lvl4pPr>
            <a:lvl5pPr marL="2286000" lvl="4" indent="-1009650" algn="l">
              <a:spcBef>
                <a:spcPts val="2460"/>
              </a:spcBef>
              <a:spcAft>
                <a:spcPts val="0"/>
              </a:spcAft>
              <a:buClr>
                <a:schemeClr val="dk1"/>
              </a:buClr>
              <a:buSzPts val="12300"/>
              <a:buChar char="»"/>
              <a:defRPr sz="12300"/>
            </a:lvl5pPr>
            <a:lvl6pPr marL="2743200" lvl="5" indent="-1009650" algn="l">
              <a:spcBef>
                <a:spcPts val="2460"/>
              </a:spcBef>
              <a:spcAft>
                <a:spcPts val="0"/>
              </a:spcAft>
              <a:buClr>
                <a:schemeClr val="dk1"/>
              </a:buClr>
              <a:buSzPts val="12300"/>
              <a:buChar char="•"/>
              <a:defRPr sz="12300"/>
            </a:lvl6pPr>
            <a:lvl7pPr marL="3200400" lvl="6" indent="-1009650" algn="l">
              <a:spcBef>
                <a:spcPts val="2460"/>
              </a:spcBef>
              <a:spcAft>
                <a:spcPts val="0"/>
              </a:spcAft>
              <a:buClr>
                <a:schemeClr val="dk1"/>
              </a:buClr>
              <a:buSzPts val="12300"/>
              <a:buChar char="•"/>
              <a:defRPr sz="12300"/>
            </a:lvl7pPr>
            <a:lvl8pPr marL="3657600" lvl="7" indent="-1009650" algn="l">
              <a:spcBef>
                <a:spcPts val="2460"/>
              </a:spcBef>
              <a:spcAft>
                <a:spcPts val="0"/>
              </a:spcAft>
              <a:buClr>
                <a:schemeClr val="dk1"/>
              </a:buClr>
              <a:buSzPts val="12300"/>
              <a:buChar char="•"/>
              <a:defRPr sz="12300"/>
            </a:lvl8pPr>
            <a:lvl9pPr marL="4114800" lvl="8" indent="-1009650" algn="l">
              <a:spcBef>
                <a:spcPts val="2460"/>
              </a:spcBef>
              <a:spcAft>
                <a:spcPts val="0"/>
              </a:spcAft>
              <a:buClr>
                <a:schemeClr val="dk1"/>
              </a:buClr>
              <a:buSzPts val="12300"/>
              <a:buChar char="•"/>
              <a:defRPr sz="12300"/>
            </a:lvl9pPr>
          </a:lstStyle>
          <a:p>
            <a:endParaRPr/>
          </a:p>
        </p:txBody>
      </p:sp>
      <p:sp>
        <p:nvSpPr>
          <p:cNvPr id="61" name="Google Shape;61;p10"/>
          <p:cNvSpPr txBox="1">
            <a:spLocks noGrp="1"/>
          </p:cNvSpPr>
          <p:nvPr>
            <p:ph type="body" idx="2"/>
          </p:nvPr>
        </p:nvSpPr>
        <p:spPr>
          <a:xfrm>
            <a:off x="2194564" y="6888483"/>
            <a:ext cx="14439902" cy="22517102"/>
          </a:xfrm>
          <a:prstGeom prst="rect">
            <a:avLst/>
          </a:prstGeom>
          <a:noFill/>
          <a:ln>
            <a:noFill/>
          </a:ln>
        </p:spPr>
        <p:txBody>
          <a:bodyPr spcFirstLastPara="1" wrap="square" lIns="560775" tIns="280375" rIns="560775" bIns="280375" anchor="t" anchorCtr="0">
            <a:normAutofit/>
          </a:bodyPr>
          <a:lstStyle>
            <a:lvl1pPr marL="457200" lvl="0" indent="-228600" algn="l">
              <a:spcBef>
                <a:spcPts val="1720"/>
              </a:spcBef>
              <a:spcAft>
                <a:spcPts val="0"/>
              </a:spcAft>
              <a:buClr>
                <a:schemeClr val="dk1"/>
              </a:buClr>
              <a:buSzPts val="8600"/>
              <a:buNone/>
              <a:defRPr sz="8600"/>
            </a:lvl1pPr>
            <a:lvl2pPr marL="914400" lvl="1" indent="-228600" algn="l">
              <a:spcBef>
                <a:spcPts val="1480"/>
              </a:spcBef>
              <a:spcAft>
                <a:spcPts val="0"/>
              </a:spcAft>
              <a:buClr>
                <a:schemeClr val="dk1"/>
              </a:buClr>
              <a:buSzPts val="7400"/>
              <a:buNone/>
              <a:defRPr sz="7400"/>
            </a:lvl2pPr>
            <a:lvl3pPr marL="1371600" lvl="2" indent="-228600" algn="l">
              <a:spcBef>
                <a:spcPts val="1220"/>
              </a:spcBef>
              <a:spcAft>
                <a:spcPts val="0"/>
              </a:spcAft>
              <a:buClr>
                <a:schemeClr val="dk1"/>
              </a:buClr>
              <a:buSzPts val="6100"/>
              <a:buNone/>
              <a:defRPr sz="6100"/>
            </a:lvl3pPr>
            <a:lvl4pPr marL="1828800" lvl="3" indent="-228600" algn="l">
              <a:spcBef>
                <a:spcPts val="1100"/>
              </a:spcBef>
              <a:spcAft>
                <a:spcPts val="0"/>
              </a:spcAft>
              <a:buClr>
                <a:schemeClr val="dk1"/>
              </a:buClr>
              <a:buSzPts val="5500"/>
              <a:buNone/>
              <a:defRPr sz="5500"/>
            </a:lvl4pPr>
            <a:lvl5pPr marL="2286000" lvl="4" indent="-228600" algn="l">
              <a:spcBef>
                <a:spcPts val="1100"/>
              </a:spcBef>
              <a:spcAft>
                <a:spcPts val="0"/>
              </a:spcAft>
              <a:buClr>
                <a:schemeClr val="dk1"/>
              </a:buClr>
              <a:buSzPts val="5500"/>
              <a:buNone/>
              <a:defRPr sz="5500"/>
            </a:lvl5pPr>
            <a:lvl6pPr marL="2743200" lvl="5" indent="-228600" algn="l">
              <a:spcBef>
                <a:spcPts val="1100"/>
              </a:spcBef>
              <a:spcAft>
                <a:spcPts val="0"/>
              </a:spcAft>
              <a:buClr>
                <a:schemeClr val="dk1"/>
              </a:buClr>
              <a:buSzPts val="5500"/>
              <a:buNone/>
              <a:defRPr sz="5500"/>
            </a:lvl6pPr>
            <a:lvl7pPr marL="3200400" lvl="6" indent="-228600" algn="l">
              <a:spcBef>
                <a:spcPts val="1100"/>
              </a:spcBef>
              <a:spcAft>
                <a:spcPts val="0"/>
              </a:spcAft>
              <a:buClr>
                <a:schemeClr val="dk1"/>
              </a:buClr>
              <a:buSzPts val="5500"/>
              <a:buNone/>
              <a:defRPr sz="5500"/>
            </a:lvl7pPr>
            <a:lvl8pPr marL="3657600" lvl="7" indent="-228600" algn="l">
              <a:spcBef>
                <a:spcPts val="1100"/>
              </a:spcBef>
              <a:spcAft>
                <a:spcPts val="0"/>
              </a:spcAft>
              <a:buClr>
                <a:schemeClr val="dk1"/>
              </a:buClr>
              <a:buSzPts val="5500"/>
              <a:buNone/>
              <a:defRPr sz="5500"/>
            </a:lvl8pPr>
            <a:lvl9pPr marL="4114800" lvl="8" indent="-228600" algn="l">
              <a:spcBef>
                <a:spcPts val="1100"/>
              </a:spcBef>
              <a:spcAft>
                <a:spcPts val="0"/>
              </a:spcAft>
              <a:buClr>
                <a:schemeClr val="dk1"/>
              </a:buClr>
              <a:buSzPts val="5500"/>
              <a:buNone/>
              <a:defRPr sz="5500"/>
            </a:lvl9pPr>
          </a:lstStyle>
          <a:p>
            <a:endParaRPr/>
          </a:p>
        </p:txBody>
      </p:sp>
      <p:sp>
        <p:nvSpPr>
          <p:cNvPr id="62" name="Google Shape;62;p10"/>
          <p:cNvSpPr txBox="1">
            <a:spLocks noGrp="1"/>
          </p:cNvSpPr>
          <p:nvPr>
            <p:ph type="dt" idx="10"/>
          </p:nvPr>
        </p:nvSpPr>
        <p:spPr>
          <a:xfrm>
            <a:off x="2194560" y="30510482"/>
            <a:ext cx="10241280" cy="1752600"/>
          </a:xfrm>
          <a:prstGeom prst="rect">
            <a:avLst/>
          </a:prstGeom>
          <a:noFill/>
          <a:ln>
            <a:noFill/>
          </a:ln>
        </p:spPr>
        <p:txBody>
          <a:bodyPr spcFirstLastPara="1" wrap="square" lIns="560775" tIns="280375" rIns="560775" bIns="2803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996161" y="30510482"/>
            <a:ext cx="13898880" cy="1752600"/>
          </a:xfrm>
          <a:prstGeom prst="rect">
            <a:avLst/>
          </a:prstGeom>
          <a:noFill/>
          <a:ln>
            <a:noFill/>
          </a:ln>
        </p:spPr>
        <p:txBody>
          <a:bodyPr spcFirstLastPara="1" wrap="square" lIns="560775" tIns="280375" rIns="560775" bIns="2803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1455361" y="30510482"/>
            <a:ext cx="10241280" cy="1752600"/>
          </a:xfrm>
          <a:prstGeom prst="rect">
            <a:avLst/>
          </a:prstGeom>
          <a:noFill/>
          <a:ln>
            <a:noFill/>
          </a:ln>
        </p:spPr>
        <p:txBody>
          <a:bodyPr spcFirstLastPara="1" wrap="square" lIns="560775" tIns="280375" rIns="560775" bIns="2803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602981" y="23042880"/>
            <a:ext cx="26334721" cy="2720342"/>
          </a:xfrm>
          <a:prstGeom prst="rect">
            <a:avLst/>
          </a:prstGeom>
          <a:noFill/>
          <a:ln>
            <a:noFill/>
          </a:ln>
        </p:spPr>
        <p:txBody>
          <a:bodyPr spcFirstLastPara="1" wrap="square" lIns="560775" tIns="280375" rIns="560775" bIns="280375" anchor="b" anchorCtr="0">
            <a:normAutofit/>
          </a:bodyPr>
          <a:lstStyle>
            <a:lvl1pPr lvl="0" algn="l">
              <a:spcBef>
                <a:spcPts val="0"/>
              </a:spcBef>
              <a:spcAft>
                <a:spcPts val="0"/>
              </a:spcAft>
              <a:buClr>
                <a:schemeClr val="dk1"/>
              </a:buClr>
              <a:buSzPts val="12300"/>
              <a:buFont typeface="Calibri"/>
              <a:buNone/>
              <a:defRPr sz="1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8602981" y="2941320"/>
            <a:ext cx="26334721" cy="19751039"/>
          </a:xfrm>
          <a:prstGeom prst="rect">
            <a:avLst/>
          </a:prstGeom>
          <a:noFill/>
          <a:ln>
            <a:noFill/>
          </a:ln>
        </p:spPr>
      </p:sp>
      <p:sp>
        <p:nvSpPr>
          <p:cNvPr id="68" name="Google Shape;68;p11"/>
          <p:cNvSpPr txBox="1">
            <a:spLocks noGrp="1"/>
          </p:cNvSpPr>
          <p:nvPr>
            <p:ph type="body" idx="1"/>
          </p:nvPr>
        </p:nvSpPr>
        <p:spPr>
          <a:xfrm>
            <a:off x="8602981" y="25763224"/>
            <a:ext cx="26334721" cy="3863339"/>
          </a:xfrm>
          <a:prstGeom prst="rect">
            <a:avLst/>
          </a:prstGeom>
          <a:noFill/>
          <a:ln>
            <a:noFill/>
          </a:ln>
        </p:spPr>
        <p:txBody>
          <a:bodyPr spcFirstLastPara="1" wrap="square" lIns="560775" tIns="280375" rIns="560775" bIns="280375" anchor="t" anchorCtr="0">
            <a:normAutofit/>
          </a:bodyPr>
          <a:lstStyle>
            <a:lvl1pPr marL="457200" lvl="0" indent="-228600" algn="l">
              <a:spcBef>
                <a:spcPts val="1720"/>
              </a:spcBef>
              <a:spcAft>
                <a:spcPts val="0"/>
              </a:spcAft>
              <a:buClr>
                <a:schemeClr val="dk1"/>
              </a:buClr>
              <a:buSzPts val="8600"/>
              <a:buNone/>
              <a:defRPr sz="8600"/>
            </a:lvl1pPr>
            <a:lvl2pPr marL="914400" lvl="1" indent="-228600" algn="l">
              <a:spcBef>
                <a:spcPts val="1480"/>
              </a:spcBef>
              <a:spcAft>
                <a:spcPts val="0"/>
              </a:spcAft>
              <a:buClr>
                <a:schemeClr val="dk1"/>
              </a:buClr>
              <a:buSzPts val="7400"/>
              <a:buNone/>
              <a:defRPr sz="7400"/>
            </a:lvl2pPr>
            <a:lvl3pPr marL="1371600" lvl="2" indent="-228600" algn="l">
              <a:spcBef>
                <a:spcPts val="1220"/>
              </a:spcBef>
              <a:spcAft>
                <a:spcPts val="0"/>
              </a:spcAft>
              <a:buClr>
                <a:schemeClr val="dk1"/>
              </a:buClr>
              <a:buSzPts val="6100"/>
              <a:buNone/>
              <a:defRPr sz="6100"/>
            </a:lvl3pPr>
            <a:lvl4pPr marL="1828800" lvl="3" indent="-228600" algn="l">
              <a:spcBef>
                <a:spcPts val="1100"/>
              </a:spcBef>
              <a:spcAft>
                <a:spcPts val="0"/>
              </a:spcAft>
              <a:buClr>
                <a:schemeClr val="dk1"/>
              </a:buClr>
              <a:buSzPts val="5500"/>
              <a:buNone/>
              <a:defRPr sz="5500"/>
            </a:lvl4pPr>
            <a:lvl5pPr marL="2286000" lvl="4" indent="-228600" algn="l">
              <a:spcBef>
                <a:spcPts val="1100"/>
              </a:spcBef>
              <a:spcAft>
                <a:spcPts val="0"/>
              </a:spcAft>
              <a:buClr>
                <a:schemeClr val="dk1"/>
              </a:buClr>
              <a:buSzPts val="5500"/>
              <a:buNone/>
              <a:defRPr sz="5500"/>
            </a:lvl5pPr>
            <a:lvl6pPr marL="2743200" lvl="5" indent="-228600" algn="l">
              <a:spcBef>
                <a:spcPts val="1100"/>
              </a:spcBef>
              <a:spcAft>
                <a:spcPts val="0"/>
              </a:spcAft>
              <a:buClr>
                <a:schemeClr val="dk1"/>
              </a:buClr>
              <a:buSzPts val="5500"/>
              <a:buNone/>
              <a:defRPr sz="5500"/>
            </a:lvl6pPr>
            <a:lvl7pPr marL="3200400" lvl="6" indent="-228600" algn="l">
              <a:spcBef>
                <a:spcPts val="1100"/>
              </a:spcBef>
              <a:spcAft>
                <a:spcPts val="0"/>
              </a:spcAft>
              <a:buClr>
                <a:schemeClr val="dk1"/>
              </a:buClr>
              <a:buSzPts val="5500"/>
              <a:buNone/>
              <a:defRPr sz="5500"/>
            </a:lvl7pPr>
            <a:lvl8pPr marL="3657600" lvl="7" indent="-228600" algn="l">
              <a:spcBef>
                <a:spcPts val="1100"/>
              </a:spcBef>
              <a:spcAft>
                <a:spcPts val="0"/>
              </a:spcAft>
              <a:buClr>
                <a:schemeClr val="dk1"/>
              </a:buClr>
              <a:buSzPts val="5500"/>
              <a:buNone/>
              <a:defRPr sz="5500"/>
            </a:lvl8pPr>
            <a:lvl9pPr marL="4114800" lvl="8" indent="-228600" algn="l">
              <a:spcBef>
                <a:spcPts val="1100"/>
              </a:spcBef>
              <a:spcAft>
                <a:spcPts val="0"/>
              </a:spcAft>
              <a:buClr>
                <a:schemeClr val="dk1"/>
              </a:buClr>
              <a:buSzPts val="5500"/>
              <a:buNone/>
              <a:defRPr sz="5500"/>
            </a:lvl9pPr>
          </a:lstStyle>
          <a:p>
            <a:endParaRPr/>
          </a:p>
        </p:txBody>
      </p:sp>
      <p:sp>
        <p:nvSpPr>
          <p:cNvPr id="69" name="Google Shape;69;p11"/>
          <p:cNvSpPr txBox="1">
            <a:spLocks noGrp="1"/>
          </p:cNvSpPr>
          <p:nvPr>
            <p:ph type="dt" idx="10"/>
          </p:nvPr>
        </p:nvSpPr>
        <p:spPr>
          <a:xfrm>
            <a:off x="2194560" y="30510482"/>
            <a:ext cx="10241280" cy="1752600"/>
          </a:xfrm>
          <a:prstGeom prst="rect">
            <a:avLst/>
          </a:prstGeom>
          <a:noFill/>
          <a:ln>
            <a:noFill/>
          </a:ln>
        </p:spPr>
        <p:txBody>
          <a:bodyPr spcFirstLastPara="1" wrap="square" lIns="560775" tIns="280375" rIns="560775" bIns="2803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996161" y="30510482"/>
            <a:ext cx="13898880" cy="1752600"/>
          </a:xfrm>
          <a:prstGeom prst="rect">
            <a:avLst/>
          </a:prstGeom>
          <a:noFill/>
          <a:ln>
            <a:noFill/>
          </a:ln>
        </p:spPr>
        <p:txBody>
          <a:bodyPr spcFirstLastPara="1" wrap="square" lIns="560775" tIns="280375" rIns="560775" bIns="2803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1455361" y="30510482"/>
            <a:ext cx="10241280" cy="1752600"/>
          </a:xfrm>
          <a:prstGeom prst="rect">
            <a:avLst/>
          </a:prstGeom>
          <a:noFill/>
          <a:ln>
            <a:noFill/>
          </a:ln>
        </p:spPr>
        <p:txBody>
          <a:bodyPr spcFirstLastPara="1" wrap="square" lIns="560775" tIns="280375" rIns="560775" bIns="2803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194560" y="1318262"/>
            <a:ext cx="39502079" cy="5486400"/>
          </a:xfrm>
          <a:prstGeom prst="rect">
            <a:avLst/>
          </a:prstGeom>
          <a:noFill/>
          <a:ln>
            <a:noFill/>
          </a:ln>
        </p:spPr>
        <p:txBody>
          <a:bodyPr spcFirstLastPara="1" wrap="square" lIns="560775" tIns="280375" rIns="560775" bIns="280375" anchor="ctr" anchorCtr="0">
            <a:normAutofit/>
          </a:bodyPr>
          <a:lstStyle>
            <a:lvl1pPr marR="0" lvl="0" algn="ctr" rtl="0">
              <a:spcBef>
                <a:spcPts val="0"/>
              </a:spcBef>
              <a:spcAft>
                <a:spcPts val="0"/>
              </a:spcAft>
              <a:buClr>
                <a:schemeClr val="dk1"/>
              </a:buClr>
              <a:buSzPts val="27000"/>
              <a:buFont typeface="Calibri"/>
              <a:buNone/>
              <a:defRPr sz="27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194560" y="7680964"/>
            <a:ext cx="39502079" cy="21724621"/>
          </a:xfrm>
          <a:prstGeom prst="rect">
            <a:avLst/>
          </a:prstGeom>
          <a:noFill/>
          <a:ln>
            <a:noFill/>
          </a:ln>
        </p:spPr>
        <p:txBody>
          <a:bodyPr spcFirstLastPara="1" wrap="square" lIns="560775" tIns="280375" rIns="560775" bIns="280375" anchor="t" anchorCtr="0">
            <a:normAutofit/>
          </a:bodyPr>
          <a:lstStyle>
            <a:lvl1pPr marL="457200" marR="0" lvl="0" indent="-1479550" algn="l" rtl="0">
              <a:spcBef>
                <a:spcPts val="3940"/>
              </a:spcBef>
              <a:spcAft>
                <a:spcPts val="0"/>
              </a:spcAft>
              <a:buClr>
                <a:schemeClr val="dk1"/>
              </a:buClr>
              <a:buSzPts val="19700"/>
              <a:buFont typeface="Arial"/>
              <a:buChar char="•"/>
              <a:defRPr sz="19700" b="0" i="0" u="none" strike="noStrike" cap="none">
                <a:solidFill>
                  <a:schemeClr val="dk1"/>
                </a:solidFill>
                <a:latin typeface="Calibri"/>
                <a:ea typeface="Calibri"/>
                <a:cs typeface="Calibri"/>
                <a:sym typeface="Calibri"/>
              </a:defRPr>
            </a:lvl1pPr>
            <a:lvl2pPr marL="914400" marR="0" lvl="1" indent="-1314450" algn="l" rtl="0">
              <a:spcBef>
                <a:spcPts val="3420"/>
              </a:spcBef>
              <a:spcAft>
                <a:spcPts val="0"/>
              </a:spcAft>
              <a:buClr>
                <a:schemeClr val="dk1"/>
              </a:buClr>
              <a:buSzPts val="17100"/>
              <a:buFont typeface="Arial"/>
              <a:buChar char="–"/>
              <a:defRPr sz="17100" b="0" i="0" u="none" strike="noStrike" cap="none">
                <a:solidFill>
                  <a:schemeClr val="dk1"/>
                </a:solidFill>
                <a:latin typeface="Calibri"/>
                <a:ea typeface="Calibri"/>
                <a:cs typeface="Calibri"/>
                <a:sym typeface="Calibri"/>
              </a:defRPr>
            </a:lvl2pPr>
            <a:lvl3pPr marL="1371600" marR="0" lvl="2" indent="-1162050" algn="l" rtl="0">
              <a:spcBef>
                <a:spcPts val="2940"/>
              </a:spcBef>
              <a:spcAft>
                <a:spcPts val="0"/>
              </a:spcAft>
              <a:buClr>
                <a:schemeClr val="dk1"/>
              </a:buClr>
              <a:buSzPts val="14700"/>
              <a:buFont typeface="Arial"/>
              <a:buChar char="•"/>
              <a:defRPr sz="14700" b="0" i="0" u="none" strike="noStrike" cap="none">
                <a:solidFill>
                  <a:schemeClr val="dk1"/>
                </a:solidFill>
                <a:latin typeface="Calibri"/>
                <a:ea typeface="Calibri"/>
                <a:cs typeface="Calibri"/>
                <a:sym typeface="Calibri"/>
              </a:defRPr>
            </a:lvl3pPr>
            <a:lvl4pPr marL="1828800" marR="0" lvl="3" indent="-1009650" algn="l" rtl="0">
              <a:spcBef>
                <a:spcPts val="2460"/>
              </a:spcBef>
              <a:spcAft>
                <a:spcPts val="0"/>
              </a:spcAft>
              <a:buClr>
                <a:schemeClr val="dk1"/>
              </a:buClr>
              <a:buSzPts val="12300"/>
              <a:buFont typeface="Arial"/>
              <a:buChar char="–"/>
              <a:defRPr sz="12300" b="0" i="0" u="none" strike="noStrike" cap="none">
                <a:solidFill>
                  <a:schemeClr val="dk1"/>
                </a:solidFill>
                <a:latin typeface="Calibri"/>
                <a:ea typeface="Calibri"/>
                <a:cs typeface="Calibri"/>
                <a:sym typeface="Calibri"/>
              </a:defRPr>
            </a:lvl4pPr>
            <a:lvl5pPr marL="2286000" marR="0" lvl="4" indent="-1009650" algn="l" rtl="0">
              <a:spcBef>
                <a:spcPts val="2460"/>
              </a:spcBef>
              <a:spcAft>
                <a:spcPts val="0"/>
              </a:spcAft>
              <a:buClr>
                <a:schemeClr val="dk1"/>
              </a:buClr>
              <a:buSzPts val="12300"/>
              <a:buFont typeface="Arial"/>
              <a:buChar char="»"/>
              <a:defRPr sz="12300" b="0" i="0" u="none" strike="noStrike" cap="none">
                <a:solidFill>
                  <a:schemeClr val="dk1"/>
                </a:solidFill>
                <a:latin typeface="Calibri"/>
                <a:ea typeface="Calibri"/>
                <a:cs typeface="Calibri"/>
                <a:sym typeface="Calibri"/>
              </a:defRPr>
            </a:lvl5pPr>
            <a:lvl6pPr marL="2743200" marR="0" lvl="5" indent="-1009650" algn="l" rtl="0">
              <a:spcBef>
                <a:spcPts val="2460"/>
              </a:spcBef>
              <a:spcAft>
                <a:spcPts val="0"/>
              </a:spcAft>
              <a:buClr>
                <a:schemeClr val="dk1"/>
              </a:buClr>
              <a:buSzPts val="12300"/>
              <a:buFont typeface="Arial"/>
              <a:buChar char="•"/>
              <a:defRPr sz="12300" b="0" i="0" u="none" strike="noStrike" cap="none">
                <a:solidFill>
                  <a:schemeClr val="dk1"/>
                </a:solidFill>
                <a:latin typeface="Calibri"/>
                <a:ea typeface="Calibri"/>
                <a:cs typeface="Calibri"/>
                <a:sym typeface="Calibri"/>
              </a:defRPr>
            </a:lvl6pPr>
            <a:lvl7pPr marL="3200400" marR="0" lvl="6" indent="-1009650" algn="l" rtl="0">
              <a:spcBef>
                <a:spcPts val="2460"/>
              </a:spcBef>
              <a:spcAft>
                <a:spcPts val="0"/>
              </a:spcAft>
              <a:buClr>
                <a:schemeClr val="dk1"/>
              </a:buClr>
              <a:buSzPts val="12300"/>
              <a:buFont typeface="Arial"/>
              <a:buChar char="•"/>
              <a:defRPr sz="12300" b="0" i="0" u="none" strike="noStrike" cap="none">
                <a:solidFill>
                  <a:schemeClr val="dk1"/>
                </a:solidFill>
                <a:latin typeface="Calibri"/>
                <a:ea typeface="Calibri"/>
                <a:cs typeface="Calibri"/>
                <a:sym typeface="Calibri"/>
              </a:defRPr>
            </a:lvl7pPr>
            <a:lvl8pPr marL="3657600" marR="0" lvl="7" indent="-1009650" algn="l" rtl="0">
              <a:spcBef>
                <a:spcPts val="2460"/>
              </a:spcBef>
              <a:spcAft>
                <a:spcPts val="0"/>
              </a:spcAft>
              <a:buClr>
                <a:schemeClr val="dk1"/>
              </a:buClr>
              <a:buSzPts val="12300"/>
              <a:buFont typeface="Arial"/>
              <a:buChar char="•"/>
              <a:defRPr sz="12300" b="0" i="0" u="none" strike="noStrike" cap="none">
                <a:solidFill>
                  <a:schemeClr val="dk1"/>
                </a:solidFill>
                <a:latin typeface="Calibri"/>
                <a:ea typeface="Calibri"/>
                <a:cs typeface="Calibri"/>
                <a:sym typeface="Calibri"/>
              </a:defRPr>
            </a:lvl8pPr>
            <a:lvl9pPr marL="4114800" marR="0" lvl="8" indent="-1009650" algn="l" rtl="0">
              <a:spcBef>
                <a:spcPts val="2460"/>
              </a:spcBef>
              <a:spcAft>
                <a:spcPts val="0"/>
              </a:spcAft>
              <a:buClr>
                <a:schemeClr val="dk1"/>
              </a:buClr>
              <a:buSzPts val="12300"/>
              <a:buFont typeface="Arial"/>
              <a:buChar char="•"/>
              <a:defRPr sz="123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194560" y="30510482"/>
            <a:ext cx="10241280" cy="1752600"/>
          </a:xfrm>
          <a:prstGeom prst="rect">
            <a:avLst/>
          </a:prstGeom>
          <a:noFill/>
          <a:ln>
            <a:noFill/>
          </a:ln>
        </p:spPr>
        <p:txBody>
          <a:bodyPr spcFirstLastPara="1" wrap="square" lIns="560775" tIns="280375" rIns="560775" bIns="280375" anchor="ctr" anchorCtr="0">
            <a:noAutofit/>
          </a:bodyPr>
          <a:lstStyle>
            <a:lvl1pPr marR="0" lvl="0" algn="l" rtl="0">
              <a:spcBef>
                <a:spcPts val="0"/>
              </a:spcBef>
              <a:spcAft>
                <a:spcPts val="0"/>
              </a:spcAft>
              <a:buSzPts val="1400"/>
              <a:buNone/>
              <a:defRPr sz="7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1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1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1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1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1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1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1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10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996161" y="30510482"/>
            <a:ext cx="13898880" cy="1752600"/>
          </a:xfrm>
          <a:prstGeom prst="rect">
            <a:avLst/>
          </a:prstGeom>
          <a:noFill/>
          <a:ln>
            <a:noFill/>
          </a:ln>
        </p:spPr>
        <p:txBody>
          <a:bodyPr spcFirstLastPara="1" wrap="square" lIns="560775" tIns="280375" rIns="560775" bIns="280375" anchor="ctr" anchorCtr="0">
            <a:noAutofit/>
          </a:bodyPr>
          <a:lstStyle>
            <a:lvl1pPr marR="0" lvl="0" algn="ctr" rtl="0">
              <a:spcBef>
                <a:spcPts val="0"/>
              </a:spcBef>
              <a:spcAft>
                <a:spcPts val="0"/>
              </a:spcAft>
              <a:buSzPts val="1400"/>
              <a:buNone/>
              <a:defRPr sz="7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1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1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1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1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1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1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1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10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1455361" y="30510482"/>
            <a:ext cx="10241280" cy="1752600"/>
          </a:xfrm>
          <a:prstGeom prst="rect">
            <a:avLst/>
          </a:prstGeom>
          <a:noFill/>
          <a:ln>
            <a:noFill/>
          </a:ln>
        </p:spPr>
        <p:txBody>
          <a:bodyPr spcFirstLastPara="1" wrap="square" lIns="560775" tIns="280375" rIns="560775" bIns="280375" anchor="ctr" anchorCtr="0">
            <a:noAutofit/>
          </a:bodyPr>
          <a:lstStyle>
            <a:lvl1pPr marL="0" marR="0" lvl="0" indent="0" algn="r" rtl="0">
              <a:spcBef>
                <a:spcPts val="0"/>
              </a:spcBef>
              <a:buNone/>
              <a:defRPr sz="7400" b="0" i="0" u="none" strike="noStrike" cap="none">
                <a:solidFill>
                  <a:srgbClr val="888888"/>
                </a:solidFill>
                <a:latin typeface="Calibri"/>
                <a:ea typeface="Calibri"/>
                <a:cs typeface="Calibri"/>
                <a:sym typeface="Calibri"/>
              </a:defRPr>
            </a:lvl1pPr>
            <a:lvl2pPr marL="0" marR="0" lvl="1" indent="0" algn="r" rtl="0">
              <a:spcBef>
                <a:spcPts val="0"/>
              </a:spcBef>
              <a:buNone/>
              <a:defRPr sz="7400" b="0" i="0" u="none" strike="noStrike" cap="none">
                <a:solidFill>
                  <a:srgbClr val="888888"/>
                </a:solidFill>
                <a:latin typeface="Calibri"/>
                <a:ea typeface="Calibri"/>
                <a:cs typeface="Calibri"/>
                <a:sym typeface="Calibri"/>
              </a:defRPr>
            </a:lvl2pPr>
            <a:lvl3pPr marL="0" marR="0" lvl="2" indent="0" algn="r" rtl="0">
              <a:spcBef>
                <a:spcPts val="0"/>
              </a:spcBef>
              <a:buNone/>
              <a:defRPr sz="7400" b="0" i="0" u="none" strike="noStrike" cap="none">
                <a:solidFill>
                  <a:srgbClr val="888888"/>
                </a:solidFill>
                <a:latin typeface="Calibri"/>
                <a:ea typeface="Calibri"/>
                <a:cs typeface="Calibri"/>
                <a:sym typeface="Calibri"/>
              </a:defRPr>
            </a:lvl3pPr>
            <a:lvl4pPr marL="0" marR="0" lvl="3" indent="0" algn="r" rtl="0">
              <a:spcBef>
                <a:spcPts val="0"/>
              </a:spcBef>
              <a:buNone/>
              <a:defRPr sz="7400" b="0" i="0" u="none" strike="noStrike" cap="none">
                <a:solidFill>
                  <a:srgbClr val="888888"/>
                </a:solidFill>
                <a:latin typeface="Calibri"/>
                <a:ea typeface="Calibri"/>
                <a:cs typeface="Calibri"/>
                <a:sym typeface="Calibri"/>
              </a:defRPr>
            </a:lvl4pPr>
            <a:lvl5pPr marL="0" marR="0" lvl="4" indent="0" algn="r" rtl="0">
              <a:spcBef>
                <a:spcPts val="0"/>
              </a:spcBef>
              <a:buNone/>
              <a:defRPr sz="7400" b="0" i="0" u="none" strike="noStrike" cap="none">
                <a:solidFill>
                  <a:srgbClr val="888888"/>
                </a:solidFill>
                <a:latin typeface="Calibri"/>
                <a:ea typeface="Calibri"/>
                <a:cs typeface="Calibri"/>
                <a:sym typeface="Calibri"/>
              </a:defRPr>
            </a:lvl5pPr>
            <a:lvl6pPr marL="0" marR="0" lvl="5" indent="0" algn="r" rtl="0">
              <a:spcBef>
                <a:spcPts val="0"/>
              </a:spcBef>
              <a:buNone/>
              <a:defRPr sz="7400" b="0" i="0" u="none" strike="noStrike" cap="none">
                <a:solidFill>
                  <a:srgbClr val="888888"/>
                </a:solidFill>
                <a:latin typeface="Calibri"/>
                <a:ea typeface="Calibri"/>
                <a:cs typeface="Calibri"/>
                <a:sym typeface="Calibri"/>
              </a:defRPr>
            </a:lvl6pPr>
            <a:lvl7pPr marL="0" marR="0" lvl="6" indent="0" algn="r" rtl="0">
              <a:spcBef>
                <a:spcPts val="0"/>
              </a:spcBef>
              <a:buNone/>
              <a:defRPr sz="7400" b="0" i="0" u="none" strike="noStrike" cap="none">
                <a:solidFill>
                  <a:srgbClr val="888888"/>
                </a:solidFill>
                <a:latin typeface="Calibri"/>
                <a:ea typeface="Calibri"/>
                <a:cs typeface="Calibri"/>
                <a:sym typeface="Calibri"/>
              </a:defRPr>
            </a:lvl7pPr>
            <a:lvl8pPr marL="0" marR="0" lvl="7" indent="0" algn="r" rtl="0">
              <a:spcBef>
                <a:spcPts val="0"/>
              </a:spcBef>
              <a:buNone/>
              <a:defRPr sz="7400" b="0" i="0" u="none" strike="noStrike" cap="none">
                <a:solidFill>
                  <a:srgbClr val="888888"/>
                </a:solidFill>
                <a:latin typeface="Calibri"/>
                <a:ea typeface="Calibri"/>
                <a:cs typeface="Calibri"/>
                <a:sym typeface="Calibri"/>
              </a:defRPr>
            </a:lvl8pPr>
            <a:lvl9pPr marL="0" marR="0" lvl="8" indent="0" algn="r" rtl="0">
              <a:spcBef>
                <a:spcPts val="0"/>
              </a:spcBef>
              <a:buNone/>
              <a:defRPr sz="7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2"/>
          <p:cNvPicPr preferRelativeResize="0"/>
          <p:nvPr/>
        </p:nvPicPr>
        <p:blipFill rotWithShape="1">
          <a:blip r:embed="rId13">
            <a:alphaModFix/>
          </a:blip>
          <a:srcRect/>
          <a:stretch/>
        </p:blipFill>
        <p:spPr>
          <a:xfrm rot="-5400000">
            <a:off x="-11074400" y="16459200"/>
            <a:ext cx="14274800" cy="3937000"/>
          </a:xfrm>
          <a:prstGeom prst="rect">
            <a:avLst/>
          </a:prstGeom>
          <a:noFill/>
          <a:ln>
            <a:noFill/>
          </a:ln>
        </p:spPr>
      </p:pic>
      <p:pic>
        <p:nvPicPr>
          <p:cNvPr id="12" name="Google Shape;12;p2"/>
          <p:cNvPicPr preferRelativeResize="0"/>
          <p:nvPr/>
        </p:nvPicPr>
        <p:blipFill rotWithShape="1">
          <a:blip r:embed="rId13">
            <a:alphaModFix/>
          </a:blip>
          <a:srcRect/>
          <a:stretch/>
        </p:blipFill>
        <p:spPr>
          <a:xfrm rot="5400000">
            <a:off x="40690800" y="16459200"/>
            <a:ext cx="14274800" cy="3937000"/>
          </a:xfrm>
          <a:prstGeom prst="rect">
            <a:avLst/>
          </a:prstGeom>
          <a:noFill/>
          <a:ln>
            <a:noFill/>
          </a:ln>
        </p:spPr>
      </p:pic>
      <p:pic>
        <p:nvPicPr>
          <p:cNvPr id="13" name="Google Shape;13;p2"/>
          <p:cNvPicPr preferRelativeResize="0"/>
          <p:nvPr/>
        </p:nvPicPr>
        <p:blipFill rotWithShape="1">
          <a:blip r:embed="rId14">
            <a:alphaModFix/>
          </a:blip>
          <a:srcRect/>
          <a:stretch/>
        </p:blipFill>
        <p:spPr>
          <a:xfrm>
            <a:off x="6953250" y="33426400"/>
            <a:ext cx="29984700" cy="1460500"/>
          </a:xfrm>
          <a:prstGeom prst="rect">
            <a:avLst/>
          </a:prstGeom>
          <a:noFill/>
          <a:ln>
            <a:noFill/>
          </a:ln>
        </p:spPr>
      </p:pic>
      <p:sp>
        <p:nvSpPr>
          <p:cNvPr id="14" name="Google Shape;14;p2"/>
          <p:cNvSpPr/>
          <p:nvPr/>
        </p:nvSpPr>
        <p:spPr>
          <a:xfrm>
            <a:off x="6953250" y="33997900"/>
            <a:ext cx="21945600" cy="127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600" b="0" i="0" u="none" strike="noStrike" cap="none">
                <a:solidFill>
                  <a:srgbClr val="808080"/>
                </a:solidFill>
                <a:latin typeface="Calibri"/>
                <a:ea typeface="Calibri"/>
                <a:cs typeface="Calibri"/>
                <a:sym typeface="Calibri"/>
              </a:rPr>
              <a:t>Template ID: ruminativemauve  Size: 48x36</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omments" Target="../comments/comment1.xml"/><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767175" y="425750"/>
            <a:ext cx="27942600" cy="2937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1700"/>
              </a:spcBef>
              <a:spcAft>
                <a:spcPts val="0"/>
              </a:spcAft>
              <a:buClr>
                <a:srgbClr val="366092"/>
              </a:buClr>
              <a:buSzPts val="8500"/>
              <a:buFont typeface="Amaranth"/>
              <a:buNone/>
            </a:pPr>
            <a:r>
              <a:rPr lang="en-US" sz="8500" dirty="0">
                <a:solidFill>
                  <a:srgbClr val="366092"/>
                </a:solidFill>
                <a:latin typeface="Amaranth"/>
                <a:ea typeface="Amaranth"/>
                <a:cs typeface="Amaranth"/>
                <a:sym typeface="Amaranth"/>
              </a:rPr>
              <a:t>IRES Property Predictions of the Additively </a:t>
            </a:r>
            <a:r>
              <a:rPr lang="en-US" sz="8500">
                <a:solidFill>
                  <a:srgbClr val="366092"/>
                </a:solidFill>
                <a:latin typeface="Amaranth"/>
                <a:ea typeface="Amaranth"/>
                <a:cs typeface="Amaranth"/>
                <a:sym typeface="Amaranth"/>
              </a:rPr>
              <a:t>Manufactured </a:t>
            </a:r>
            <a:r>
              <a:rPr lang="en-US" sz="8500" smtClean="0">
                <a:solidFill>
                  <a:srgbClr val="366092"/>
                </a:solidFill>
                <a:latin typeface="Amaranth"/>
                <a:ea typeface="Amaranth"/>
                <a:cs typeface="Amaranth"/>
                <a:sym typeface="Amaranth"/>
              </a:rPr>
              <a:t>Part</a:t>
            </a:r>
            <a:r>
              <a:rPr lang="en-US" sz="8500" smtClean="0">
                <a:solidFill>
                  <a:srgbClr val="366092"/>
                </a:solidFill>
                <a:latin typeface="Amaranth"/>
                <a:ea typeface="Amaranth"/>
                <a:cs typeface="Amaranth"/>
                <a:sym typeface="Amaranth"/>
              </a:rPr>
              <a:t>s </a:t>
            </a:r>
            <a:r>
              <a:rPr lang="en-US" sz="8500" dirty="0">
                <a:solidFill>
                  <a:srgbClr val="366092"/>
                </a:solidFill>
                <a:latin typeface="Amaranth"/>
                <a:ea typeface="Amaranth"/>
                <a:cs typeface="Amaranth"/>
                <a:sym typeface="Amaranth"/>
              </a:rPr>
              <a:t>using the Machine Learning </a:t>
            </a:r>
            <a:r>
              <a:rPr lang="en-US" sz="8500" dirty="0">
                <a:solidFill>
                  <a:srgbClr val="366092"/>
                </a:solidFill>
                <a:latin typeface="Amaranth"/>
                <a:ea typeface="Amaranth"/>
                <a:cs typeface="Amaranth"/>
                <a:sym typeface="Amaranth"/>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Approach</a:t>
            </a:r>
            <a:endParaRPr dirty="0"/>
          </a:p>
        </p:txBody>
      </p:sp>
      <p:sp>
        <p:nvSpPr>
          <p:cNvPr id="89" name="Google Shape;89;p1"/>
          <p:cNvSpPr txBox="1"/>
          <p:nvPr/>
        </p:nvSpPr>
        <p:spPr>
          <a:xfrm>
            <a:off x="767175" y="3341971"/>
            <a:ext cx="36576000" cy="226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366092"/>
              </a:buClr>
              <a:buSzPts val="5600"/>
              <a:buFont typeface="Arial"/>
              <a:buNone/>
            </a:pPr>
            <a:r>
              <a:rPr lang="en-US" sz="5600" dirty="0" err="1">
                <a:solidFill>
                  <a:srgbClr val="366092"/>
                </a:solidFill>
                <a:latin typeface="Titillium Web"/>
                <a:ea typeface="Titillium Web"/>
                <a:cs typeface="Titillium Web"/>
                <a:sym typeface="Titillium Web"/>
              </a:rPr>
              <a:t>Shrihit</a:t>
            </a:r>
            <a:r>
              <a:rPr lang="en-US" sz="5600" dirty="0">
                <a:solidFill>
                  <a:srgbClr val="366092"/>
                </a:solidFill>
                <a:latin typeface="Titillium Web"/>
                <a:ea typeface="Titillium Web"/>
                <a:cs typeface="Titillium Web"/>
                <a:sym typeface="Titillium Web"/>
              </a:rPr>
              <a:t> Saxena</a:t>
            </a:r>
            <a:r>
              <a:rPr lang="en-US" sz="5600" baseline="30000" dirty="0">
                <a:solidFill>
                  <a:srgbClr val="366092"/>
                </a:solidFill>
                <a:latin typeface="Titillium Web"/>
                <a:ea typeface="Titillium Web"/>
                <a:cs typeface="Titillium Web"/>
                <a:sym typeface="Titillium Web"/>
              </a:rPr>
              <a:t>1</a:t>
            </a:r>
            <a:r>
              <a:rPr lang="en-US" sz="5600" dirty="0">
                <a:solidFill>
                  <a:srgbClr val="366092"/>
                </a:solidFill>
                <a:latin typeface="Titillium Web"/>
                <a:ea typeface="Titillium Web"/>
                <a:cs typeface="Titillium Web"/>
                <a:sym typeface="Titillium Web"/>
              </a:rPr>
              <a:t>, Roger Li</a:t>
            </a:r>
            <a:r>
              <a:rPr lang="en-US" sz="5600" baseline="30000" dirty="0">
                <a:solidFill>
                  <a:srgbClr val="366092"/>
                </a:solidFill>
                <a:latin typeface="Titillium Web"/>
                <a:ea typeface="Titillium Web"/>
                <a:cs typeface="Titillium Web"/>
                <a:sym typeface="Titillium Web"/>
              </a:rPr>
              <a:t>2</a:t>
            </a:r>
            <a:r>
              <a:rPr lang="en-US" sz="5600" dirty="0">
                <a:solidFill>
                  <a:srgbClr val="366092"/>
                </a:solidFill>
                <a:latin typeface="Titillium Web"/>
                <a:ea typeface="Titillium Web"/>
                <a:cs typeface="Titillium Web"/>
                <a:sym typeface="Titillium Web"/>
              </a:rPr>
              <a:t>, </a:t>
            </a:r>
            <a:r>
              <a:rPr lang="en-US" sz="5600" dirty="0" smtClean="0">
                <a:solidFill>
                  <a:srgbClr val="366092"/>
                </a:solidFill>
                <a:latin typeface="Titillium Web"/>
                <a:ea typeface="Titillium Web"/>
                <a:cs typeface="Titillium Web"/>
                <a:sym typeface="Titillium Web"/>
              </a:rPr>
              <a:t>Deepak Sharma</a:t>
            </a:r>
            <a:r>
              <a:rPr lang="en-US" sz="5600" baseline="30000" dirty="0" smtClean="0">
                <a:solidFill>
                  <a:srgbClr val="366092"/>
                </a:solidFill>
                <a:latin typeface="Titillium Web"/>
                <a:ea typeface="Titillium Web"/>
                <a:cs typeface="Titillium Web"/>
                <a:sym typeface="Titillium Web"/>
              </a:rPr>
              <a:t>3</a:t>
            </a:r>
            <a:r>
              <a:rPr lang="en-US" sz="5600" dirty="0">
                <a:solidFill>
                  <a:srgbClr val="366092"/>
                </a:solidFill>
                <a:latin typeface="Titillium Web"/>
                <a:ea typeface="Titillium Web"/>
                <a:cs typeface="Titillium Web"/>
                <a:sym typeface="Titillium Web"/>
              </a:rPr>
              <a:t>, </a:t>
            </a:r>
            <a:r>
              <a:rPr lang="en-US" sz="5600" dirty="0" err="1">
                <a:solidFill>
                  <a:srgbClr val="366092"/>
                </a:solidFill>
                <a:latin typeface="Titillium Web"/>
                <a:ea typeface="Titillium Web"/>
                <a:cs typeface="Titillium Web"/>
                <a:sym typeface="Titillium Web"/>
              </a:rPr>
              <a:t>Krisha</a:t>
            </a:r>
            <a:r>
              <a:rPr lang="en-US" sz="5600" dirty="0">
                <a:solidFill>
                  <a:srgbClr val="366092"/>
                </a:solidFill>
                <a:latin typeface="Titillium Web"/>
                <a:ea typeface="Titillium Web"/>
                <a:cs typeface="Titillium Web"/>
                <a:sym typeface="Titillium Web"/>
              </a:rPr>
              <a:t> Shah</a:t>
            </a:r>
            <a:r>
              <a:rPr lang="en-US" sz="5600" baseline="30000" dirty="0">
                <a:solidFill>
                  <a:srgbClr val="366092"/>
                </a:solidFill>
                <a:latin typeface="Titillium Web"/>
                <a:ea typeface="Titillium Web"/>
                <a:cs typeface="Titillium Web"/>
                <a:sym typeface="Titillium Web"/>
              </a:rPr>
              <a:t>4</a:t>
            </a:r>
            <a:endParaRPr dirty="0"/>
          </a:p>
          <a:p>
            <a:pPr marL="0" marR="0" lvl="0" indent="0" algn="l" rtl="0">
              <a:lnSpc>
                <a:spcPct val="100000"/>
              </a:lnSpc>
              <a:spcBef>
                <a:spcPts val="0"/>
              </a:spcBef>
              <a:spcAft>
                <a:spcPts val="0"/>
              </a:spcAft>
              <a:buClr>
                <a:srgbClr val="366092"/>
              </a:buClr>
              <a:buSzPts val="5600"/>
              <a:buFont typeface="Arial"/>
              <a:buNone/>
            </a:pPr>
            <a:r>
              <a:rPr lang="en-US" sz="3500" dirty="0">
                <a:solidFill>
                  <a:srgbClr val="366092"/>
                </a:solidFill>
                <a:latin typeface="Titillium Web"/>
                <a:ea typeface="Titillium Web"/>
                <a:cs typeface="Titillium Web"/>
                <a:sym typeface="Titillium Web"/>
              </a:rPr>
              <a:t>1. Stevens Institute of Technology 2. New York University 3. Indian Institute of Technology, </a:t>
            </a:r>
            <a:r>
              <a:rPr lang="en-US" sz="3500" dirty="0" err="1" smtClean="0">
                <a:solidFill>
                  <a:srgbClr val="366092"/>
                </a:solidFill>
                <a:latin typeface="Titillium Web"/>
                <a:ea typeface="Titillium Web"/>
                <a:cs typeface="Titillium Web"/>
                <a:sym typeface="Titillium Web"/>
              </a:rPr>
              <a:t>Roorkee</a:t>
            </a:r>
            <a:r>
              <a:rPr lang="en-US" sz="3500" dirty="0" smtClean="0">
                <a:solidFill>
                  <a:srgbClr val="366092"/>
                </a:solidFill>
                <a:latin typeface="Titillium Web"/>
                <a:ea typeface="Titillium Web"/>
                <a:cs typeface="Titillium Web"/>
                <a:sym typeface="Titillium Web"/>
              </a:rPr>
              <a:t> </a:t>
            </a:r>
            <a:r>
              <a:rPr lang="en-US" sz="3500" dirty="0">
                <a:solidFill>
                  <a:srgbClr val="366092"/>
                </a:solidFill>
                <a:latin typeface="Titillium Web"/>
                <a:ea typeface="Titillium Web"/>
                <a:cs typeface="Titillium Web"/>
                <a:sym typeface="Titillium Web"/>
              </a:rPr>
              <a:t>4. National Institute of Technology, Karnataka</a:t>
            </a:r>
            <a:endParaRPr sz="3500" dirty="0">
              <a:solidFill>
                <a:srgbClr val="366092"/>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366092"/>
              </a:buClr>
              <a:buSzPts val="5600"/>
              <a:buFont typeface="Arial"/>
              <a:buNone/>
            </a:pPr>
            <a:r>
              <a:rPr lang="en-US" sz="5600" b="1" dirty="0">
                <a:solidFill>
                  <a:srgbClr val="366092"/>
                </a:solidFill>
                <a:latin typeface="Titillium Web"/>
                <a:ea typeface="Titillium Web"/>
                <a:cs typeface="Titillium Web"/>
                <a:sym typeface="Titillium Web"/>
              </a:rPr>
              <a:t>PI: Dr. Nikhil Gupta; Mentors: Dr. </a:t>
            </a:r>
            <a:r>
              <a:rPr lang="en-US" sz="5600" b="1" dirty="0" err="1">
                <a:solidFill>
                  <a:srgbClr val="366092"/>
                </a:solidFill>
                <a:latin typeface="Titillium Web"/>
                <a:ea typeface="Titillium Web"/>
                <a:cs typeface="Titillium Web"/>
                <a:sym typeface="Titillium Web"/>
              </a:rPr>
              <a:t>Mrityunjay</a:t>
            </a:r>
            <a:r>
              <a:rPr lang="en-US" sz="5600" b="1" dirty="0">
                <a:solidFill>
                  <a:srgbClr val="366092"/>
                </a:solidFill>
                <a:latin typeface="Titillium Web"/>
                <a:ea typeface="Titillium Web"/>
                <a:cs typeface="Titillium Web"/>
                <a:sym typeface="Titillium Web"/>
              </a:rPr>
              <a:t> </a:t>
            </a:r>
            <a:r>
              <a:rPr lang="en-US" sz="5600" b="1" dirty="0" err="1">
                <a:solidFill>
                  <a:srgbClr val="366092"/>
                </a:solidFill>
                <a:latin typeface="Titillium Web"/>
                <a:ea typeface="Titillium Web"/>
                <a:cs typeface="Titillium Web"/>
                <a:sym typeface="Titillium Web"/>
              </a:rPr>
              <a:t>Doddamani</a:t>
            </a:r>
            <a:r>
              <a:rPr lang="en-US" sz="5600" b="1" dirty="0">
                <a:solidFill>
                  <a:srgbClr val="366092"/>
                </a:solidFill>
                <a:latin typeface="Titillium Web"/>
                <a:ea typeface="Titillium Web"/>
                <a:cs typeface="Titillium Web"/>
                <a:sym typeface="Titillium Web"/>
              </a:rPr>
              <a:t>, Dr. AKM </a:t>
            </a:r>
            <a:r>
              <a:rPr lang="en-US" sz="5600" b="1" dirty="0" err="1">
                <a:solidFill>
                  <a:srgbClr val="366092"/>
                </a:solidFill>
                <a:latin typeface="Titillium Web"/>
                <a:ea typeface="Titillium Web"/>
                <a:cs typeface="Titillium Web"/>
                <a:sym typeface="Titillium Web"/>
              </a:rPr>
              <a:t>Samsur</a:t>
            </a:r>
            <a:r>
              <a:rPr lang="en-US" sz="5600" b="1" dirty="0">
                <a:solidFill>
                  <a:srgbClr val="366092"/>
                </a:solidFill>
                <a:latin typeface="Titillium Web"/>
                <a:ea typeface="Titillium Web"/>
                <a:cs typeface="Titillium Web"/>
                <a:sym typeface="Titillium Web"/>
              </a:rPr>
              <a:t> Rahman, Caleb Beckwith</a:t>
            </a:r>
            <a:endParaRPr sz="5600" b="1" dirty="0">
              <a:solidFill>
                <a:srgbClr val="366092"/>
              </a:solidFill>
              <a:latin typeface="Titillium Web"/>
              <a:ea typeface="Titillium Web"/>
              <a:cs typeface="Titillium Web"/>
              <a:sym typeface="Titillium Web"/>
            </a:endParaRPr>
          </a:p>
        </p:txBody>
      </p:sp>
      <p:pic>
        <p:nvPicPr>
          <p:cNvPr id="90" name="Google Shape;90;p1"/>
          <p:cNvPicPr preferRelativeResize="0"/>
          <p:nvPr/>
        </p:nvPicPr>
        <p:blipFill rotWithShape="1">
          <a:blip r:embed="rId3">
            <a:alphaModFix/>
          </a:blip>
          <a:srcRect/>
          <a:stretch/>
        </p:blipFill>
        <p:spPr>
          <a:xfrm>
            <a:off x="30995847" y="3211376"/>
            <a:ext cx="7896403" cy="2632125"/>
          </a:xfrm>
          <a:prstGeom prst="rect">
            <a:avLst/>
          </a:prstGeom>
          <a:noFill/>
          <a:ln>
            <a:noFill/>
          </a:ln>
        </p:spPr>
      </p:pic>
      <p:pic>
        <p:nvPicPr>
          <p:cNvPr id="91" name="Google Shape;91;p1"/>
          <p:cNvPicPr preferRelativeResize="0"/>
          <p:nvPr/>
        </p:nvPicPr>
        <p:blipFill rotWithShape="1">
          <a:blip r:embed="rId4">
            <a:alphaModFix/>
          </a:blip>
          <a:srcRect/>
          <a:stretch/>
        </p:blipFill>
        <p:spPr>
          <a:xfrm>
            <a:off x="39171973" y="2782936"/>
            <a:ext cx="3666850" cy="2937299"/>
          </a:xfrm>
          <a:prstGeom prst="rect">
            <a:avLst/>
          </a:prstGeom>
          <a:noFill/>
          <a:ln>
            <a:noFill/>
          </a:ln>
        </p:spPr>
      </p:pic>
      <p:pic>
        <p:nvPicPr>
          <p:cNvPr id="92" name="Google Shape;92;p1"/>
          <p:cNvPicPr preferRelativeResize="0"/>
          <p:nvPr/>
        </p:nvPicPr>
        <p:blipFill rotWithShape="1">
          <a:blip r:embed="rId5">
            <a:alphaModFix/>
          </a:blip>
          <a:srcRect/>
          <a:stretch/>
        </p:blipFill>
        <p:spPr>
          <a:xfrm>
            <a:off x="40220400" y="305000"/>
            <a:ext cx="2618436" cy="2632125"/>
          </a:xfrm>
          <a:prstGeom prst="rect">
            <a:avLst/>
          </a:prstGeom>
          <a:noFill/>
          <a:ln>
            <a:noFill/>
          </a:ln>
        </p:spPr>
      </p:pic>
      <p:pic>
        <p:nvPicPr>
          <p:cNvPr id="93" name="Google Shape;93;p1" descr="Identity Style Guide | NYU Tandon School of Engineering"/>
          <p:cNvPicPr preferRelativeResize="0"/>
          <p:nvPr/>
        </p:nvPicPr>
        <p:blipFill rotWithShape="1">
          <a:blip r:embed="rId6">
            <a:alphaModFix/>
          </a:blip>
          <a:srcRect l="24602" r="23570"/>
          <a:stretch/>
        </p:blipFill>
        <p:spPr>
          <a:xfrm>
            <a:off x="30995850" y="305000"/>
            <a:ext cx="9224550" cy="2632125"/>
          </a:xfrm>
          <a:prstGeom prst="rect">
            <a:avLst/>
          </a:prstGeom>
          <a:noFill/>
          <a:ln>
            <a:noFill/>
          </a:ln>
        </p:spPr>
      </p:pic>
      <p:grpSp>
        <p:nvGrpSpPr>
          <p:cNvPr id="94" name="Google Shape;94;p1"/>
          <p:cNvGrpSpPr/>
          <p:nvPr/>
        </p:nvGrpSpPr>
        <p:grpSpPr>
          <a:xfrm>
            <a:off x="13688743" y="6117775"/>
            <a:ext cx="16830522" cy="26342757"/>
            <a:chOff x="22269428" y="5445691"/>
            <a:chExt cx="10296416" cy="27015441"/>
          </a:xfrm>
        </p:grpSpPr>
        <p:sp>
          <p:nvSpPr>
            <p:cNvPr id="95" name="Google Shape;95;p1"/>
            <p:cNvSpPr/>
            <p:nvPr/>
          </p:nvSpPr>
          <p:spPr>
            <a:xfrm>
              <a:off x="22543444" y="5952232"/>
              <a:ext cx="10022400" cy="265089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0"/>
                <a:buFont typeface="Arial"/>
                <a:buNone/>
              </a:pPr>
              <a:endParaRPr sz="11000" b="0" i="0" u="none" strike="noStrike" cap="none">
                <a:solidFill>
                  <a:srgbClr val="FFFFFF"/>
                </a:solidFill>
                <a:latin typeface="Calibri"/>
                <a:ea typeface="Calibri"/>
                <a:cs typeface="Calibri"/>
                <a:sym typeface="Calibri"/>
              </a:endParaRPr>
            </a:p>
          </p:txBody>
        </p:sp>
        <p:sp>
          <p:nvSpPr>
            <p:cNvPr id="96" name="Google Shape;96;p1"/>
            <p:cNvSpPr/>
            <p:nvPr/>
          </p:nvSpPr>
          <p:spPr>
            <a:xfrm>
              <a:off x="22269428" y="5445691"/>
              <a:ext cx="9978600" cy="26720100"/>
            </a:xfrm>
            <a:prstGeom prst="rect">
              <a:avLst/>
            </a:prstGeom>
            <a:solidFill>
              <a:srgbClr val="5F49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0"/>
                <a:buFont typeface="Arial"/>
                <a:buNone/>
              </a:pPr>
              <a:endParaRPr sz="11000" b="0" i="0" u="none" strike="noStrike" cap="none">
                <a:solidFill>
                  <a:srgbClr val="FFFFFF"/>
                </a:solidFill>
                <a:latin typeface="Calibri"/>
                <a:ea typeface="Calibri"/>
                <a:cs typeface="Calibri"/>
                <a:sym typeface="Calibri"/>
              </a:endParaRPr>
            </a:p>
          </p:txBody>
        </p:sp>
      </p:grpSp>
      <p:grpSp>
        <p:nvGrpSpPr>
          <p:cNvPr id="97" name="Google Shape;97;p1"/>
          <p:cNvGrpSpPr/>
          <p:nvPr/>
        </p:nvGrpSpPr>
        <p:grpSpPr>
          <a:xfrm>
            <a:off x="31028251" y="6117754"/>
            <a:ext cx="12578099" cy="9911965"/>
            <a:chOff x="33061244" y="5445691"/>
            <a:chExt cx="10296414" cy="27015441"/>
          </a:xfrm>
        </p:grpSpPr>
        <p:sp>
          <p:nvSpPr>
            <p:cNvPr id="98" name="Google Shape;98;p1"/>
            <p:cNvSpPr/>
            <p:nvPr/>
          </p:nvSpPr>
          <p:spPr>
            <a:xfrm>
              <a:off x="33335258" y="5952232"/>
              <a:ext cx="10022400" cy="265089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0"/>
                <a:buFont typeface="Arial"/>
                <a:buNone/>
              </a:pPr>
              <a:endParaRPr sz="11000" b="0" i="0" u="none" strike="noStrike" cap="none">
                <a:solidFill>
                  <a:srgbClr val="FFFFFF"/>
                </a:solidFill>
                <a:latin typeface="Calibri"/>
                <a:ea typeface="Calibri"/>
                <a:cs typeface="Calibri"/>
                <a:sym typeface="Calibri"/>
              </a:endParaRPr>
            </a:p>
          </p:txBody>
        </p:sp>
        <p:sp>
          <p:nvSpPr>
            <p:cNvPr id="99" name="Google Shape;99;p1"/>
            <p:cNvSpPr/>
            <p:nvPr/>
          </p:nvSpPr>
          <p:spPr>
            <a:xfrm>
              <a:off x="33061244" y="5445691"/>
              <a:ext cx="9978600" cy="26720100"/>
            </a:xfrm>
            <a:prstGeom prst="rect">
              <a:avLst/>
            </a:prstGeom>
            <a:solidFill>
              <a:srgbClr val="5F49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0"/>
                <a:buFont typeface="Arial"/>
                <a:buNone/>
              </a:pPr>
              <a:endParaRPr sz="11000" b="0" i="0" u="none" strike="noStrike" cap="none">
                <a:solidFill>
                  <a:srgbClr val="FFFFFF"/>
                </a:solidFill>
                <a:latin typeface="Calibri"/>
                <a:ea typeface="Calibri"/>
                <a:cs typeface="Calibri"/>
                <a:sym typeface="Calibri"/>
              </a:endParaRPr>
            </a:p>
          </p:txBody>
        </p:sp>
      </p:grpSp>
      <p:grpSp>
        <p:nvGrpSpPr>
          <p:cNvPr id="100" name="Google Shape;100;p1"/>
          <p:cNvGrpSpPr/>
          <p:nvPr/>
        </p:nvGrpSpPr>
        <p:grpSpPr>
          <a:xfrm>
            <a:off x="685753" y="16029734"/>
            <a:ext cx="12593540" cy="16431409"/>
            <a:chOff x="685802" y="16029733"/>
            <a:chExt cx="10296411" cy="16431409"/>
          </a:xfrm>
        </p:grpSpPr>
        <p:sp>
          <p:nvSpPr>
            <p:cNvPr id="101" name="Google Shape;101;p1"/>
            <p:cNvSpPr/>
            <p:nvPr/>
          </p:nvSpPr>
          <p:spPr>
            <a:xfrm>
              <a:off x="959813" y="16420742"/>
              <a:ext cx="10022400" cy="160404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0"/>
                <a:buFont typeface="Arial"/>
                <a:buNone/>
              </a:pPr>
              <a:endParaRPr sz="11000" b="0" i="0" u="none" strike="noStrike" cap="none">
                <a:solidFill>
                  <a:srgbClr val="FFFFFF"/>
                </a:solidFill>
                <a:latin typeface="Calibri"/>
                <a:ea typeface="Calibri"/>
                <a:cs typeface="Calibri"/>
                <a:sym typeface="Calibri"/>
              </a:endParaRPr>
            </a:p>
          </p:txBody>
        </p:sp>
        <p:sp>
          <p:nvSpPr>
            <p:cNvPr id="102" name="Google Shape;102;p1"/>
            <p:cNvSpPr/>
            <p:nvPr/>
          </p:nvSpPr>
          <p:spPr>
            <a:xfrm>
              <a:off x="685802" y="16029733"/>
              <a:ext cx="10040400" cy="16136100"/>
            </a:xfrm>
            <a:prstGeom prst="rect">
              <a:avLst/>
            </a:prstGeom>
            <a:solidFill>
              <a:srgbClr val="5F49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0"/>
                <a:buFont typeface="Arial"/>
                <a:buNone/>
              </a:pPr>
              <a:endParaRPr sz="11000" b="0" i="0" u="none" strike="noStrike" cap="none">
                <a:solidFill>
                  <a:srgbClr val="FFFFFF"/>
                </a:solidFill>
                <a:latin typeface="Calibri"/>
                <a:ea typeface="Calibri"/>
                <a:cs typeface="Calibri"/>
                <a:sym typeface="Calibri"/>
              </a:endParaRPr>
            </a:p>
          </p:txBody>
        </p:sp>
      </p:grpSp>
      <p:grpSp>
        <p:nvGrpSpPr>
          <p:cNvPr id="103" name="Google Shape;103;p1"/>
          <p:cNvGrpSpPr/>
          <p:nvPr/>
        </p:nvGrpSpPr>
        <p:grpSpPr>
          <a:xfrm>
            <a:off x="685800" y="6117892"/>
            <a:ext cx="12593881" cy="9912282"/>
            <a:chOff x="685801" y="5445691"/>
            <a:chExt cx="21098812" cy="9962092"/>
          </a:xfrm>
        </p:grpSpPr>
        <p:sp>
          <p:nvSpPr>
            <p:cNvPr id="104" name="Google Shape;104;p1"/>
            <p:cNvSpPr/>
            <p:nvPr/>
          </p:nvSpPr>
          <p:spPr>
            <a:xfrm>
              <a:off x="959813" y="5752283"/>
              <a:ext cx="20824800" cy="96555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0"/>
                <a:buFont typeface="Arial"/>
                <a:buNone/>
              </a:pPr>
              <a:endParaRPr sz="11000" b="0" i="0" u="none" strike="noStrike" cap="none">
                <a:solidFill>
                  <a:srgbClr val="FFFFFF"/>
                </a:solidFill>
                <a:latin typeface="Calibri"/>
                <a:ea typeface="Calibri"/>
                <a:cs typeface="Calibri"/>
                <a:sym typeface="Calibri"/>
              </a:endParaRPr>
            </a:p>
          </p:txBody>
        </p:sp>
        <p:sp>
          <p:nvSpPr>
            <p:cNvPr id="105" name="Google Shape;105;p1"/>
            <p:cNvSpPr/>
            <p:nvPr/>
          </p:nvSpPr>
          <p:spPr>
            <a:xfrm>
              <a:off x="685801" y="5445691"/>
              <a:ext cx="20770500" cy="9655500"/>
            </a:xfrm>
            <a:prstGeom prst="rect">
              <a:avLst/>
            </a:prstGeom>
            <a:solidFill>
              <a:srgbClr val="B2A0C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0"/>
                <a:buFont typeface="Arial"/>
                <a:buNone/>
              </a:pPr>
              <a:endParaRPr sz="11000" b="0" i="0" u="none" strike="noStrike" cap="none">
                <a:solidFill>
                  <a:srgbClr val="FFFFFF"/>
                </a:solidFill>
                <a:latin typeface="Calibri"/>
                <a:ea typeface="Calibri"/>
                <a:cs typeface="Calibri"/>
                <a:sym typeface="Calibri"/>
              </a:endParaRPr>
            </a:p>
          </p:txBody>
        </p:sp>
      </p:grpSp>
      <p:sp>
        <p:nvSpPr>
          <p:cNvPr id="106" name="Google Shape;106;p1"/>
          <p:cNvSpPr txBox="1"/>
          <p:nvPr/>
        </p:nvSpPr>
        <p:spPr>
          <a:xfrm>
            <a:off x="883625" y="7691725"/>
            <a:ext cx="12081000" cy="9204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US" sz="3100" b="1">
                <a:solidFill>
                  <a:srgbClr val="FFFFFF"/>
                </a:solidFill>
                <a:latin typeface="Titillium Web"/>
                <a:ea typeface="Titillium Web"/>
                <a:cs typeface="Titillium Web"/>
                <a:sym typeface="Titillium Web"/>
              </a:rPr>
              <a:t>The topic deals with using ensemble and automated machine learning algorithms to predict the mechanical properties of 3D printed composite. ML algorithms use historical data as input to predict new output values. The role of AI using ML techniques in manufacturing has significantly enhanced in the last five years. It helps to automate the additive manufacturing process without the operator's intervention depending on the available data of the printed object. The complex material parameters and the different 3D printing parameters make them experimentally investigated, making it an expensive, tedious, and time-consuming proposition. The topic uses the ML approach to predict the mechanical properties of 3D printed composites. AutoML is explored for response predictions which can automate the time-consuming, iterative tasks of other ML model development. The students will be exposed to industry-standard machine learning tools and libraries in the Python programming language.</a:t>
            </a:r>
            <a:endParaRPr sz="3100" b="1">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chemeClr val="dk1"/>
              </a:buClr>
              <a:buSzPts val="1100"/>
              <a:buFont typeface="Arial"/>
              <a:buNone/>
            </a:pPr>
            <a:endParaRPr sz="2400" b="1">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100"/>
              <a:buFont typeface="Arial"/>
              <a:buNone/>
            </a:pPr>
            <a:endParaRPr sz="2400" b="1">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100"/>
              <a:buFont typeface="Arial"/>
              <a:buNone/>
            </a:pPr>
            <a:endParaRPr sz="2400" b="1">
              <a:solidFill>
                <a:srgbClr val="FFFFFF"/>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2400"/>
              <a:buFont typeface="Arial"/>
              <a:buNone/>
            </a:pPr>
            <a:endParaRPr sz="2400" b="1">
              <a:solidFill>
                <a:srgbClr val="FFFFFF"/>
              </a:solidFill>
              <a:latin typeface="Titillium Web"/>
              <a:ea typeface="Titillium Web"/>
              <a:cs typeface="Titillium Web"/>
              <a:sym typeface="Titillium Web"/>
            </a:endParaRPr>
          </a:p>
        </p:txBody>
      </p:sp>
      <p:sp>
        <p:nvSpPr>
          <p:cNvPr id="107" name="Google Shape;107;p1"/>
          <p:cNvSpPr/>
          <p:nvPr/>
        </p:nvSpPr>
        <p:spPr>
          <a:xfrm>
            <a:off x="609599" y="6543631"/>
            <a:ext cx="8229600" cy="914400"/>
          </a:xfrm>
          <a:prstGeom prst="rect">
            <a:avLst/>
          </a:prstGeom>
          <a:solidFill>
            <a:srgbClr val="FFFFFF"/>
          </a:solidFill>
          <a:ln>
            <a:noFill/>
          </a:ln>
        </p:spPr>
        <p:txBody>
          <a:bodyPr spcFirstLastPara="1" wrap="square" lIns="274300" tIns="45700" rIns="274300"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Amaranth"/>
                <a:ea typeface="Amaranth"/>
                <a:cs typeface="Amaranth"/>
                <a:sym typeface="Amaranth"/>
              </a:rPr>
              <a:t>Abstract</a:t>
            </a:r>
            <a:endParaRPr sz="1400" b="0" i="0" u="none" strike="noStrike" cap="none">
              <a:solidFill>
                <a:srgbClr val="000000"/>
              </a:solidFill>
              <a:latin typeface="Arial"/>
              <a:ea typeface="Arial"/>
              <a:cs typeface="Arial"/>
              <a:sym typeface="Arial"/>
            </a:endParaRPr>
          </a:p>
        </p:txBody>
      </p:sp>
      <p:sp>
        <p:nvSpPr>
          <p:cNvPr id="108" name="Google Shape;108;p1"/>
          <p:cNvSpPr txBox="1"/>
          <p:nvPr/>
        </p:nvSpPr>
        <p:spPr>
          <a:xfrm>
            <a:off x="883628" y="17607299"/>
            <a:ext cx="11880000" cy="15746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US" sz="3100" b="1">
                <a:solidFill>
                  <a:schemeClr val="lt1"/>
                </a:solidFill>
                <a:latin typeface="Titillium Web"/>
                <a:ea typeface="Titillium Web"/>
                <a:cs typeface="Titillium Web"/>
                <a:sym typeface="Titillium Web"/>
              </a:rPr>
              <a:t>Composite materials have gained significant attention in engineering and manufacturing due to their exceptional mechanical properties and adaptability. These composite parts provide significant weight reduction, more design variety, and in some cases enhanced performance. The emergence of additive manufacturing (AM) has revolutionized composite production, allowing intricate designs and complex structures while minimizing material waste. However, accurately predicting the mechanical behavior of additively manufactured composites remains challenging due to the multitude of processing parameters involved.</a:t>
            </a:r>
            <a:endParaRPr sz="3100" b="1">
              <a:solidFill>
                <a:schemeClr val="lt1"/>
              </a:solidFill>
              <a:latin typeface="Titillium Web"/>
              <a:ea typeface="Titillium Web"/>
              <a:cs typeface="Titillium Web"/>
              <a:sym typeface="Titillium Web"/>
            </a:endParaRPr>
          </a:p>
          <a:p>
            <a:pPr marL="0" marR="0" lvl="0" indent="0" algn="just" rtl="0">
              <a:lnSpc>
                <a:spcPct val="100000"/>
              </a:lnSpc>
              <a:spcBef>
                <a:spcPts val="0"/>
              </a:spcBef>
              <a:spcAft>
                <a:spcPts val="0"/>
              </a:spcAft>
              <a:buClr>
                <a:schemeClr val="dk1"/>
              </a:buClr>
              <a:buSzPts val="1100"/>
              <a:buFont typeface="Arial"/>
              <a:buNone/>
            </a:pPr>
            <a:endParaRPr sz="3100" b="1">
              <a:solidFill>
                <a:schemeClr val="lt1"/>
              </a:solidFill>
              <a:latin typeface="Titillium Web"/>
              <a:ea typeface="Titillium Web"/>
              <a:cs typeface="Titillium Web"/>
              <a:sym typeface="Titillium Web"/>
            </a:endParaRPr>
          </a:p>
          <a:p>
            <a:pPr marL="0" marR="0" lvl="0" indent="0" algn="just" rtl="0">
              <a:lnSpc>
                <a:spcPct val="100000"/>
              </a:lnSpc>
              <a:spcBef>
                <a:spcPts val="0"/>
              </a:spcBef>
              <a:spcAft>
                <a:spcPts val="0"/>
              </a:spcAft>
              <a:buClr>
                <a:schemeClr val="dk1"/>
              </a:buClr>
              <a:buSzPts val="1100"/>
              <a:buFont typeface="Arial"/>
              <a:buNone/>
            </a:pPr>
            <a:r>
              <a:rPr lang="en-US" sz="3100" b="1">
                <a:solidFill>
                  <a:schemeClr val="lt1"/>
                </a:solidFill>
                <a:latin typeface="Titillium Web"/>
                <a:ea typeface="Titillium Web"/>
                <a:cs typeface="Titillium Web"/>
                <a:sym typeface="Titillium Web"/>
              </a:rPr>
              <a:t>To address this issue, researchers are turning to machine learning (ML) algorithms as a potential solution. By leveraging historical data on materials and printing parameters, ML algorithms can predict the mechanical properties of new composite structures. Ensemble learning techniques and automated ML approaches enhance prediction accuracy and streamline model development, reducing the need for extensive experimental trials. Ensemble learning techniques involve the user combining multiple ML models to create an improved product. While automated ML is when the program selects the appropriate ML model parameters for the specific task. </a:t>
            </a:r>
            <a:endParaRPr sz="3100" b="1">
              <a:solidFill>
                <a:schemeClr val="lt1"/>
              </a:solidFill>
              <a:latin typeface="Titillium Web"/>
              <a:ea typeface="Titillium Web"/>
              <a:cs typeface="Titillium Web"/>
              <a:sym typeface="Titillium Web"/>
            </a:endParaRPr>
          </a:p>
          <a:p>
            <a:pPr marL="0" marR="0" lvl="0" indent="0" algn="just" rtl="0">
              <a:lnSpc>
                <a:spcPct val="100000"/>
              </a:lnSpc>
              <a:spcBef>
                <a:spcPts val="0"/>
              </a:spcBef>
              <a:spcAft>
                <a:spcPts val="0"/>
              </a:spcAft>
              <a:buClr>
                <a:schemeClr val="dk1"/>
              </a:buClr>
              <a:buSzPts val="1100"/>
              <a:buFont typeface="Arial"/>
              <a:buNone/>
            </a:pPr>
            <a:endParaRPr sz="3100" b="1">
              <a:solidFill>
                <a:schemeClr val="lt1"/>
              </a:solidFill>
              <a:latin typeface="Titillium Web"/>
              <a:ea typeface="Titillium Web"/>
              <a:cs typeface="Titillium Web"/>
              <a:sym typeface="Titillium Web"/>
            </a:endParaRPr>
          </a:p>
          <a:p>
            <a:pPr marL="0" marR="0" lvl="0" indent="0" algn="just" rtl="0">
              <a:lnSpc>
                <a:spcPct val="100000"/>
              </a:lnSpc>
              <a:spcBef>
                <a:spcPts val="0"/>
              </a:spcBef>
              <a:spcAft>
                <a:spcPts val="0"/>
              </a:spcAft>
              <a:buClr>
                <a:schemeClr val="dk1"/>
              </a:buClr>
              <a:buSzPts val="1100"/>
              <a:buFont typeface="Arial"/>
              <a:buNone/>
            </a:pPr>
            <a:r>
              <a:rPr lang="en-US" sz="3100" b="1">
                <a:solidFill>
                  <a:schemeClr val="lt1"/>
                </a:solidFill>
                <a:latin typeface="Titillium Web"/>
                <a:ea typeface="Titillium Web"/>
                <a:cs typeface="Titillium Web"/>
                <a:sym typeface="Titillium Web"/>
              </a:rPr>
              <a:t>Image processing utilizing these ML techniques allow for the further allow for the understanding of mechanical properties of these composite materials through observing the formation of the materials after being processed. Further refinement using a large dataset of images at higher resolutions and magnifications will yield a greater scope of information. </a:t>
            </a:r>
            <a:endParaRPr sz="3100" b="1">
              <a:solidFill>
                <a:schemeClr val="lt1"/>
              </a:solidFill>
              <a:latin typeface="Titillium Web"/>
              <a:ea typeface="Titillium Web"/>
              <a:cs typeface="Titillium Web"/>
              <a:sym typeface="Titillium Web"/>
            </a:endParaRPr>
          </a:p>
          <a:p>
            <a:pPr marL="0" marR="0" lvl="0" indent="457200" algn="just" rtl="0">
              <a:lnSpc>
                <a:spcPct val="100000"/>
              </a:lnSpc>
              <a:spcBef>
                <a:spcPts val="0"/>
              </a:spcBef>
              <a:spcAft>
                <a:spcPts val="0"/>
              </a:spcAft>
              <a:buClr>
                <a:schemeClr val="dk1"/>
              </a:buClr>
              <a:buSzPts val="1100"/>
              <a:buFont typeface="Arial"/>
              <a:buNone/>
            </a:pPr>
            <a:endParaRPr sz="3100" b="1">
              <a:solidFill>
                <a:schemeClr val="lt1"/>
              </a:solidFill>
              <a:latin typeface="Titillium Web"/>
              <a:ea typeface="Titillium Web"/>
              <a:cs typeface="Titillium Web"/>
              <a:sym typeface="Titillium Web"/>
            </a:endParaRPr>
          </a:p>
          <a:p>
            <a:pPr marL="0" marR="0" lvl="0" indent="457200" algn="just" rtl="0">
              <a:lnSpc>
                <a:spcPct val="100000"/>
              </a:lnSpc>
              <a:spcBef>
                <a:spcPts val="0"/>
              </a:spcBef>
              <a:spcAft>
                <a:spcPts val="0"/>
              </a:spcAft>
              <a:buClr>
                <a:schemeClr val="dk1"/>
              </a:buClr>
              <a:buSzPts val="1100"/>
              <a:buFont typeface="Arial"/>
              <a:buNone/>
            </a:pPr>
            <a:endParaRPr sz="3100" b="1">
              <a:solidFill>
                <a:schemeClr val="lt1"/>
              </a:solidFill>
              <a:latin typeface="Titillium Web"/>
              <a:ea typeface="Titillium Web"/>
              <a:cs typeface="Titillium Web"/>
              <a:sym typeface="Titillium Web"/>
            </a:endParaRPr>
          </a:p>
          <a:p>
            <a:pPr marL="0" marR="0" lvl="0" indent="0" algn="just" rtl="0">
              <a:lnSpc>
                <a:spcPct val="100000"/>
              </a:lnSpc>
              <a:spcBef>
                <a:spcPts val="0"/>
              </a:spcBef>
              <a:spcAft>
                <a:spcPts val="0"/>
              </a:spcAft>
              <a:buClr>
                <a:schemeClr val="dk1"/>
              </a:buClr>
              <a:buSzPts val="1100"/>
              <a:buFont typeface="Arial"/>
              <a:buNone/>
            </a:pPr>
            <a:endParaRPr sz="3100" b="1">
              <a:solidFill>
                <a:schemeClr val="lt1"/>
              </a:solidFill>
              <a:latin typeface="Titillium Web"/>
              <a:ea typeface="Titillium Web"/>
              <a:cs typeface="Titillium Web"/>
              <a:sym typeface="Titillium Web"/>
            </a:endParaRPr>
          </a:p>
          <a:p>
            <a:pPr marL="0" marR="0" lvl="0" indent="457200" algn="just" rtl="0">
              <a:lnSpc>
                <a:spcPct val="100000"/>
              </a:lnSpc>
              <a:spcBef>
                <a:spcPts val="0"/>
              </a:spcBef>
              <a:spcAft>
                <a:spcPts val="0"/>
              </a:spcAft>
              <a:buClr>
                <a:schemeClr val="dk1"/>
              </a:buClr>
              <a:buSzPts val="1100"/>
              <a:buFont typeface="Arial"/>
              <a:buNone/>
            </a:pPr>
            <a:endParaRPr sz="2800" b="1">
              <a:solidFill>
                <a:schemeClr val="lt1"/>
              </a:solidFill>
            </a:endParaRPr>
          </a:p>
          <a:p>
            <a:pPr marL="0" marR="0" lvl="0" indent="457200" algn="just" rtl="0">
              <a:lnSpc>
                <a:spcPct val="100000"/>
              </a:lnSpc>
              <a:spcBef>
                <a:spcPts val="0"/>
              </a:spcBef>
              <a:spcAft>
                <a:spcPts val="0"/>
              </a:spcAft>
              <a:buClr>
                <a:srgbClr val="000000"/>
              </a:buClr>
              <a:buSzPts val="2400"/>
              <a:buFont typeface="Arial"/>
              <a:buNone/>
            </a:pPr>
            <a:endParaRPr sz="2800" b="1">
              <a:solidFill>
                <a:schemeClr val="lt1"/>
              </a:solidFill>
            </a:endParaRPr>
          </a:p>
        </p:txBody>
      </p:sp>
      <p:sp>
        <p:nvSpPr>
          <p:cNvPr id="109" name="Google Shape;109;p1"/>
          <p:cNvSpPr/>
          <p:nvPr/>
        </p:nvSpPr>
        <p:spPr>
          <a:xfrm>
            <a:off x="609599" y="16459200"/>
            <a:ext cx="8229600" cy="914400"/>
          </a:xfrm>
          <a:prstGeom prst="rect">
            <a:avLst/>
          </a:prstGeom>
          <a:solidFill>
            <a:srgbClr val="FFFFFF"/>
          </a:solidFill>
          <a:ln>
            <a:noFill/>
          </a:ln>
        </p:spPr>
        <p:txBody>
          <a:bodyPr spcFirstLastPara="1" wrap="square" lIns="274300" tIns="45700" rIns="274300"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Amaranth"/>
                <a:ea typeface="Amaranth"/>
                <a:cs typeface="Amaranth"/>
                <a:sym typeface="Amaranth"/>
              </a:rPr>
              <a:t>Background</a:t>
            </a:r>
            <a:endParaRPr sz="1400" b="0" i="0" u="none" strike="noStrike" cap="none">
              <a:solidFill>
                <a:srgbClr val="000000"/>
              </a:solidFill>
              <a:latin typeface="Arial"/>
              <a:ea typeface="Arial"/>
              <a:cs typeface="Arial"/>
              <a:sym typeface="Arial"/>
            </a:endParaRPr>
          </a:p>
        </p:txBody>
      </p:sp>
      <p:sp>
        <p:nvSpPr>
          <p:cNvPr id="110" name="Google Shape;110;p1"/>
          <p:cNvSpPr txBox="1"/>
          <p:nvPr/>
        </p:nvSpPr>
        <p:spPr>
          <a:xfrm>
            <a:off x="14006534" y="8729385"/>
            <a:ext cx="15675000" cy="41052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3300" b="1" dirty="0">
                <a:solidFill>
                  <a:srgbClr val="FFFFFF"/>
                </a:solidFill>
                <a:latin typeface="Titillium Web"/>
                <a:ea typeface="Titillium Web"/>
                <a:cs typeface="Titillium Web"/>
                <a:sym typeface="Titillium Web"/>
              </a:rPr>
              <a:t>In order to facilitate the process of collecting a large dataset that will be used to train an accurate ML model, we decided to use image processing and machine learning to automate the process of assessing the physical properties of 3D printed structures. Python libraries, such as </a:t>
            </a:r>
            <a:r>
              <a:rPr lang="en-US" sz="3300" b="1" dirty="0" err="1">
                <a:solidFill>
                  <a:srgbClr val="FFFFFF"/>
                </a:solidFill>
                <a:latin typeface="Titillium Web"/>
                <a:ea typeface="Titillium Web"/>
                <a:cs typeface="Titillium Web"/>
                <a:sym typeface="Titillium Web"/>
              </a:rPr>
              <a:t>OpenCV</a:t>
            </a:r>
            <a:r>
              <a:rPr lang="en-US" sz="3300" b="1" dirty="0">
                <a:solidFill>
                  <a:srgbClr val="FFFFFF"/>
                </a:solidFill>
                <a:latin typeface="Titillium Web"/>
                <a:ea typeface="Titillium Web"/>
                <a:cs typeface="Titillium Web"/>
                <a:sym typeface="Titillium Web"/>
              </a:rPr>
              <a:t> and </a:t>
            </a:r>
            <a:r>
              <a:rPr lang="en-US" sz="3300" b="1" dirty="0" err="1">
                <a:solidFill>
                  <a:srgbClr val="FFFFFF"/>
                </a:solidFill>
                <a:latin typeface="Titillium Web"/>
                <a:ea typeface="Titillium Web"/>
                <a:cs typeface="Titillium Web"/>
                <a:sym typeface="Titillium Web"/>
              </a:rPr>
              <a:t>NumPy</a:t>
            </a:r>
            <a:r>
              <a:rPr lang="en-US" sz="3300" b="1" dirty="0">
                <a:solidFill>
                  <a:srgbClr val="FFFFFF"/>
                </a:solidFill>
                <a:latin typeface="Titillium Web"/>
                <a:ea typeface="Titillium Web"/>
                <a:cs typeface="Titillium Web"/>
                <a:sym typeface="Titillium Web"/>
              </a:rPr>
              <a:t>, were used to evaluate the qualities, such as the contrast and exposure, of each image by looking at the image’s histogram. </a:t>
            </a:r>
            <a:r>
              <a:rPr lang="en-US" sz="3300" b="1">
                <a:solidFill>
                  <a:srgbClr val="FFFFFF"/>
                </a:solidFill>
                <a:latin typeface="Titillium Web"/>
                <a:ea typeface="Titillium Web"/>
                <a:cs typeface="Titillium Web"/>
                <a:sym typeface="Titillium Web"/>
              </a:rPr>
              <a:t>Then the images were adjusted to make it easier for us to train the image recognizing neural network using these adjusted images.</a:t>
            </a:r>
            <a:endParaRPr sz="400" b="1">
              <a:solidFill>
                <a:srgbClr val="FFFFFF"/>
              </a:solidFill>
              <a:latin typeface="Titillium Web"/>
              <a:ea typeface="Titillium Web"/>
              <a:cs typeface="Titillium Web"/>
              <a:sym typeface="Titillium Web"/>
            </a:endParaRPr>
          </a:p>
        </p:txBody>
      </p:sp>
      <p:sp>
        <p:nvSpPr>
          <p:cNvPr id="111" name="Google Shape;111;p1"/>
          <p:cNvSpPr/>
          <p:nvPr/>
        </p:nvSpPr>
        <p:spPr>
          <a:xfrm>
            <a:off x="13669242" y="6543631"/>
            <a:ext cx="8229600" cy="914400"/>
          </a:xfrm>
          <a:prstGeom prst="rect">
            <a:avLst/>
          </a:prstGeom>
          <a:solidFill>
            <a:srgbClr val="FFFFFF"/>
          </a:solidFill>
          <a:ln>
            <a:noFill/>
          </a:ln>
        </p:spPr>
        <p:txBody>
          <a:bodyPr spcFirstLastPara="1" wrap="square" lIns="274300" tIns="45700" rIns="274300"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a:solidFill>
                  <a:srgbClr val="366092"/>
                </a:solidFill>
                <a:latin typeface="Amaranth"/>
                <a:ea typeface="Amaranth"/>
                <a:cs typeface="Amaranth"/>
                <a:sym typeface="Amaranth"/>
              </a:rPr>
              <a:t>Exploration and Findings</a:t>
            </a:r>
            <a:endParaRPr sz="1400" b="0" i="0" u="none" strike="noStrike" cap="none">
              <a:solidFill>
                <a:srgbClr val="000000"/>
              </a:solidFill>
              <a:latin typeface="Arial"/>
              <a:ea typeface="Arial"/>
              <a:cs typeface="Arial"/>
              <a:sym typeface="Arial"/>
            </a:endParaRPr>
          </a:p>
        </p:txBody>
      </p:sp>
      <p:sp>
        <p:nvSpPr>
          <p:cNvPr id="112" name="Google Shape;112;p1"/>
          <p:cNvSpPr txBox="1"/>
          <p:nvPr/>
        </p:nvSpPr>
        <p:spPr>
          <a:xfrm>
            <a:off x="31243550" y="7691700"/>
            <a:ext cx="11352300" cy="8681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US" sz="3100" b="1" dirty="0">
                <a:solidFill>
                  <a:srgbClr val="FFFFFF"/>
                </a:solidFill>
                <a:latin typeface="Titillium Web"/>
                <a:ea typeface="Titillium Web"/>
                <a:cs typeface="Titillium Web"/>
                <a:sym typeface="Titillium Web"/>
              </a:rPr>
              <a:t>In conclusion, the integration of machine learning and image processing stands as a transformative leap forward in the world of visual data analysis and interpretation. These two fields are able to extract meaningful insights and patterns from complex visual data sources. Machine learning algorithms, with their ability to learn and adapt from vast datasets, enable image processing to transcend traditional limitations, enhancing accuracy, speed, and the overall efficiency of image analysis. </a:t>
            </a:r>
            <a:endParaRPr sz="3100" b="1" dirty="0">
              <a:solidFill>
                <a:srgbClr val="FFFFFF"/>
              </a:solidFill>
              <a:latin typeface="Titillium Web"/>
              <a:ea typeface="Titillium Web"/>
              <a:cs typeface="Titillium Web"/>
              <a:sym typeface="Titillium Web"/>
            </a:endParaRPr>
          </a:p>
          <a:p>
            <a:pPr marL="0" marR="0" lvl="0" indent="0" algn="just" rtl="0">
              <a:lnSpc>
                <a:spcPct val="100000"/>
              </a:lnSpc>
              <a:spcBef>
                <a:spcPts val="0"/>
              </a:spcBef>
              <a:spcAft>
                <a:spcPts val="0"/>
              </a:spcAft>
              <a:buClr>
                <a:schemeClr val="dk1"/>
              </a:buClr>
              <a:buSzPts val="1100"/>
              <a:buFont typeface="Arial"/>
              <a:buNone/>
            </a:pPr>
            <a:endParaRPr sz="3100" b="1" dirty="0">
              <a:solidFill>
                <a:srgbClr val="FFFFFF"/>
              </a:solidFill>
              <a:latin typeface="Titillium Web"/>
              <a:ea typeface="Titillium Web"/>
              <a:cs typeface="Titillium Web"/>
              <a:sym typeface="Titillium Web"/>
            </a:endParaRPr>
          </a:p>
          <a:p>
            <a:pPr marL="0" marR="0" lvl="0" indent="0" algn="just" rtl="0">
              <a:lnSpc>
                <a:spcPct val="100000"/>
              </a:lnSpc>
              <a:spcBef>
                <a:spcPts val="0"/>
              </a:spcBef>
              <a:spcAft>
                <a:spcPts val="0"/>
              </a:spcAft>
              <a:buClr>
                <a:schemeClr val="dk1"/>
              </a:buClr>
              <a:buSzPts val="1100"/>
              <a:buFont typeface="Arial"/>
              <a:buNone/>
            </a:pPr>
            <a:r>
              <a:rPr lang="en-US" sz="3100" b="1" dirty="0">
                <a:solidFill>
                  <a:srgbClr val="FFFFFF"/>
                </a:solidFill>
                <a:latin typeface="Titillium Web"/>
                <a:ea typeface="Titillium Web"/>
                <a:cs typeface="Titillium Web"/>
                <a:sym typeface="Titillium Web"/>
              </a:rPr>
              <a:t>The continuous advancements of algorithms, in combination with advances in hardware capabilities, unlocks an even greater potential for automating tasks and making informed decisions based on visual information. By harnessing the relationship between machine learning and image processing, a new era of insights, applications, and innovations are being discovered and these have the potential to impact a variety of industries.</a:t>
            </a:r>
            <a:endParaRPr sz="3100" b="1" dirty="0">
              <a:solidFill>
                <a:srgbClr val="FFFFFF"/>
              </a:solidFill>
              <a:latin typeface="Titillium Web"/>
              <a:ea typeface="Titillium Web"/>
              <a:cs typeface="Titillium Web"/>
              <a:sym typeface="Titillium Web"/>
            </a:endParaRPr>
          </a:p>
          <a:p>
            <a:pPr marL="0" marR="0" lvl="0" indent="0" algn="just" rtl="0">
              <a:lnSpc>
                <a:spcPct val="100000"/>
              </a:lnSpc>
              <a:spcBef>
                <a:spcPts val="0"/>
              </a:spcBef>
              <a:spcAft>
                <a:spcPts val="0"/>
              </a:spcAft>
              <a:buClr>
                <a:schemeClr val="dk1"/>
              </a:buClr>
              <a:buSzPts val="1100"/>
              <a:buFont typeface="Arial"/>
              <a:buNone/>
            </a:pPr>
            <a:endParaRPr sz="3100" b="1" dirty="0">
              <a:solidFill>
                <a:srgbClr val="FFFFFF"/>
              </a:solidFill>
              <a:latin typeface="Titillium Web"/>
              <a:ea typeface="Titillium Web"/>
              <a:cs typeface="Titillium Web"/>
              <a:sym typeface="Titillium Web"/>
            </a:endParaRPr>
          </a:p>
          <a:p>
            <a:pPr marL="0" marR="0" lvl="0" indent="0" algn="just" rtl="0">
              <a:lnSpc>
                <a:spcPct val="100000"/>
              </a:lnSpc>
              <a:spcBef>
                <a:spcPts val="0"/>
              </a:spcBef>
              <a:spcAft>
                <a:spcPts val="0"/>
              </a:spcAft>
              <a:buClr>
                <a:srgbClr val="000000"/>
              </a:buClr>
              <a:buSzPts val="2400"/>
              <a:buFont typeface="Arial"/>
              <a:buNone/>
            </a:pPr>
            <a:endParaRPr sz="3100" b="1" dirty="0">
              <a:solidFill>
                <a:srgbClr val="FFFFFF"/>
              </a:solidFill>
              <a:latin typeface="Titillium Web"/>
              <a:ea typeface="Titillium Web"/>
              <a:cs typeface="Titillium Web"/>
              <a:sym typeface="Titillium Web"/>
            </a:endParaRPr>
          </a:p>
        </p:txBody>
      </p:sp>
      <p:sp>
        <p:nvSpPr>
          <p:cNvPr id="113" name="Google Shape;113;p1"/>
          <p:cNvSpPr/>
          <p:nvPr/>
        </p:nvSpPr>
        <p:spPr>
          <a:xfrm>
            <a:off x="30969533" y="6543606"/>
            <a:ext cx="8229600" cy="914400"/>
          </a:xfrm>
          <a:prstGeom prst="rect">
            <a:avLst/>
          </a:prstGeom>
          <a:solidFill>
            <a:srgbClr val="FFFFFF"/>
          </a:solidFill>
          <a:ln>
            <a:noFill/>
          </a:ln>
        </p:spPr>
        <p:txBody>
          <a:bodyPr spcFirstLastPara="1" wrap="square" lIns="274300" tIns="45700" rIns="274300"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Amaranth"/>
                <a:ea typeface="Amaranth"/>
                <a:cs typeface="Amaranth"/>
                <a:sym typeface="Amaranth"/>
              </a:rPr>
              <a:t>Conclusion</a:t>
            </a:r>
            <a:endParaRPr sz="1400" b="0" i="0" u="none" strike="noStrike" cap="none">
              <a:solidFill>
                <a:srgbClr val="000000"/>
              </a:solidFill>
              <a:latin typeface="Arial"/>
              <a:ea typeface="Arial"/>
              <a:cs typeface="Arial"/>
              <a:sym typeface="Arial"/>
            </a:endParaRPr>
          </a:p>
        </p:txBody>
      </p:sp>
      <p:grpSp>
        <p:nvGrpSpPr>
          <p:cNvPr id="114" name="Google Shape;114;p1"/>
          <p:cNvGrpSpPr/>
          <p:nvPr/>
        </p:nvGrpSpPr>
        <p:grpSpPr>
          <a:xfrm>
            <a:off x="31015650" y="26525350"/>
            <a:ext cx="12578097" cy="5936295"/>
            <a:chOff x="33061246" y="5445696"/>
            <a:chExt cx="10296412" cy="29099487"/>
          </a:xfrm>
        </p:grpSpPr>
        <p:sp>
          <p:nvSpPr>
            <p:cNvPr id="115" name="Google Shape;115;p1"/>
            <p:cNvSpPr/>
            <p:nvPr/>
          </p:nvSpPr>
          <p:spPr>
            <a:xfrm>
              <a:off x="33335258" y="5952183"/>
              <a:ext cx="10022400" cy="2859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0"/>
                <a:buFont typeface="Arial"/>
                <a:buNone/>
              </a:pPr>
              <a:endParaRPr sz="11000" b="0" i="0" u="none" strike="noStrike" cap="none">
                <a:solidFill>
                  <a:srgbClr val="FFFFFF"/>
                </a:solidFill>
                <a:latin typeface="Calibri"/>
                <a:ea typeface="Calibri"/>
                <a:cs typeface="Calibri"/>
                <a:sym typeface="Calibri"/>
              </a:endParaRPr>
            </a:p>
          </p:txBody>
        </p:sp>
        <p:sp>
          <p:nvSpPr>
            <p:cNvPr id="116" name="Google Shape;116;p1"/>
            <p:cNvSpPr/>
            <p:nvPr/>
          </p:nvSpPr>
          <p:spPr>
            <a:xfrm>
              <a:off x="33061246" y="5445696"/>
              <a:ext cx="9978600" cy="27236100"/>
            </a:xfrm>
            <a:prstGeom prst="rect">
              <a:avLst/>
            </a:prstGeom>
            <a:solidFill>
              <a:srgbClr val="5F49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0"/>
                <a:buFont typeface="Arial"/>
                <a:buNone/>
              </a:pPr>
              <a:endParaRPr sz="11000" b="0" i="0" u="none" strike="noStrike" cap="none">
                <a:solidFill>
                  <a:srgbClr val="FFFFFF"/>
                </a:solidFill>
                <a:latin typeface="Calibri"/>
                <a:ea typeface="Calibri"/>
                <a:cs typeface="Calibri"/>
                <a:sym typeface="Calibri"/>
              </a:endParaRPr>
            </a:p>
          </p:txBody>
        </p:sp>
      </p:grpSp>
      <p:sp>
        <p:nvSpPr>
          <p:cNvPr id="117" name="Google Shape;117;p1"/>
          <p:cNvSpPr txBox="1"/>
          <p:nvPr/>
        </p:nvSpPr>
        <p:spPr>
          <a:xfrm>
            <a:off x="31234825" y="27696200"/>
            <a:ext cx="11614800" cy="3478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800" b="1">
                <a:solidFill>
                  <a:srgbClr val="FFFFFF"/>
                </a:solidFill>
                <a:latin typeface="Titillium Web"/>
                <a:ea typeface="Titillium Web"/>
                <a:cs typeface="Titillium Web"/>
                <a:sym typeface="Titillium Web"/>
              </a:rPr>
              <a:t>Thank you to NYU Tandon School of Engineering, New York City College of Technology, and Indian Institute of Technology at Mandi for planning, hosting, and supporting this research project. Thank you to The National Science Foundation (NSF) and International Research Experience for Students (IRES) summer program for funding this research, as well as to the graduate students and professors who assisted and guided this project by providing materials and knowledge.</a:t>
            </a:r>
            <a:endParaRPr sz="2800" b="1">
              <a:solidFill>
                <a:srgbClr val="FFFFFF"/>
              </a:solidFill>
              <a:latin typeface="Titillium Web"/>
              <a:ea typeface="Titillium Web"/>
              <a:cs typeface="Titillium Web"/>
              <a:sym typeface="Titillium Web"/>
            </a:endParaRPr>
          </a:p>
          <a:p>
            <a:pPr marL="0" marR="0" lvl="0" indent="0" algn="just" rtl="0">
              <a:lnSpc>
                <a:spcPct val="100000"/>
              </a:lnSpc>
              <a:spcBef>
                <a:spcPts val="0"/>
              </a:spcBef>
              <a:spcAft>
                <a:spcPts val="0"/>
              </a:spcAft>
              <a:buClr>
                <a:srgbClr val="000000"/>
              </a:buClr>
              <a:buSzPts val="2400"/>
              <a:buFont typeface="Arial"/>
              <a:buNone/>
            </a:pPr>
            <a:endParaRPr sz="2400" b="1">
              <a:solidFill>
                <a:srgbClr val="FFFFFF"/>
              </a:solidFill>
              <a:latin typeface="Titillium Web"/>
              <a:ea typeface="Titillium Web"/>
              <a:cs typeface="Titillium Web"/>
              <a:sym typeface="Titillium Web"/>
            </a:endParaRPr>
          </a:p>
        </p:txBody>
      </p:sp>
      <p:sp>
        <p:nvSpPr>
          <p:cNvPr id="118" name="Google Shape;118;p1"/>
          <p:cNvSpPr/>
          <p:nvPr/>
        </p:nvSpPr>
        <p:spPr>
          <a:xfrm>
            <a:off x="30960789" y="26780167"/>
            <a:ext cx="8229900" cy="547500"/>
          </a:xfrm>
          <a:prstGeom prst="rect">
            <a:avLst/>
          </a:prstGeom>
          <a:solidFill>
            <a:srgbClr val="FFFFFF"/>
          </a:solidFill>
          <a:ln>
            <a:noFill/>
          </a:ln>
        </p:spPr>
        <p:txBody>
          <a:bodyPr spcFirstLastPara="1" wrap="square" lIns="274300" tIns="45700" rIns="274300"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Amaranth"/>
                <a:ea typeface="Amaranth"/>
                <a:cs typeface="Amaranth"/>
                <a:sym typeface="Amaranth"/>
              </a:rPr>
              <a:t>Acknowledgements</a:t>
            </a:r>
            <a:endParaRPr sz="1400" b="0" i="0" u="none" strike="noStrike" cap="none">
              <a:solidFill>
                <a:srgbClr val="000000"/>
              </a:solidFill>
              <a:latin typeface="Arial"/>
              <a:ea typeface="Arial"/>
              <a:cs typeface="Arial"/>
              <a:sym typeface="Arial"/>
            </a:endParaRPr>
          </a:p>
        </p:txBody>
      </p:sp>
      <p:grpSp>
        <p:nvGrpSpPr>
          <p:cNvPr id="119" name="Google Shape;119;p1"/>
          <p:cNvGrpSpPr/>
          <p:nvPr/>
        </p:nvGrpSpPr>
        <p:grpSpPr>
          <a:xfrm>
            <a:off x="31015635" y="16321529"/>
            <a:ext cx="12578099" cy="9911965"/>
            <a:chOff x="33061244" y="5445691"/>
            <a:chExt cx="10296414" cy="27015441"/>
          </a:xfrm>
        </p:grpSpPr>
        <p:sp>
          <p:nvSpPr>
            <p:cNvPr id="120" name="Google Shape;120;p1"/>
            <p:cNvSpPr/>
            <p:nvPr/>
          </p:nvSpPr>
          <p:spPr>
            <a:xfrm>
              <a:off x="33335258" y="5952232"/>
              <a:ext cx="10022400" cy="265089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0"/>
                <a:buFont typeface="Arial"/>
                <a:buNone/>
              </a:pPr>
              <a:endParaRPr sz="11000" b="0" i="0" u="none" strike="noStrike" cap="none">
                <a:solidFill>
                  <a:srgbClr val="FFFFFF"/>
                </a:solidFill>
                <a:latin typeface="Calibri"/>
                <a:ea typeface="Calibri"/>
                <a:cs typeface="Calibri"/>
                <a:sym typeface="Calibri"/>
              </a:endParaRPr>
            </a:p>
          </p:txBody>
        </p:sp>
        <p:sp>
          <p:nvSpPr>
            <p:cNvPr id="121" name="Google Shape;121;p1"/>
            <p:cNvSpPr/>
            <p:nvPr/>
          </p:nvSpPr>
          <p:spPr>
            <a:xfrm>
              <a:off x="33061244" y="5445691"/>
              <a:ext cx="9978600" cy="26720100"/>
            </a:xfrm>
            <a:prstGeom prst="rect">
              <a:avLst/>
            </a:prstGeom>
            <a:solidFill>
              <a:srgbClr val="B2A0C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0"/>
                <a:buFont typeface="Arial"/>
                <a:buNone/>
              </a:pPr>
              <a:endParaRPr sz="11000" b="0" i="0" u="none" strike="noStrike" cap="none">
                <a:solidFill>
                  <a:srgbClr val="FFFFFF"/>
                </a:solidFill>
                <a:latin typeface="Calibri"/>
                <a:ea typeface="Calibri"/>
                <a:cs typeface="Calibri"/>
                <a:sym typeface="Calibri"/>
              </a:endParaRPr>
            </a:p>
          </p:txBody>
        </p:sp>
      </p:grpSp>
      <p:sp>
        <p:nvSpPr>
          <p:cNvPr id="122" name="Google Shape;122;p1"/>
          <p:cNvSpPr txBox="1"/>
          <p:nvPr/>
        </p:nvSpPr>
        <p:spPr>
          <a:xfrm>
            <a:off x="31233225" y="17895475"/>
            <a:ext cx="11614800" cy="7526700"/>
          </a:xfrm>
          <a:prstGeom prst="rect">
            <a:avLst/>
          </a:prstGeom>
          <a:noFill/>
          <a:ln>
            <a:noFill/>
          </a:ln>
        </p:spPr>
        <p:txBody>
          <a:bodyPr spcFirstLastPara="1" wrap="square" lIns="91425" tIns="45700" rIns="91425" bIns="45700" anchor="t" anchorCtr="0">
            <a:spAutoFit/>
          </a:bodyPr>
          <a:lstStyle/>
          <a:p>
            <a:pPr marL="457200" marR="0" lvl="0" indent="-374650" algn="just" rtl="0">
              <a:lnSpc>
                <a:spcPct val="100000"/>
              </a:lnSpc>
              <a:spcBef>
                <a:spcPts val="0"/>
              </a:spcBef>
              <a:spcAft>
                <a:spcPts val="0"/>
              </a:spcAft>
              <a:buClr>
                <a:srgbClr val="FFFFFF"/>
              </a:buClr>
              <a:buSzPts val="2300"/>
              <a:buFont typeface="Titillium Web"/>
              <a:buAutoNum type="arabicPeriod"/>
            </a:pPr>
            <a:r>
              <a:rPr lang="en-US" sz="2300" b="1" dirty="0" err="1">
                <a:solidFill>
                  <a:srgbClr val="FFFFFF"/>
                </a:solidFill>
                <a:latin typeface="Titillium Web"/>
                <a:ea typeface="Titillium Web"/>
                <a:cs typeface="Titillium Web"/>
                <a:sym typeface="Titillium Web"/>
              </a:rPr>
              <a:t>Girshick</a:t>
            </a:r>
            <a:r>
              <a:rPr lang="en-US" sz="2300" b="1" dirty="0">
                <a:solidFill>
                  <a:srgbClr val="FFFFFF"/>
                </a:solidFill>
                <a:latin typeface="Titillium Web"/>
                <a:ea typeface="Titillium Web"/>
                <a:cs typeface="Titillium Web"/>
                <a:sym typeface="Titillium Web"/>
              </a:rPr>
              <a:t>, R., Donahue, J., Darrell, T., &amp; Malik, J. (2014). Rich feature hierarchies for accurate object detection and semantic segmentation. In Proceedings of the IEEE conference on computer vision and pattern recognition (pp. 580-587).</a:t>
            </a:r>
            <a:endParaRPr sz="2300" b="1" dirty="0">
              <a:solidFill>
                <a:srgbClr val="FFFFFF"/>
              </a:solidFill>
              <a:latin typeface="Titillium Web"/>
              <a:ea typeface="Titillium Web"/>
              <a:cs typeface="Titillium Web"/>
              <a:sym typeface="Titillium Web"/>
            </a:endParaRPr>
          </a:p>
          <a:p>
            <a:pPr marL="457200" marR="0" lvl="0" indent="-374650" algn="just" rtl="0">
              <a:lnSpc>
                <a:spcPct val="100000"/>
              </a:lnSpc>
              <a:spcBef>
                <a:spcPts val="0"/>
              </a:spcBef>
              <a:spcAft>
                <a:spcPts val="0"/>
              </a:spcAft>
              <a:buClr>
                <a:srgbClr val="FFFFFF"/>
              </a:buClr>
              <a:buSzPts val="2300"/>
              <a:buFont typeface="Titillium Web"/>
              <a:buAutoNum type="arabicPeriod"/>
            </a:pPr>
            <a:r>
              <a:rPr lang="en-US" sz="2300" b="1" dirty="0">
                <a:solidFill>
                  <a:srgbClr val="FFFFFF"/>
                </a:solidFill>
                <a:latin typeface="Titillium Web"/>
                <a:ea typeface="Titillium Web"/>
                <a:cs typeface="Titillium Web"/>
                <a:sym typeface="Titillium Web"/>
              </a:rPr>
              <a:t>He, K., Zhang, X., Ren, S., &amp; Sun, J. (2016). Deep residual learning for image recognition. In Proceedings of the IEEE conference on computer vision and pattern recognition (pp. 770-778).</a:t>
            </a:r>
            <a:endParaRPr sz="2300" b="1" dirty="0">
              <a:solidFill>
                <a:srgbClr val="FFFFFF"/>
              </a:solidFill>
              <a:latin typeface="Titillium Web"/>
              <a:ea typeface="Titillium Web"/>
              <a:cs typeface="Titillium Web"/>
              <a:sym typeface="Titillium Web"/>
            </a:endParaRPr>
          </a:p>
          <a:p>
            <a:pPr marL="457200" marR="0" lvl="0" indent="-374650" algn="just" rtl="0">
              <a:lnSpc>
                <a:spcPct val="100000"/>
              </a:lnSpc>
              <a:spcBef>
                <a:spcPts val="0"/>
              </a:spcBef>
              <a:spcAft>
                <a:spcPts val="0"/>
              </a:spcAft>
              <a:buClr>
                <a:srgbClr val="FFFFFF"/>
              </a:buClr>
              <a:buSzPts val="2300"/>
              <a:buFont typeface="Titillium Web"/>
              <a:buAutoNum type="arabicPeriod"/>
            </a:pPr>
            <a:r>
              <a:rPr lang="en-US" sz="2300" b="1" dirty="0" err="1">
                <a:solidFill>
                  <a:srgbClr val="FFFFFF"/>
                </a:solidFill>
                <a:latin typeface="Titillium Web"/>
                <a:ea typeface="Titillium Web"/>
                <a:cs typeface="Titillium Web"/>
                <a:sym typeface="Titillium Web"/>
              </a:rPr>
              <a:t>LeCun</a:t>
            </a:r>
            <a:r>
              <a:rPr lang="en-US" sz="2300" b="1" dirty="0">
                <a:solidFill>
                  <a:srgbClr val="FFFFFF"/>
                </a:solidFill>
                <a:latin typeface="Titillium Web"/>
                <a:ea typeface="Titillium Web"/>
                <a:cs typeface="Titillium Web"/>
                <a:sym typeface="Titillium Web"/>
              </a:rPr>
              <a:t>, Y., </a:t>
            </a:r>
            <a:r>
              <a:rPr lang="en-US" sz="2300" b="1" dirty="0" err="1">
                <a:solidFill>
                  <a:srgbClr val="FFFFFF"/>
                </a:solidFill>
                <a:latin typeface="Titillium Web"/>
                <a:ea typeface="Titillium Web"/>
                <a:cs typeface="Titillium Web"/>
                <a:sym typeface="Titillium Web"/>
              </a:rPr>
              <a:t>Bengio</a:t>
            </a:r>
            <a:r>
              <a:rPr lang="en-US" sz="2300" b="1" dirty="0">
                <a:solidFill>
                  <a:srgbClr val="FFFFFF"/>
                </a:solidFill>
                <a:latin typeface="Titillium Web"/>
                <a:ea typeface="Titillium Web"/>
                <a:cs typeface="Titillium Web"/>
                <a:sym typeface="Titillium Web"/>
              </a:rPr>
              <a:t>, Y., &amp; Hinton, G. (2015). Deep learning. Nature, 521(7553), 436-444.</a:t>
            </a:r>
            <a:endParaRPr sz="2300" b="1" dirty="0">
              <a:solidFill>
                <a:srgbClr val="FFFFFF"/>
              </a:solidFill>
              <a:latin typeface="Titillium Web"/>
              <a:ea typeface="Titillium Web"/>
              <a:cs typeface="Titillium Web"/>
              <a:sym typeface="Titillium Web"/>
            </a:endParaRPr>
          </a:p>
          <a:p>
            <a:pPr marL="457200" marR="0" lvl="0" indent="-374650" algn="just" rtl="0">
              <a:lnSpc>
                <a:spcPct val="100000"/>
              </a:lnSpc>
              <a:spcBef>
                <a:spcPts val="0"/>
              </a:spcBef>
              <a:spcAft>
                <a:spcPts val="0"/>
              </a:spcAft>
              <a:buClr>
                <a:srgbClr val="FFFFFF"/>
              </a:buClr>
              <a:buSzPts val="2300"/>
              <a:buFont typeface="Titillium Web"/>
              <a:buAutoNum type="arabicPeriod"/>
            </a:pPr>
            <a:r>
              <a:rPr lang="en-US" sz="2300" b="1" dirty="0">
                <a:solidFill>
                  <a:srgbClr val="FFFFFF"/>
                </a:solidFill>
                <a:latin typeface="Titillium Web"/>
                <a:ea typeface="Titillium Web"/>
                <a:cs typeface="Titillium Web"/>
                <a:sym typeface="Titillium Web"/>
              </a:rPr>
              <a:t>Long, J., </a:t>
            </a:r>
            <a:r>
              <a:rPr lang="en-US" sz="2300" b="1" dirty="0" err="1">
                <a:solidFill>
                  <a:srgbClr val="FFFFFF"/>
                </a:solidFill>
                <a:latin typeface="Titillium Web"/>
                <a:ea typeface="Titillium Web"/>
                <a:cs typeface="Titillium Web"/>
                <a:sym typeface="Titillium Web"/>
              </a:rPr>
              <a:t>Shelhamer</a:t>
            </a:r>
            <a:r>
              <a:rPr lang="en-US" sz="2300" b="1" dirty="0">
                <a:solidFill>
                  <a:srgbClr val="FFFFFF"/>
                </a:solidFill>
                <a:latin typeface="Titillium Web"/>
                <a:ea typeface="Titillium Web"/>
                <a:cs typeface="Titillium Web"/>
                <a:sym typeface="Titillium Web"/>
              </a:rPr>
              <a:t>, E., &amp; Darrell, T. (2015). Fully convolutional networks for semantic segmentation. In Proceedings of the IEEE conference on computer vision and pattern recognition (pp. 3431-3440).</a:t>
            </a:r>
            <a:endParaRPr sz="2300" b="1" dirty="0">
              <a:solidFill>
                <a:srgbClr val="FFFFFF"/>
              </a:solidFill>
              <a:latin typeface="Titillium Web"/>
              <a:ea typeface="Titillium Web"/>
              <a:cs typeface="Titillium Web"/>
              <a:sym typeface="Titillium Web"/>
            </a:endParaRPr>
          </a:p>
          <a:p>
            <a:pPr marL="457200" marR="0" lvl="0" indent="-374650" algn="just" rtl="0">
              <a:lnSpc>
                <a:spcPct val="100000"/>
              </a:lnSpc>
              <a:spcBef>
                <a:spcPts val="0"/>
              </a:spcBef>
              <a:spcAft>
                <a:spcPts val="0"/>
              </a:spcAft>
              <a:buClr>
                <a:srgbClr val="FFFFFF"/>
              </a:buClr>
              <a:buSzPts val="2300"/>
              <a:buFont typeface="Titillium Web"/>
              <a:buAutoNum type="arabicPeriod"/>
            </a:pPr>
            <a:r>
              <a:rPr lang="en-US" sz="2300" b="1" dirty="0" err="1">
                <a:solidFill>
                  <a:srgbClr val="FFFFFF"/>
                </a:solidFill>
                <a:latin typeface="Titillium Web"/>
                <a:ea typeface="Titillium Web"/>
                <a:cs typeface="Titillium Web"/>
                <a:sym typeface="Titillium Web"/>
              </a:rPr>
              <a:t>Ronneberger</a:t>
            </a:r>
            <a:r>
              <a:rPr lang="en-US" sz="2300" b="1" dirty="0">
                <a:solidFill>
                  <a:srgbClr val="FFFFFF"/>
                </a:solidFill>
                <a:latin typeface="Titillium Web"/>
                <a:ea typeface="Titillium Web"/>
                <a:cs typeface="Titillium Web"/>
                <a:sym typeface="Titillium Web"/>
              </a:rPr>
              <a:t>, O., Fischer, P., &amp; </a:t>
            </a:r>
            <a:r>
              <a:rPr lang="en-US" sz="2300" b="1" dirty="0" err="1">
                <a:solidFill>
                  <a:srgbClr val="FFFFFF"/>
                </a:solidFill>
                <a:latin typeface="Titillium Web"/>
                <a:ea typeface="Titillium Web"/>
                <a:cs typeface="Titillium Web"/>
                <a:sym typeface="Titillium Web"/>
              </a:rPr>
              <a:t>Brox</a:t>
            </a:r>
            <a:r>
              <a:rPr lang="en-US" sz="2300" b="1" dirty="0">
                <a:solidFill>
                  <a:srgbClr val="FFFFFF"/>
                </a:solidFill>
                <a:latin typeface="Titillium Web"/>
                <a:ea typeface="Titillium Web"/>
                <a:cs typeface="Titillium Web"/>
                <a:sym typeface="Titillium Web"/>
              </a:rPr>
              <a:t>, T. (2015). U-Net: Convolutional networks for biomedical image segmentation. In International Conference on Medical image computing and computer-assisted intervention (MICCAI) (pp. 234-241).</a:t>
            </a:r>
            <a:endParaRPr sz="2300" b="1" dirty="0">
              <a:solidFill>
                <a:srgbClr val="FFFFFF"/>
              </a:solidFill>
              <a:latin typeface="Titillium Web"/>
              <a:ea typeface="Titillium Web"/>
              <a:cs typeface="Titillium Web"/>
              <a:sym typeface="Titillium Web"/>
            </a:endParaRPr>
          </a:p>
          <a:p>
            <a:pPr marL="457200" marR="0" lvl="0" indent="-374650" algn="just" rtl="0">
              <a:lnSpc>
                <a:spcPct val="100000"/>
              </a:lnSpc>
              <a:spcBef>
                <a:spcPts val="0"/>
              </a:spcBef>
              <a:spcAft>
                <a:spcPts val="0"/>
              </a:spcAft>
              <a:buClr>
                <a:srgbClr val="FFFFFF"/>
              </a:buClr>
              <a:buSzPts val="2300"/>
              <a:buFont typeface="Titillium Web"/>
              <a:buAutoNum type="arabicPeriod"/>
            </a:pPr>
            <a:r>
              <a:rPr lang="en-US" sz="2300" b="1" dirty="0" err="1">
                <a:solidFill>
                  <a:srgbClr val="FFFFFF"/>
                </a:solidFill>
                <a:latin typeface="Titillium Web"/>
                <a:ea typeface="Titillium Web"/>
                <a:cs typeface="Titillium Web"/>
                <a:sym typeface="Titillium Web"/>
              </a:rPr>
              <a:t>Simonyan</a:t>
            </a:r>
            <a:r>
              <a:rPr lang="en-US" sz="2300" b="1" dirty="0">
                <a:solidFill>
                  <a:srgbClr val="FFFFFF"/>
                </a:solidFill>
                <a:latin typeface="Titillium Web"/>
                <a:ea typeface="Titillium Web"/>
                <a:cs typeface="Titillium Web"/>
                <a:sym typeface="Titillium Web"/>
              </a:rPr>
              <a:t>, K., &amp; Zisserman, A. (2014). Very deep convolutional networks for large-scale image recognition. </a:t>
            </a:r>
            <a:r>
              <a:rPr lang="en-US" sz="2300" b="1" dirty="0" err="1">
                <a:solidFill>
                  <a:srgbClr val="FFFFFF"/>
                </a:solidFill>
                <a:latin typeface="Titillium Web"/>
                <a:ea typeface="Titillium Web"/>
                <a:cs typeface="Titillium Web"/>
                <a:sym typeface="Titillium Web"/>
              </a:rPr>
              <a:t>arXiv</a:t>
            </a:r>
            <a:r>
              <a:rPr lang="en-US" sz="2300" b="1" dirty="0">
                <a:solidFill>
                  <a:srgbClr val="FFFFFF"/>
                </a:solidFill>
                <a:latin typeface="Titillium Web"/>
                <a:ea typeface="Titillium Web"/>
                <a:cs typeface="Titillium Web"/>
                <a:sym typeface="Titillium Web"/>
              </a:rPr>
              <a:t> preprint arXiv:1409.1556.</a:t>
            </a:r>
            <a:endParaRPr sz="2300" b="1" dirty="0">
              <a:solidFill>
                <a:srgbClr val="FFFFFF"/>
              </a:solidFill>
              <a:latin typeface="Titillium Web"/>
              <a:ea typeface="Titillium Web"/>
              <a:cs typeface="Titillium Web"/>
              <a:sym typeface="Titillium Web"/>
            </a:endParaRPr>
          </a:p>
          <a:p>
            <a:pPr marL="457200" marR="0" lvl="0" indent="-374650" algn="just" rtl="0">
              <a:lnSpc>
                <a:spcPct val="100000"/>
              </a:lnSpc>
              <a:spcBef>
                <a:spcPts val="0"/>
              </a:spcBef>
              <a:spcAft>
                <a:spcPts val="0"/>
              </a:spcAft>
              <a:buClr>
                <a:srgbClr val="FFFFFF"/>
              </a:buClr>
              <a:buSzPts val="2300"/>
              <a:buFont typeface="Titillium Web"/>
              <a:buAutoNum type="arabicPeriod"/>
            </a:pPr>
            <a:r>
              <a:rPr lang="en-US" sz="2300" b="1" dirty="0" err="1">
                <a:solidFill>
                  <a:srgbClr val="FFFFFF"/>
                </a:solidFill>
                <a:latin typeface="Titillium Web"/>
                <a:ea typeface="Titillium Web"/>
                <a:cs typeface="Titillium Web"/>
                <a:sym typeface="Titillium Web"/>
              </a:rPr>
              <a:t>Szegedy</a:t>
            </a:r>
            <a:r>
              <a:rPr lang="en-US" sz="2300" b="1" dirty="0">
                <a:solidFill>
                  <a:srgbClr val="FFFFFF"/>
                </a:solidFill>
                <a:latin typeface="Titillium Web"/>
                <a:ea typeface="Titillium Web"/>
                <a:cs typeface="Titillium Web"/>
                <a:sym typeface="Titillium Web"/>
              </a:rPr>
              <a:t>, C., Liu, W., </a:t>
            </a:r>
            <a:r>
              <a:rPr lang="en-US" sz="2300" b="1" dirty="0" err="1">
                <a:solidFill>
                  <a:srgbClr val="FFFFFF"/>
                </a:solidFill>
                <a:latin typeface="Titillium Web"/>
                <a:ea typeface="Titillium Web"/>
                <a:cs typeface="Titillium Web"/>
                <a:sym typeface="Titillium Web"/>
              </a:rPr>
              <a:t>Jia</a:t>
            </a:r>
            <a:r>
              <a:rPr lang="en-US" sz="2300" b="1" dirty="0">
                <a:solidFill>
                  <a:srgbClr val="FFFFFF"/>
                </a:solidFill>
                <a:latin typeface="Titillium Web"/>
                <a:ea typeface="Titillium Web"/>
                <a:cs typeface="Titillium Web"/>
                <a:sym typeface="Titillium Web"/>
              </a:rPr>
              <a:t>, Y., </a:t>
            </a:r>
            <a:r>
              <a:rPr lang="en-US" sz="2300" b="1" dirty="0" err="1">
                <a:solidFill>
                  <a:srgbClr val="FFFFFF"/>
                </a:solidFill>
                <a:latin typeface="Titillium Web"/>
                <a:ea typeface="Titillium Web"/>
                <a:cs typeface="Titillium Web"/>
                <a:sym typeface="Titillium Web"/>
              </a:rPr>
              <a:t>Sermanet</a:t>
            </a:r>
            <a:r>
              <a:rPr lang="en-US" sz="2300" b="1" dirty="0">
                <a:solidFill>
                  <a:srgbClr val="FFFFFF"/>
                </a:solidFill>
                <a:latin typeface="Titillium Web"/>
                <a:ea typeface="Titillium Web"/>
                <a:cs typeface="Titillium Web"/>
                <a:sym typeface="Titillium Web"/>
              </a:rPr>
              <a:t>, P., Reed, S., </a:t>
            </a:r>
            <a:r>
              <a:rPr lang="en-US" sz="2300" b="1" dirty="0" err="1">
                <a:solidFill>
                  <a:srgbClr val="FFFFFF"/>
                </a:solidFill>
                <a:latin typeface="Titillium Web"/>
                <a:ea typeface="Titillium Web"/>
                <a:cs typeface="Titillium Web"/>
                <a:sym typeface="Titillium Web"/>
              </a:rPr>
              <a:t>Anguelov</a:t>
            </a:r>
            <a:r>
              <a:rPr lang="en-US" sz="2300" b="1" dirty="0">
                <a:solidFill>
                  <a:srgbClr val="FFFFFF"/>
                </a:solidFill>
                <a:latin typeface="Titillium Web"/>
                <a:ea typeface="Titillium Web"/>
                <a:cs typeface="Titillium Web"/>
                <a:sym typeface="Titillium Web"/>
              </a:rPr>
              <a:t>, D., ... &amp; </a:t>
            </a:r>
            <a:r>
              <a:rPr lang="en-US" sz="2300" b="1" dirty="0" err="1">
                <a:solidFill>
                  <a:srgbClr val="FFFFFF"/>
                </a:solidFill>
                <a:latin typeface="Titillium Web"/>
                <a:ea typeface="Titillium Web"/>
                <a:cs typeface="Titillium Web"/>
                <a:sym typeface="Titillium Web"/>
              </a:rPr>
              <a:t>Rabinovich</a:t>
            </a:r>
            <a:r>
              <a:rPr lang="en-US" sz="2300" b="1" dirty="0">
                <a:solidFill>
                  <a:srgbClr val="FFFFFF"/>
                </a:solidFill>
                <a:latin typeface="Titillium Web"/>
                <a:ea typeface="Titillium Web"/>
                <a:cs typeface="Titillium Web"/>
                <a:sym typeface="Titillium Web"/>
              </a:rPr>
              <a:t>, A. (2015). Going deeper with convolutions. In Proceedings of the IEEE conference on computer vision and pattern recognition (pp. 1-9).</a:t>
            </a:r>
            <a:endParaRPr sz="2300" b="1" dirty="0">
              <a:solidFill>
                <a:srgbClr val="FFFFFF"/>
              </a:solidFill>
              <a:latin typeface="Titillium Web"/>
              <a:ea typeface="Titillium Web"/>
              <a:cs typeface="Titillium Web"/>
              <a:sym typeface="Titillium Web"/>
            </a:endParaRPr>
          </a:p>
          <a:p>
            <a:pPr marL="457200" marR="0" lvl="0" indent="-374650" algn="just" rtl="0">
              <a:lnSpc>
                <a:spcPct val="100000"/>
              </a:lnSpc>
              <a:spcBef>
                <a:spcPts val="0"/>
              </a:spcBef>
              <a:spcAft>
                <a:spcPts val="0"/>
              </a:spcAft>
              <a:buClr>
                <a:srgbClr val="FFFFFF"/>
              </a:buClr>
              <a:buSzPts val="2300"/>
              <a:buFont typeface="Titillium Web"/>
              <a:buAutoNum type="arabicPeriod"/>
            </a:pPr>
            <a:r>
              <a:rPr lang="en-US" sz="2300" b="1" dirty="0">
                <a:solidFill>
                  <a:srgbClr val="FFFFFF"/>
                </a:solidFill>
                <a:latin typeface="Titillium Web"/>
                <a:ea typeface="Titillium Web"/>
                <a:cs typeface="Titillium Web"/>
                <a:sym typeface="Titillium Web"/>
              </a:rPr>
              <a:t>Zhang, K., Zhang, Z., Li, Z., &amp; </a:t>
            </a:r>
            <a:r>
              <a:rPr lang="en-US" sz="2300" b="1" dirty="0" err="1">
                <a:solidFill>
                  <a:srgbClr val="FFFFFF"/>
                </a:solidFill>
                <a:latin typeface="Titillium Web"/>
                <a:ea typeface="Titillium Web"/>
                <a:cs typeface="Titillium Web"/>
                <a:sym typeface="Titillium Web"/>
              </a:rPr>
              <a:t>Qiao</a:t>
            </a:r>
            <a:r>
              <a:rPr lang="en-US" sz="2300" b="1" dirty="0">
                <a:solidFill>
                  <a:srgbClr val="FFFFFF"/>
                </a:solidFill>
                <a:latin typeface="Titillium Web"/>
                <a:ea typeface="Titillium Web"/>
                <a:cs typeface="Titillium Web"/>
                <a:sym typeface="Titillium Web"/>
              </a:rPr>
              <a:t>, Y. (2016). Joint face detection and alignment using multitask cascaded convolutional networks. IEEE Signal Processing Letters, 23(10), 1499-1503.</a:t>
            </a:r>
            <a:endParaRPr sz="2300" b="1" dirty="0">
              <a:solidFill>
                <a:srgbClr val="FFFFFF"/>
              </a:solidFill>
              <a:latin typeface="Titillium Web"/>
              <a:ea typeface="Titillium Web"/>
              <a:cs typeface="Titillium Web"/>
              <a:sym typeface="Titillium Web"/>
            </a:endParaRPr>
          </a:p>
        </p:txBody>
      </p:sp>
      <p:sp>
        <p:nvSpPr>
          <p:cNvPr id="123" name="Google Shape;123;p1"/>
          <p:cNvSpPr/>
          <p:nvPr/>
        </p:nvSpPr>
        <p:spPr>
          <a:xfrm>
            <a:off x="30959208" y="16747381"/>
            <a:ext cx="8229600" cy="914400"/>
          </a:xfrm>
          <a:prstGeom prst="rect">
            <a:avLst/>
          </a:prstGeom>
          <a:solidFill>
            <a:srgbClr val="FFFFFF"/>
          </a:solidFill>
          <a:ln>
            <a:noFill/>
          </a:ln>
        </p:spPr>
        <p:txBody>
          <a:bodyPr spcFirstLastPara="1" wrap="square" lIns="274300" tIns="45700" rIns="274300"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366092"/>
                </a:solidFill>
                <a:latin typeface="Amaranth"/>
                <a:ea typeface="Amaranth"/>
                <a:cs typeface="Amaranth"/>
                <a:sym typeface="Amaranth"/>
              </a:rPr>
              <a:t>Works Cited</a:t>
            </a:r>
            <a:endParaRPr sz="1400" b="0" i="0" u="none" strike="noStrike" cap="none">
              <a:solidFill>
                <a:srgbClr val="000000"/>
              </a:solidFill>
              <a:latin typeface="Arial"/>
              <a:ea typeface="Arial"/>
              <a:cs typeface="Arial"/>
              <a:sym typeface="Arial"/>
            </a:endParaRPr>
          </a:p>
        </p:txBody>
      </p:sp>
      <p:pic>
        <p:nvPicPr>
          <p:cNvPr id="124" name="Google Shape;124;p1"/>
          <p:cNvPicPr preferRelativeResize="0"/>
          <p:nvPr/>
        </p:nvPicPr>
        <p:blipFill>
          <a:blip r:embed="rId7">
            <a:alphaModFix/>
          </a:blip>
          <a:stretch>
            <a:fillRect/>
          </a:stretch>
        </p:blipFill>
        <p:spPr>
          <a:xfrm>
            <a:off x="14052113" y="20873074"/>
            <a:ext cx="15675001" cy="2745476"/>
          </a:xfrm>
          <a:prstGeom prst="rect">
            <a:avLst/>
          </a:prstGeom>
          <a:noFill/>
          <a:ln>
            <a:noFill/>
          </a:ln>
        </p:spPr>
      </p:pic>
      <p:pic>
        <p:nvPicPr>
          <p:cNvPr id="125" name="Google Shape;125;p1"/>
          <p:cNvPicPr preferRelativeResize="0"/>
          <p:nvPr/>
        </p:nvPicPr>
        <p:blipFill>
          <a:blip r:embed="rId8">
            <a:alphaModFix/>
          </a:blip>
          <a:stretch>
            <a:fillRect/>
          </a:stretch>
        </p:blipFill>
        <p:spPr>
          <a:xfrm>
            <a:off x="13870626" y="14780015"/>
            <a:ext cx="7896399" cy="4500010"/>
          </a:xfrm>
          <a:prstGeom prst="rect">
            <a:avLst/>
          </a:prstGeom>
          <a:noFill/>
          <a:ln>
            <a:noFill/>
          </a:ln>
        </p:spPr>
      </p:pic>
      <p:pic>
        <p:nvPicPr>
          <p:cNvPr id="126" name="Google Shape;126;p1"/>
          <p:cNvPicPr preferRelativeResize="0"/>
          <p:nvPr/>
        </p:nvPicPr>
        <p:blipFill>
          <a:blip r:embed="rId9">
            <a:alphaModFix/>
          </a:blip>
          <a:stretch>
            <a:fillRect/>
          </a:stretch>
        </p:blipFill>
        <p:spPr>
          <a:xfrm>
            <a:off x="21608197" y="25067141"/>
            <a:ext cx="2908951" cy="5259098"/>
          </a:xfrm>
          <a:prstGeom prst="rect">
            <a:avLst/>
          </a:prstGeom>
          <a:noFill/>
          <a:ln>
            <a:noFill/>
          </a:ln>
        </p:spPr>
      </p:pic>
      <p:pic>
        <p:nvPicPr>
          <p:cNvPr id="127" name="Google Shape;127;p1"/>
          <p:cNvPicPr preferRelativeResize="0"/>
          <p:nvPr/>
        </p:nvPicPr>
        <p:blipFill>
          <a:blip r:embed="rId10">
            <a:alphaModFix/>
          </a:blip>
          <a:stretch>
            <a:fillRect/>
          </a:stretch>
        </p:blipFill>
        <p:spPr>
          <a:xfrm>
            <a:off x="18509773" y="25067138"/>
            <a:ext cx="2908946" cy="5229090"/>
          </a:xfrm>
          <a:prstGeom prst="rect">
            <a:avLst/>
          </a:prstGeom>
          <a:noFill/>
          <a:ln>
            <a:noFill/>
          </a:ln>
        </p:spPr>
      </p:pic>
      <p:pic>
        <p:nvPicPr>
          <p:cNvPr id="128" name="Google Shape;128;p1"/>
          <p:cNvPicPr preferRelativeResize="0"/>
          <p:nvPr/>
        </p:nvPicPr>
        <p:blipFill>
          <a:blip r:embed="rId11">
            <a:alphaModFix/>
          </a:blip>
          <a:stretch>
            <a:fillRect/>
          </a:stretch>
        </p:blipFill>
        <p:spPr>
          <a:xfrm>
            <a:off x="22414913" y="14863749"/>
            <a:ext cx="7489851" cy="4564251"/>
          </a:xfrm>
          <a:prstGeom prst="rect">
            <a:avLst/>
          </a:prstGeom>
          <a:noFill/>
          <a:ln>
            <a:noFill/>
          </a:ln>
        </p:spPr>
      </p:pic>
      <p:sp>
        <p:nvSpPr>
          <p:cNvPr id="129" name="Google Shape;129;p1"/>
          <p:cNvSpPr txBox="1"/>
          <p:nvPr/>
        </p:nvSpPr>
        <p:spPr>
          <a:xfrm>
            <a:off x="15803525" y="24143075"/>
            <a:ext cx="120810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a:solidFill>
                  <a:srgbClr val="FFFFFF"/>
                </a:solidFill>
                <a:latin typeface="Titillium Web"/>
                <a:ea typeface="Titillium Web"/>
                <a:cs typeface="Titillium Web"/>
                <a:sym typeface="Titillium Web"/>
              </a:rPr>
              <a:t>Figure 3. Python function that’s responsible for converting image to gray scale.</a:t>
            </a:r>
            <a:endParaRPr sz="2400" b="1">
              <a:solidFill>
                <a:srgbClr val="FFFFFF"/>
              </a:solidFill>
              <a:latin typeface="Titillium Web"/>
              <a:ea typeface="Titillium Web"/>
              <a:cs typeface="Titillium Web"/>
              <a:sym typeface="Titillium Web"/>
            </a:endParaRPr>
          </a:p>
        </p:txBody>
      </p:sp>
      <p:sp>
        <p:nvSpPr>
          <p:cNvPr id="130" name="Google Shape;130;p1"/>
          <p:cNvSpPr txBox="1"/>
          <p:nvPr/>
        </p:nvSpPr>
        <p:spPr>
          <a:xfrm>
            <a:off x="13732163" y="19517550"/>
            <a:ext cx="8229900" cy="831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a:solidFill>
                  <a:srgbClr val="FFFFFF"/>
                </a:solidFill>
                <a:latin typeface="Titillium Web"/>
                <a:ea typeface="Titillium Web"/>
                <a:cs typeface="Titillium Web"/>
                <a:sym typeface="Titillium Web"/>
              </a:rPr>
              <a:t>Figure 1. Python function responsible for generating and showing histogram.</a:t>
            </a:r>
            <a:endParaRPr sz="2400" b="1">
              <a:solidFill>
                <a:srgbClr val="FFFFFF"/>
              </a:solidFill>
              <a:latin typeface="Titillium Web"/>
              <a:ea typeface="Titillium Web"/>
              <a:cs typeface="Titillium Web"/>
              <a:sym typeface="Titillium Web"/>
            </a:endParaRPr>
          </a:p>
        </p:txBody>
      </p:sp>
      <p:sp>
        <p:nvSpPr>
          <p:cNvPr id="131" name="Google Shape;131;p1"/>
          <p:cNvSpPr txBox="1"/>
          <p:nvPr/>
        </p:nvSpPr>
        <p:spPr>
          <a:xfrm>
            <a:off x="20751277" y="19551774"/>
            <a:ext cx="98901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a:solidFill>
                  <a:srgbClr val="FFFFFF"/>
                </a:solidFill>
                <a:latin typeface="Titillium Web"/>
                <a:ea typeface="Titillium Web"/>
                <a:cs typeface="Titillium Web"/>
                <a:sym typeface="Titillium Web"/>
              </a:rPr>
              <a:t>Figure 2. Histogram of example image.</a:t>
            </a:r>
            <a:endParaRPr sz="2400" b="1">
              <a:solidFill>
                <a:srgbClr val="FFFFFF"/>
              </a:solidFill>
              <a:latin typeface="Titillium Web"/>
              <a:ea typeface="Titillium Web"/>
              <a:cs typeface="Titillium Web"/>
              <a:sym typeface="Titillium Web"/>
            </a:endParaRPr>
          </a:p>
        </p:txBody>
      </p:sp>
      <p:sp>
        <p:nvSpPr>
          <p:cNvPr id="132" name="Google Shape;132;p1"/>
          <p:cNvSpPr txBox="1"/>
          <p:nvPr/>
        </p:nvSpPr>
        <p:spPr>
          <a:xfrm>
            <a:off x="18509775" y="30881025"/>
            <a:ext cx="6409800" cy="831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a:solidFill>
                  <a:srgbClr val="FFFFFF"/>
                </a:solidFill>
                <a:latin typeface="Titillium Web"/>
                <a:ea typeface="Titillium Web"/>
                <a:cs typeface="Titillium Web"/>
                <a:sym typeface="Titillium Web"/>
              </a:rPr>
              <a:t>Figure 4-5. Original test image and test image after grayscale conversion</a:t>
            </a:r>
            <a:endParaRPr sz="2400" b="1">
              <a:solidFill>
                <a:srgbClr val="FFFFFF"/>
              </a:solidFill>
              <a:latin typeface="Titillium Web"/>
              <a:ea typeface="Titillium Web"/>
              <a:cs typeface="Titillium Web"/>
              <a:sym typeface="Titillium Web"/>
            </a:endParaRPr>
          </a:p>
        </p:txBody>
      </p:sp>
      <p:pic>
        <p:nvPicPr>
          <p:cNvPr id="2" name="Picture 1"/>
          <p:cNvPicPr>
            <a:picLocks noChangeAspect="1"/>
          </p:cNvPicPr>
          <p:nvPr/>
        </p:nvPicPr>
        <p:blipFill>
          <a:blip r:embed="rId12"/>
          <a:stretch>
            <a:fillRect/>
          </a:stretch>
        </p:blipFill>
        <p:spPr>
          <a:xfrm>
            <a:off x="21104279" y="16242773"/>
            <a:ext cx="1682642" cy="43285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1167</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Amaranth</vt:lpstr>
      <vt:lpstr>Arial</vt:lpstr>
      <vt:lpstr>Titillium Web</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dc:creator>
  <cp:lastModifiedBy>User</cp:lastModifiedBy>
  <cp:revision>3</cp:revision>
  <dcterms:created xsi:type="dcterms:W3CDTF">2012-07-09T21:51:14Z</dcterms:created>
  <dcterms:modified xsi:type="dcterms:W3CDTF">2023-08-31T00:57:15Z</dcterms:modified>
</cp:coreProperties>
</file>