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5" name="Title Text"/>
          <p:cNvSpPr txBox="1"/>
          <p:nvPr>
            <p:ph type="title"/>
          </p:nvPr>
        </p:nvSpPr>
        <p:spPr>
          <a:prstGeom prst="rect">
            <a:avLst/>
          </a:prstGeom>
        </p:spPr>
        <p:txBody>
          <a:bodyPr/>
          <a:lstStyle/>
          <a:p>
            <a:pPr/>
            <a:r>
              <a:t>Title Text</a:t>
            </a:r>
          </a:p>
        </p:txBody>
      </p:sp>
      <p:sp>
        <p:nvSpPr>
          <p:cNvPr id="1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pic>
        <p:nvPicPr>
          <p:cNvPr id="131"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132"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133"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134"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135" name="Title Text"/>
          <p:cNvSpPr txBox="1"/>
          <p:nvPr>
            <p:ph type="title"/>
          </p:nvPr>
        </p:nvSpPr>
        <p:spPr>
          <a:prstGeom prst="rect">
            <a:avLst/>
          </a:prstGeom>
        </p:spPr>
        <p:txBody>
          <a:bodyPr/>
          <a:lstStyle/>
          <a:p>
            <a:pPr/>
            <a:r>
              <a:t>Title Text</a:t>
            </a:r>
          </a:p>
        </p:txBody>
      </p:sp>
      <p:sp>
        <p:nvSpPr>
          <p:cNvPr id="136" name="Body Level One…"/>
          <p:cNvSpPr txBox="1"/>
          <p:nvPr>
            <p:ph type="body" idx="1"/>
          </p:nvPr>
        </p:nvSpPr>
        <p:spPr>
          <a:xfrm rot="5400000">
            <a:off x="11083289" y="-1207766"/>
            <a:ext cx="21724622" cy="3950208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pic>
        <p:nvPicPr>
          <p:cNvPr id="144"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145"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146"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147"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148" name="Title Text"/>
          <p:cNvSpPr txBox="1"/>
          <p:nvPr>
            <p:ph type="title"/>
          </p:nvPr>
        </p:nvSpPr>
        <p:spPr>
          <a:xfrm rot="5400000">
            <a:off x="109034584" y="50032921"/>
            <a:ext cx="134820659" cy="47404019"/>
          </a:xfrm>
          <a:prstGeom prst="rect">
            <a:avLst/>
          </a:prstGeom>
        </p:spPr>
        <p:txBody>
          <a:bodyPr/>
          <a:lstStyle/>
          <a:p>
            <a:pPr/>
            <a:r>
              <a:t>Title Text</a:t>
            </a:r>
          </a:p>
        </p:txBody>
      </p:sp>
      <p:sp>
        <p:nvSpPr>
          <p:cNvPr id="149" name="Body Level One…"/>
          <p:cNvSpPr txBox="1"/>
          <p:nvPr>
            <p:ph type="body" idx="1"/>
          </p:nvPr>
        </p:nvSpPr>
        <p:spPr>
          <a:xfrm rot="5400000">
            <a:off x="13860786" y="2994657"/>
            <a:ext cx="134820659" cy="14148054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pic>
        <p:nvPicPr>
          <p:cNvPr id="24"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25"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26"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27"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28" name="Title Text"/>
          <p:cNvSpPr txBox="1"/>
          <p:nvPr>
            <p:ph type="title"/>
          </p:nvPr>
        </p:nvSpPr>
        <p:spPr>
          <a:xfrm>
            <a:off x="3291840" y="10226041"/>
            <a:ext cx="37307522" cy="7056121"/>
          </a:xfrm>
          <a:prstGeom prst="rect">
            <a:avLst/>
          </a:prstGeom>
        </p:spPr>
        <p:txBody>
          <a:bodyPr/>
          <a:lstStyle/>
          <a:p>
            <a:pPr/>
            <a:r>
              <a:t>Title Text</a:t>
            </a:r>
          </a:p>
        </p:txBody>
      </p:sp>
      <p:sp>
        <p:nvSpPr>
          <p:cNvPr id="29" name="Body Level One…"/>
          <p:cNvSpPr txBox="1"/>
          <p:nvPr>
            <p:ph type="body" sz="quarter" idx="1"/>
          </p:nvPr>
        </p:nvSpPr>
        <p:spPr>
          <a:xfrm>
            <a:off x="6583680" y="18653760"/>
            <a:ext cx="30723840" cy="8412481"/>
          </a:xfrm>
          <a:prstGeom prst="rect">
            <a:avLst/>
          </a:prstGeom>
        </p:spPr>
        <p:txBody>
          <a:bodyPr/>
          <a:lstStyle>
            <a:lvl1pPr marL="1479550" indent="-2501900" algn="ctr">
              <a:spcBef>
                <a:spcPts val="3900"/>
              </a:spcBef>
              <a:buClrTx/>
              <a:buSzTx/>
              <a:buFontTx/>
              <a:buNone/>
              <a:defRPr>
                <a:solidFill>
                  <a:srgbClr val="888888"/>
                </a:solidFill>
              </a:defRPr>
            </a:lvl1pPr>
            <a:lvl2pPr marL="1479550" indent="-1879600" algn="ctr">
              <a:spcBef>
                <a:spcPts val="3900"/>
              </a:spcBef>
              <a:buClrTx/>
              <a:buSzTx/>
              <a:buFontTx/>
              <a:buNone/>
              <a:defRPr>
                <a:solidFill>
                  <a:srgbClr val="888888"/>
                </a:solidFill>
              </a:defRPr>
            </a:lvl2pPr>
            <a:lvl3pPr marL="1479550" indent="-1270000" algn="ctr">
              <a:spcBef>
                <a:spcPts val="3900"/>
              </a:spcBef>
              <a:buClrTx/>
              <a:buSzTx/>
              <a:buFontTx/>
              <a:buNone/>
              <a:defRPr>
                <a:solidFill>
                  <a:srgbClr val="888888"/>
                </a:solidFill>
              </a:defRPr>
            </a:lvl3pPr>
            <a:lvl4pPr marL="1479550" indent="-660400" algn="ctr">
              <a:spcBef>
                <a:spcPts val="3900"/>
              </a:spcBef>
              <a:buClrTx/>
              <a:buSzTx/>
              <a:buFontTx/>
              <a:buNone/>
              <a:defRPr>
                <a:solidFill>
                  <a:srgbClr val="888888"/>
                </a:solidFill>
              </a:defRPr>
            </a:lvl4pPr>
            <a:lvl5pPr marL="1479550" indent="-203200" algn="ctr">
              <a:spcBef>
                <a:spcPts val="3900"/>
              </a:spcBef>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pic>
        <p:nvPicPr>
          <p:cNvPr id="37"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38"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39"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40"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41" name="Title Text"/>
          <p:cNvSpPr txBox="1"/>
          <p:nvPr>
            <p:ph type="title"/>
          </p:nvPr>
        </p:nvSpPr>
        <p:spPr>
          <a:xfrm>
            <a:off x="3467101" y="21153121"/>
            <a:ext cx="37307522" cy="6537961"/>
          </a:xfrm>
          <a:prstGeom prst="rect">
            <a:avLst/>
          </a:prstGeom>
        </p:spPr>
        <p:txBody>
          <a:bodyPr anchor="t"/>
          <a:lstStyle>
            <a:lvl1pPr algn="l">
              <a:defRPr b="1" sz="24500"/>
            </a:lvl1pPr>
          </a:lstStyle>
          <a:p>
            <a:pPr/>
            <a:r>
              <a:t>Title Text</a:t>
            </a:r>
          </a:p>
        </p:txBody>
      </p:sp>
      <p:sp>
        <p:nvSpPr>
          <p:cNvPr id="42" name="Body Level One…"/>
          <p:cNvSpPr txBox="1"/>
          <p:nvPr>
            <p:ph type="body" sz="quarter" idx="1"/>
          </p:nvPr>
        </p:nvSpPr>
        <p:spPr>
          <a:xfrm>
            <a:off x="3467101" y="13952227"/>
            <a:ext cx="37307522" cy="7200900"/>
          </a:xfrm>
          <a:prstGeom prst="rect">
            <a:avLst/>
          </a:prstGeom>
        </p:spPr>
        <p:txBody>
          <a:bodyPr anchor="b"/>
          <a:lstStyle>
            <a:lvl1pPr marL="228600" indent="0">
              <a:spcBef>
                <a:spcPts val="2400"/>
              </a:spcBef>
              <a:buClrTx/>
              <a:buSzTx/>
              <a:buFontTx/>
              <a:buNone/>
              <a:defRPr sz="12300">
                <a:solidFill>
                  <a:srgbClr val="888888"/>
                </a:solidFill>
              </a:defRPr>
            </a:lvl1pPr>
            <a:lvl2pPr marL="228600" indent="457200">
              <a:spcBef>
                <a:spcPts val="2400"/>
              </a:spcBef>
              <a:buClrTx/>
              <a:buSzTx/>
              <a:buFontTx/>
              <a:buNone/>
              <a:defRPr sz="12300">
                <a:solidFill>
                  <a:srgbClr val="888888"/>
                </a:solidFill>
              </a:defRPr>
            </a:lvl2pPr>
            <a:lvl3pPr marL="228600" indent="914400">
              <a:spcBef>
                <a:spcPts val="2400"/>
              </a:spcBef>
              <a:buClrTx/>
              <a:buSzTx/>
              <a:buFontTx/>
              <a:buNone/>
              <a:defRPr sz="12300">
                <a:solidFill>
                  <a:srgbClr val="888888"/>
                </a:solidFill>
              </a:defRPr>
            </a:lvl3pPr>
            <a:lvl4pPr marL="228600" indent="1371600">
              <a:spcBef>
                <a:spcPts val="2400"/>
              </a:spcBef>
              <a:buClrTx/>
              <a:buSzTx/>
              <a:buFontTx/>
              <a:buNone/>
              <a:defRPr sz="12300">
                <a:solidFill>
                  <a:srgbClr val="888888"/>
                </a:solidFill>
              </a:defRPr>
            </a:lvl4pPr>
            <a:lvl5pPr marL="228600" indent="1828800">
              <a:spcBef>
                <a:spcPts val="2400"/>
              </a:spcBef>
              <a:buClrTx/>
              <a:buSzTx/>
              <a:buFontTx/>
              <a:buNone/>
              <a:defRPr sz="123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pic>
        <p:nvPicPr>
          <p:cNvPr id="50"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51"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52"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53"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54" name="Title Text"/>
          <p:cNvSpPr txBox="1"/>
          <p:nvPr>
            <p:ph type="title"/>
          </p:nvPr>
        </p:nvSpPr>
        <p:spPr>
          <a:prstGeom prst="rect">
            <a:avLst/>
          </a:prstGeom>
        </p:spPr>
        <p:txBody>
          <a:bodyPr/>
          <a:lstStyle/>
          <a:p>
            <a:pPr/>
            <a:r>
              <a:t>Title Text</a:t>
            </a:r>
          </a:p>
        </p:txBody>
      </p:sp>
      <p:sp>
        <p:nvSpPr>
          <p:cNvPr id="55" name="Body Level One…"/>
          <p:cNvSpPr txBox="1"/>
          <p:nvPr>
            <p:ph type="body" idx="1"/>
          </p:nvPr>
        </p:nvSpPr>
        <p:spPr>
          <a:xfrm>
            <a:off x="10530841" y="36865560"/>
            <a:ext cx="94442280" cy="104279701"/>
          </a:xfrm>
          <a:prstGeom prst="rect">
            <a:avLst/>
          </a:prstGeom>
        </p:spPr>
        <p:txBody>
          <a:bodyPr/>
          <a:lstStyle>
            <a:lvl1pPr indent="-1314450">
              <a:spcBef>
                <a:spcPts val="3400"/>
              </a:spcBef>
              <a:buSzPts val="17100"/>
              <a:defRPr sz="17100"/>
            </a:lvl1pPr>
            <a:lvl2pPr marL="1104122" indent="-1351772">
              <a:spcBef>
                <a:spcPts val="3400"/>
              </a:spcBef>
              <a:buSzPts val="17100"/>
              <a:defRPr sz="17100"/>
            </a:lvl2pPr>
            <a:lvl3pPr marL="1765609" indent="-1403659">
              <a:spcBef>
                <a:spcPts val="3400"/>
              </a:spcBef>
              <a:buSzPts val="17100"/>
              <a:defRPr sz="17100"/>
            </a:lvl3pPr>
            <a:lvl4pPr marL="2342919" indent="-1441219">
              <a:spcBef>
                <a:spcPts val="3400"/>
              </a:spcBef>
              <a:buSzPts val="17100"/>
              <a:defRPr sz="17100"/>
            </a:lvl4pPr>
            <a:lvl5pPr marL="2800119" indent="-1441219">
              <a:spcBef>
                <a:spcPts val="3400"/>
              </a:spcBef>
              <a:buSzPts val="17100"/>
              <a:defRPr sz="17100"/>
            </a:lvl5pPr>
          </a:lstStyle>
          <a:p>
            <a:pPr/>
            <a:r>
              <a:t>Body Level One</a:t>
            </a:r>
          </a:p>
          <a:p>
            <a:pPr lvl="1"/>
            <a:r>
              <a:t>Body Level Two</a:t>
            </a:r>
          </a:p>
          <a:p>
            <a:pPr lvl="2"/>
            <a:r>
              <a:t>Body Level Three</a:t>
            </a:r>
          </a:p>
          <a:p>
            <a:pPr lvl="3"/>
            <a:r>
              <a:t>Body Level Four</a:t>
            </a:r>
          </a:p>
          <a:p>
            <a:pPr lvl="4"/>
            <a:r>
              <a:t>Body Level Five</a:t>
            </a:r>
          </a:p>
        </p:txBody>
      </p:sp>
      <p:sp>
        <p:nvSpPr>
          <p:cNvPr id="56" name="Google Shape;36;p6"/>
          <p:cNvSpPr txBox="1"/>
          <p:nvPr>
            <p:ph type="body" idx="21"/>
          </p:nvPr>
        </p:nvSpPr>
        <p:spPr>
          <a:xfrm>
            <a:off x="105704643" y="36865558"/>
            <a:ext cx="94442279" cy="104279701"/>
          </a:xfrm>
          <a:prstGeom prst="rect">
            <a:avLst/>
          </a:prstGeom>
        </p:spPr>
        <p:txBody>
          <a:bodyPr/>
          <a:lstStyle/>
          <a:p>
            <a:pPr indent="-1314450">
              <a:spcBef>
                <a:spcPts val="3400"/>
              </a:spcBef>
              <a:buSzPts val="17100"/>
              <a:defRPr sz="17100"/>
            </a:pP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pic>
        <p:nvPicPr>
          <p:cNvPr id="64"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65"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66"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67"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68" name="Title Text"/>
          <p:cNvSpPr txBox="1"/>
          <p:nvPr>
            <p:ph type="title"/>
          </p:nvPr>
        </p:nvSpPr>
        <p:spPr>
          <a:prstGeom prst="rect">
            <a:avLst/>
          </a:prstGeom>
        </p:spPr>
        <p:txBody>
          <a:bodyPr/>
          <a:lstStyle/>
          <a:p>
            <a:pPr/>
            <a:r>
              <a:t>Title Text</a:t>
            </a:r>
          </a:p>
        </p:txBody>
      </p:sp>
      <p:sp>
        <p:nvSpPr>
          <p:cNvPr id="69" name="Body Level One…"/>
          <p:cNvSpPr txBox="1"/>
          <p:nvPr>
            <p:ph type="body" sz="quarter" idx="1"/>
          </p:nvPr>
        </p:nvSpPr>
        <p:spPr>
          <a:xfrm>
            <a:off x="2194560" y="7368544"/>
            <a:ext cx="19392902" cy="3070860"/>
          </a:xfrm>
          <a:prstGeom prst="rect">
            <a:avLst/>
          </a:prstGeom>
        </p:spPr>
        <p:txBody>
          <a:bodyPr anchor="b"/>
          <a:lstStyle>
            <a:lvl1pPr marL="228600" indent="0">
              <a:spcBef>
                <a:spcPts val="2900"/>
              </a:spcBef>
              <a:buClrTx/>
              <a:buSzTx/>
              <a:buFontTx/>
              <a:buNone/>
              <a:defRPr b="1" sz="14700"/>
            </a:lvl1pPr>
            <a:lvl2pPr marL="228600" indent="457200">
              <a:spcBef>
                <a:spcPts val="2900"/>
              </a:spcBef>
              <a:buClrTx/>
              <a:buSzTx/>
              <a:buFontTx/>
              <a:buNone/>
              <a:defRPr b="1" sz="14700"/>
            </a:lvl2pPr>
            <a:lvl3pPr marL="228600" indent="914400">
              <a:spcBef>
                <a:spcPts val="2900"/>
              </a:spcBef>
              <a:buClrTx/>
              <a:buSzTx/>
              <a:buFontTx/>
              <a:buNone/>
              <a:defRPr b="1" sz="14700"/>
            </a:lvl3pPr>
            <a:lvl4pPr marL="228600" indent="1371600">
              <a:spcBef>
                <a:spcPts val="2900"/>
              </a:spcBef>
              <a:buClrTx/>
              <a:buSzTx/>
              <a:buFontTx/>
              <a:buNone/>
              <a:defRPr b="1" sz="14700"/>
            </a:lvl4pPr>
            <a:lvl5pPr marL="228600" indent="1828800">
              <a:spcBef>
                <a:spcPts val="2900"/>
              </a:spcBef>
              <a:buClrTx/>
              <a:buSzTx/>
              <a:buFontTx/>
              <a:buNone/>
              <a:defRPr b="1" sz="14700"/>
            </a:lvl5pPr>
          </a:lstStyle>
          <a:p>
            <a:pPr/>
            <a:r>
              <a:t>Body Level One</a:t>
            </a:r>
          </a:p>
          <a:p>
            <a:pPr lvl="1"/>
            <a:r>
              <a:t>Body Level Two</a:t>
            </a:r>
          </a:p>
          <a:p>
            <a:pPr lvl="2"/>
            <a:r>
              <a:t>Body Level Three</a:t>
            </a:r>
          </a:p>
          <a:p>
            <a:pPr lvl="3"/>
            <a:r>
              <a:t>Body Level Four</a:t>
            </a:r>
          </a:p>
          <a:p>
            <a:pPr lvl="4"/>
            <a:r>
              <a:t>Body Level Five</a:t>
            </a:r>
          </a:p>
        </p:txBody>
      </p:sp>
      <p:sp>
        <p:nvSpPr>
          <p:cNvPr id="70" name="Google Shape;43;p7"/>
          <p:cNvSpPr txBox="1"/>
          <p:nvPr>
            <p:ph type="body" sz="half" idx="21"/>
          </p:nvPr>
        </p:nvSpPr>
        <p:spPr>
          <a:xfrm>
            <a:off x="2194560" y="10439400"/>
            <a:ext cx="19392902" cy="18966183"/>
          </a:xfrm>
          <a:prstGeom prst="rect">
            <a:avLst/>
          </a:prstGeom>
        </p:spPr>
        <p:txBody>
          <a:bodyPr/>
          <a:lstStyle/>
          <a:p>
            <a:pPr indent="-1162050">
              <a:spcBef>
                <a:spcPts val="2900"/>
              </a:spcBef>
              <a:buSzPts val="14700"/>
              <a:defRPr sz="14700"/>
            </a:pPr>
          </a:p>
        </p:txBody>
      </p:sp>
      <p:sp>
        <p:nvSpPr>
          <p:cNvPr id="71" name="Google Shape;44;p7"/>
          <p:cNvSpPr txBox="1"/>
          <p:nvPr>
            <p:ph type="body" sz="quarter" idx="22"/>
          </p:nvPr>
        </p:nvSpPr>
        <p:spPr>
          <a:xfrm>
            <a:off x="22296121" y="7368543"/>
            <a:ext cx="19400521" cy="3070861"/>
          </a:xfrm>
          <a:prstGeom prst="rect">
            <a:avLst/>
          </a:prstGeom>
        </p:spPr>
        <p:txBody>
          <a:bodyPr anchor="b"/>
          <a:lstStyle/>
          <a:p>
            <a:pPr marL="228600" indent="0">
              <a:spcBef>
                <a:spcPts val="2900"/>
              </a:spcBef>
              <a:buClrTx/>
              <a:buSzTx/>
              <a:buFontTx/>
              <a:buNone/>
              <a:defRPr b="1" sz="14700"/>
            </a:pPr>
          </a:p>
        </p:txBody>
      </p:sp>
      <p:sp>
        <p:nvSpPr>
          <p:cNvPr id="72" name="Google Shape;45;p7"/>
          <p:cNvSpPr txBox="1"/>
          <p:nvPr>
            <p:ph type="body" sz="half" idx="23"/>
          </p:nvPr>
        </p:nvSpPr>
        <p:spPr>
          <a:xfrm>
            <a:off x="22296121" y="10439400"/>
            <a:ext cx="19400521" cy="18966183"/>
          </a:xfrm>
          <a:prstGeom prst="rect">
            <a:avLst/>
          </a:prstGeom>
        </p:spPr>
        <p:txBody>
          <a:bodyPr/>
          <a:lstStyle/>
          <a:p>
            <a:pPr indent="-1162050">
              <a:spcBef>
                <a:spcPts val="2900"/>
              </a:spcBef>
              <a:buSzPts val="14700"/>
              <a:defRPr sz="14700"/>
            </a:pP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80"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81"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82"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83"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84" name="Title Text"/>
          <p:cNvSpPr txBox="1"/>
          <p:nvPr>
            <p:ph type="title"/>
          </p:nvPr>
        </p:nvSpPr>
        <p:spPr>
          <a:prstGeom prst="rect">
            <a:avLst/>
          </a:prstGeom>
        </p:spPr>
        <p:txBody>
          <a:bodyPr/>
          <a:lstStyle/>
          <a:p>
            <a:pPr/>
            <a:r>
              <a:t>Title Text</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92"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93"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94"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95"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pic>
        <p:nvPicPr>
          <p:cNvPr id="103"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104"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105"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106"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107" name="Title Text"/>
          <p:cNvSpPr txBox="1"/>
          <p:nvPr>
            <p:ph type="title"/>
          </p:nvPr>
        </p:nvSpPr>
        <p:spPr>
          <a:xfrm>
            <a:off x="2194563" y="1310639"/>
            <a:ext cx="14439903" cy="5577842"/>
          </a:xfrm>
          <a:prstGeom prst="rect">
            <a:avLst/>
          </a:prstGeom>
        </p:spPr>
        <p:txBody>
          <a:bodyPr anchor="b"/>
          <a:lstStyle>
            <a:lvl1pPr algn="l">
              <a:defRPr b="1" sz="12300"/>
            </a:lvl1pPr>
          </a:lstStyle>
          <a:p>
            <a:pPr/>
            <a:r>
              <a:t>Title Text</a:t>
            </a:r>
          </a:p>
        </p:txBody>
      </p:sp>
      <p:sp>
        <p:nvSpPr>
          <p:cNvPr id="108" name="Body Level One…"/>
          <p:cNvSpPr txBox="1"/>
          <p:nvPr>
            <p:ph type="body" idx="1"/>
          </p:nvPr>
        </p:nvSpPr>
        <p:spPr>
          <a:xfrm>
            <a:off x="17160239" y="1310644"/>
            <a:ext cx="24536401" cy="28094943"/>
          </a:xfrm>
          <a:prstGeom prst="rect">
            <a:avLst/>
          </a:prstGeom>
        </p:spPr>
        <p:txBody>
          <a:bodyPr/>
          <a:lstStyle>
            <a:lvl1pPr marL="457200" indent="-1479550">
              <a:spcBef>
                <a:spcPts val="3900"/>
              </a:spcBef>
            </a:lvl1pPr>
            <a:lvl2pPr marL="1114257" indent="-1514307">
              <a:spcBef>
                <a:spcPts val="3900"/>
              </a:spcBef>
            </a:lvl2pPr>
            <a:lvl3pPr marL="1766855" indent="-1557305">
              <a:spcBef>
                <a:spcPts val="3900"/>
              </a:spcBef>
            </a:lvl3pPr>
            <a:lvl4pPr marL="2436231" indent="-1617081">
              <a:spcBef>
                <a:spcPts val="3900"/>
              </a:spcBef>
            </a:lvl4pPr>
            <a:lvl5pPr marL="2893431" indent="-1617081">
              <a:spcBef>
                <a:spcPts val="3900"/>
              </a:spcBef>
            </a:lvl5pPr>
          </a:lstStyle>
          <a:p>
            <a:pPr/>
            <a:r>
              <a:t>Body Level One</a:t>
            </a:r>
          </a:p>
          <a:p>
            <a:pPr lvl="1"/>
            <a:r>
              <a:t>Body Level Two</a:t>
            </a:r>
          </a:p>
          <a:p>
            <a:pPr lvl="2"/>
            <a:r>
              <a:t>Body Level Three</a:t>
            </a:r>
          </a:p>
          <a:p>
            <a:pPr lvl="3"/>
            <a:r>
              <a:t>Body Level Four</a:t>
            </a:r>
          </a:p>
          <a:p>
            <a:pPr lvl="4"/>
            <a:r>
              <a:t>Body Level Five</a:t>
            </a:r>
          </a:p>
        </p:txBody>
      </p:sp>
      <p:sp>
        <p:nvSpPr>
          <p:cNvPr id="109" name="Google Shape;61;p10"/>
          <p:cNvSpPr txBox="1"/>
          <p:nvPr>
            <p:ph type="body" sz="half" idx="21"/>
          </p:nvPr>
        </p:nvSpPr>
        <p:spPr>
          <a:xfrm>
            <a:off x="2194564" y="6888482"/>
            <a:ext cx="14439902" cy="22517104"/>
          </a:xfrm>
          <a:prstGeom prst="rect">
            <a:avLst/>
          </a:prstGeom>
        </p:spPr>
        <p:txBody>
          <a:bodyPr/>
          <a:lstStyle/>
          <a:p>
            <a:pPr marL="228600" indent="0">
              <a:spcBef>
                <a:spcPts val="1700"/>
              </a:spcBef>
              <a:buClrTx/>
              <a:buSzTx/>
              <a:buFontTx/>
              <a:buNone/>
              <a:defRPr sz="8600"/>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pic>
        <p:nvPicPr>
          <p:cNvPr id="117"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118"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119"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120"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121" name="Title Text"/>
          <p:cNvSpPr txBox="1"/>
          <p:nvPr>
            <p:ph type="title"/>
          </p:nvPr>
        </p:nvSpPr>
        <p:spPr>
          <a:xfrm>
            <a:off x="8602981" y="23042880"/>
            <a:ext cx="26334722" cy="2720343"/>
          </a:xfrm>
          <a:prstGeom prst="rect">
            <a:avLst/>
          </a:prstGeom>
        </p:spPr>
        <p:txBody>
          <a:bodyPr anchor="b"/>
          <a:lstStyle>
            <a:lvl1pPr algn="l">
              <a:defRPr b="1" sz="12300"/>
            </a:lvl1pPr>
          </a:lstStyle>
          <a:p>
            <a:pPr/>
            <a:r>
              <a:t>Title Text</a:t>
            </a:r>
          </a:p>
        </p:txBody>
      </p:sp>
      <p:sp>
        <p:nvSpPr>
          <p:cNvPr id="122" name="Google Shape;67;p11"/>
          <p:cNvSpPr/>
          <p:nvPr>
            <p:ph type="pic" sz="half" idx="21"/>
          </p:nvPr>
        </p:nvSpPr>
        <p:spPr>
          <a:xfrm>
            <a:off x="8602981" y="2941320"/>
            <a:ext cx="26334722" cy="19751040"/>
          </a:xfrm>
          <a:prstGeom prst="rect">
            <a:avLst/>
          </a:prstGeom>
        </p:spPr>
        <p:txBody>
          <a:bodyPr lIns="91439" tIns="45719" rIns="91439" bIns="45719">
            <a:noAutofit/>
          </a:bodyPr>
          <a:lstStyle/>
          <a:p>
            <a:pPr/>
          </a:p>
        </p:txBody>
      </p:sp>
      <p:sp>
        <p:nvSpPr>
          <p:cNvPr id="123" name="Body Level One…"/>
          <p:cNvSpPr txBox="1"/>
          <p:nvPr>
            <p:ph type="body" sz="quarter" idx="1"/>
          </p:nvPr>
        </p:nvSpPr>
        <p:spPr>
          <a:xfrm>
            <a:off x="8602981" y="25763224"/>
            <a:ext cx="26334722" cy="3863340"/>
          </a:xfrm>
          <a:prstGeom prst="rect">
            <a:avLst/>
          </a:prstGeom>
        </p:spPr>
        <p:txBody>
          <a:bodyPr/>
          <a:lstStyle>
            <a:lvl1pPr marL="228600" indent="0">
              <a:spcBef>
                <a:spcPts val="1700"/>
              </a:spcBef>
              <a:buClrTx/>
              <a:buSzTx/>
              <a:buFontTx/>
              <a:buNone/>
              <a:defRPr sz="8600"/>
            </a:lvl1pPr>
            <a:lvl2pPr marL="228600" indent="457200">
              <a:spcBef>
                <a:spcPts val="1700"/>
              </a:spcBef>
              <a:buClrTx/>
              <a:buSzTx/>
              <a:buFontTx/>
              <a:buNone/>
              <a:defRPr sz="8600"/>
            </a:lvl2pPr>
            <a:lvl3pPr marL="228600" indent="914400">
              <a:spcBef>
                <a:spcPts val="1700"/>
              </a:spcBef>
              <a:buClrTx/>
              <a:buSzTx/>
              <a:buFontTx/>
              <a:buNone/>
              <a:defRPr sz="8600"/>
            </a:lvl3pPr>
            <a:lvl4pPr marL="228600" indent="1371600">
              <a:spcBef>
                <a:spcPts val="1700"/>
              </a:spcBef>
              <a:buClrTx/>
              <a:buSzTx/>
              <a:buFontTx/>
              <a:buNone/>
              <a:defRPr sz="8600"/>
            </a:lvl4pPr>
            <a:lvl5pPr marL="228600" indent="1828800">
              <a:spcBef>
                <a:spcPts val="1700"/>
              </a:spcBef>
              <a:buClrTx/>
              <a:buSzTx/>
              <a:buFontTx/>
              <a:buNone/>
              <a:defRPr sz="8600"/>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11;p2" descr="Google Shape;11;p2"/>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3" name="Google Shape;12;p2" descr="Google Shape;12;p2"/>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4" name="Google Shape;13;p2" descr="Google Shape;13;p2"/>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5" name="Google Shape;14;p2"/>
          <p:cNvSpPr txBox="1"/>
          <p:nvPr/>
        </p:nvSpPr>
        <p:spPr>
          <a:xfrm>
            <a:off x="6998974" y="34289717"/>
            <a:ext cx="21854152" cy="6863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4600">
                <a:solidFill>
                  <a:srgbClr val="808080"/>
                </a:solidFill>
                <a:latin typeface="Calibri"/>
                <a:ea typeface="Calibri"/>
                <a:cs typeface="Calibri"/>
                <a:sym typeface="Calibri"/>
              </a:defRPr>
            </a:lvl1pPr>
          </a:lstStyle>
          <a:p>
            <a:pPr/>
            <a:r>
              <a:t>Template ID: ruminativemauve  Size: 48x36</a:t>
            </a:r>
          </a:p>
        </p:txBody>
      </p:sp>
      <p:sp>
        <p:nvSpPr>
          <p:cNvPr id="6" name="Title Text"/>
          <p:cNvSpPr txBox="1"/>
          <p:nvPr>
            <p:ph type="title"/>
          </p:nvPr>
        </p:nvSpPr>
        <p:spPr>
          <a:xfrm>
            <a:off x="2194560" y="1318261"/>
            <a:ext cx="39502079" cy="5486401"/>
          </a:xfrm>
          <a:prstGeom prst="rect">
            <a:avLst/>
          </a:prstGeom>
          <a:ln w="12700">
            <a:miter lim="400000"/>
          </a:ln>
          <a:extLst>
            <a:ext uri="{C572A759-6A51-4108-AA02-DFA0A04FC94B}">
              <ma14:wrappingTextBoxFlag xmlns:ma14="http://schemas.microsoft.com/office/mac/drawingml/2011/main" val="1"/>
            </a:ext>
          </a:extLst>
        </p:spPr>
        <p:txBody>
          <a:bodyPr lIns="280374" tIns="280374" rIns="280374" bIns="280374" anchor="ctr">
            <a:normAutofit fontScale="100000" lnSpcReduction="0"/>
          </a:bodyPr>
          <a:lstStyle/>
          <a:p>
            <a:pPr/>
            <a:r>
              <a:t>Title Text</a:t>
            </a:r>
          </a:p>
        </p:txBody>
      </p:sp>
      <p:sp>
        <p:nvSpPr>
          <p:cNvPr id="7" name="Body Level One…"/>
          <p:cNvSpPr txBox="1"/>
          <p:nvPr>
            <p:ph type="body" idx="1"/>
          </p:nvPr>
        </p:nvSpPr>
        <p:spPr>
          <a:xfrm>
            <a:off x="2194560" y="7680963"/>
            <a:ext cx="39502079" cy="21724622"/>
          </a:xfrm>
          <a:prstGeom prst="rect">
            <a:avLst/>
          </a:prstGeom>
          <a:ln w="12700">
            <a:miter lim="400000"/>
          </a:ln>
          <a:extLst>
            <a:ext uri="{C572A759-6A51-4108-AA02-DFA0A04FC94B}">
              <ma14:wrappingTextBoxFlag xmlns:ma14="http://schemas.microsoft.com/office/mac/drawingml/2011/main" val="1"/>
            </a:ext>
          </a:extLst>
        </p:spPr>
        <p:txBody>
          <a:bodyPr lIns="280374" tIns="280374" rIns="280374" bIns="28037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40170542" y="30632265"/>
            <a:ext cx="1526099" cy="1509034"/>
          </a:xfrm>
          <a:prstGeom prst="rect">
            <a:avLst/>
          </a:prstGeom>
          <a:ln w="12700">
            <a:miter lim="400000"/>
          </a:ln>
        </p:spPr>
        <p:txBody>
          <a:bodyPr wrap="none" lIns="280374" tIns="280374" rIns="280374" bIns="280374" anchor="ctr">
            <a:spAutoFit/>
          </a:bodyPr>
          <a:lstStyle>
            <a:lvl1pPr algn="r">
              <a:defRPr sz="74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27000" u="none">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1pPr>
      <a:lvl2pPr marL="966536" marR="0" indent="-395036"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2pPr>
      <a:lvl3pPr marL="1488232" marR="0" indent="-459532"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3pPr>
      <a:lvl4pPr marL="2035097" marR="0" indent="-549197"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4pPr>
      <a:lvl5pPr marL="2492297" marR="0" indent="-549197"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5pPr>
      <a:lvl6pPr marL="2949497" marR="0" indent="-549197"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6pPr>
      <a:lvl7pPr marL="3406697" marR="0" indent="-549197"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7pPr>
      <a:lvl8pPr marL="3863897" marR="0" indent="-549197"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8pPr>
      <a:lvl9pPr marL="4321097" marR="0" indent="-549197" algn="l" defTabSz="914400" rtl="0" latinLnBrk="0">
        <a:lnSpc>
          <a:spcPct val="100000"/>
        </a:lnSpc>
        <a:spcBef>
          <a:spcPts val="300"/>
        </a:spcBef>
        <a:spcAft>
          <a:spcPts val="0"/>
        </a:spcAft>
        <a:buClr>
          <a:srgbClr val="000000"/>
        </a:buClr>
        <a:buSzPts val="19700"/>
        <a:buFont typeface="Arial"/>
        <a:buChar char="•"/>
        <a:tabLst/>
        <a:defRPr b="0" baseline="0" cap="none" i="0" spc="0" strike="noStrike" sz="197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7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8;p1"/>
          <p:cNvSpPr txBox="1"/>
          <p:nvPr/>
        </p:nvSpPr>
        <p:spPr>
          <a:xfrm>
            <a:off x="767175" y="425749"/>
            <a:ext cx="27942602" cy="259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spcBef>
                <a:spcPts val="1700"/>
              </a:spcBef>
              <a:defRPr sz="8500">
                <a:solidFill>
                  <a:srgbClr val="366092"/>
                </a:solidFill>
                <a:latin typeface="Amaranth"/>
                <a:ea typeface="Amaranth"/>
                <a:cs typeface="Amaranth"/>
                <a:sym typeface="Amaranth"/>
              </a:defRPr>
            </a:lvl1pPr>
          </a:lstStyle>
          <a:p>
            <a:pPr/>
            <a:r>
              <a:t>IRES Property Predictions of the Additively Manufactured Components using the Machine Learning Approach</a:t>
            </a:r>
          </a:p>
        </p:txBody>
      </p:sp>
      <p:sp>
        <p:nvSpPr>
          <p:cNvPr id="160" name="Google Shape;89;p1"/>
          <p:cNvSpPr txBox="1"/>
          <p:nvPr/>
        </p:nvSpPr>
        <p:spPr>
          <a:xfrm>
            <a:off x="767175" y="3341970"/>
            <a:ext cx="36576001" cy="2235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5600">
                <a:solidFill>
                  <a:srgbClr val="366092"/>
                </a:solidFill>
                <a:latin typeface="Titillium Web"/>
                <a:ea typeface="Titillium Web"/>
                <a:cs typeface="Titillium Web"/>
                <a:sym typeface="Titillium Web"/>
              </a:defRPr>
            </a:pPr>
            <a:r>
              <a:t>Shrihit Saxena</a:t>
            </a:r>
            <a:r>
              <a:rPr baseline="30000"/>
              <a:t>1</a:t>
            </a:r>
            <a:r>
              <a:t>, Roger Li</a:t>
            </a:r>
            <a:r>
              <a:rPr baseline="30000"/>
              <a:t>2</a:t>
            </a:r>
            <a:r>
              <a:t>, Deepak Sharma</a:t>
            </a:r>
            <a:r>
              <a:rPr baseline="30000"/>
              <a:t>3</a:t>
            </a:r>
            <a:r>
              <a:t>, Krisha Shah</a:t>
            </a:r>
            <a:r>
              <a:rPr baseline="30000"/>
              <a:t>4</a:t>
            </a:r>
            <a:endParaRPr baseline="30000"/>
          </a:p>
          <a:p>
            <a:pPr>
              <a:defRPr sz="3500">
                <a:solidFill>
                  <a:srgbClr val="366092"/>
                </a:solidFill>
                <a:latin typeface="Titillium Web"/>
                <a:ea typeface="Titillium Web"/>
                <a:cs typeface="Titillium Web"/>
                <a:sym typeface="Titillium Web"/>
              </a:defRPr>
            </a:pPr>
            <a:r>
              <a:t>1. Stevens Institute of Technology 2. New York University 3. Indian Institute of Technology, Roorkee 4. National Institute of Technology, Karnataka</a:t>
            </a:r>
          </a:p>
          <a:p>
            <a:pPr>
              <a:defRPr b="1" sz="5600">
                <a:solidFill>
                  <a:srgbClr val="366092"/>
                </a:solidFill>
                <a:latin typeface="Titillium Web"/>
                <a:ea typeface="Titillium Web"/>
                <a:cs typeface="Titillium Web"/>
                <a:sym typeface="Titillium Web"/>
              </a:defRPr>
            </a:pPr>
            <a:r>
              <a:t>PI: Dr. Nikhil Gupta; Mentors: Dr. Mrityunjay Doddamani, Dr. AKM Samsur Rahman, Dr. Caleb Beckwith</a:t>
            </a:r>
          </a:p>
        </p:txBody>
      </p:sp>
      <p:pic>
        <p:nvPicPr>
          <p:cNvPr id="161" name="Google Shape;90;p1" descr="Google Shape;90;p1"/>
          <p:cNvPicPr>
            <a:picLocks noChangeAspect="1"/>
          </p:cNvPicPr>
          <p:nvPr/>
        </p:nvPicPr>
        <p:blipFill>
          <a:blip r:embed="rId2">
            <a:extLst/>
          </a:blip>
          <a:stretch>
            <a:fillRect/>
          </a:stretch>
        </p:blipFill>
        <p:spPr>
          <a:xfrm>
            <a:off x="30771607" y="2538656"/>
            <a:ext cx="7896405" cy="2632126"/>
          </a:xfrm>
          <a:prstGeom prst="rect">
            <a:avLst/>
          </a:prstGeom>
          <a:ln w="12700">
            <a:miter lim="400000"/>
          </a:ln>
        </p:spPr>
      </p:pic>
      <p:pic>
        <p:nvPicPr>
          <p:cNvPr id="162" name="Google Shape;91;p1" descr="Google Shape;91;p1"/>
          <p:cNvPicPr>
            <a:picLocks noChangeAspect="1"/>
          </p:cNvPicPr>
          <p:nvPr/>
        </p:nvPicPr>
        <p:blipFill>
          <a:blip r:embed="rId3">
            <a:extLst/>
          </a:blip>
          <a:stretch>
            <a:fillRect/>
          </a:stretch>
        </p:blipFill>
        <p:spPr>
          <a:xfrm>
            <a:off x="39171971" y="2782935"/>
            <a:ext cx="3666851" cy="2937300"/>
          </a:xfrm>
          <a:prstGeom prst="rect">
            <a:avLst/>
          </a:prstGeom>
          <a:ln w="12700">
            <a:miter lim="400000"/>
          </a:ln>
        </p:spPr>
      </p:pic>
      <p:pic>
        <p:nvPicPr>
          <p:cNvPr id="163" name="Google Shape;92;p1" descr="Google Shape;92;p1"/>
          <p:cNvPicPr>
            <a:picLocks noChangeAspect="1"/>
          </p:cNvPicPr>
          <p:nvPr/>
        </p:nvPicPr>
        <p:blipFill>
          <a:blip r:embed="rId4">
            <a:extLst/>
          </a:blip>
          <a:stretch>
            <a:fillRect/>
          </a:stretch>
        </p:blipFill>
        <p:spPr>
          <a:xfrm>
            <a:off x="40220400" y="305000"/>
            <a:ext cx="2618437" cy="2632126"/>
          </a:xfrm>
          <a:prstGeom prst="rect">
            <a:avLst/>
          </a:prstGeom>
          <a:ln w="12700">
            <a:miter lim="400000"/>
          </a:ln>
        </p:spPr>
      </p:pic>
      <p:pic>
        <p:nvPicPr>
          <p:cNvPr id="164" name="Google Shape;93;p1" descr="Google Shape;93;p1"/>
          <p:cNvPicPr>
            <a:picLocks noChangeAspect="1"/>
          </p:cNvPicPr>
          <p:nvPr/>
        </p:nvPicPr>
        <p:blipFill>
          <a:blip r:embed="rId5">
            <a:extLst/>
          </a:blip>
          <a:srcRect l="24602" t="0" r="23570" b="0"/>
          <a:stretch>
            <a:fillRect/>
          </a:stretch>
        </p:blipFill>
        <p:spPr>
          <a:xfrm>
            <a:off x="30995851" y="305000"/>
            <a:ext cx="9224550" cy="2632126"/>
          </a:xfrm>
          <a:prstGeom prst="rect">
            <a:avLst/>
          </a:prstGeom>
          <a:ln w="12700">
            <a:miter lim="400000"/>
          </a:ln>
        </p:spPr>
      </p:pic>
      <p:grpSp>
        <p:nvGrpSpPr>
          <p:cNvPr id="167" name="Google Shape;94;p1"/>
          <p:cNvGrpSpPr/>
          <p:nvPr/>
        </p:nvGrpSpPr>
        <p:grpSpPr>
          <a:xfrm>
            <a:off x="13688742" y="6117773"/>
            <a:ext cx="16830523" cy="26342762"/>
            <a:chOff x="0" y="0"/>
            <a:chExt cx="16830522" cy="26342760"/>
          </a:xfrm>
        </p:grpSpPr>
        <p:sp>
          <p:nvSpPr>
            <p:cNvPr id="165" name="Google Shape;95;p1"/>
            <p:cNvSpPr/>
            <p:nvPr/>
          </p:nvSpPr>
          <p:spPr>
            <a:xfrm>
              <a:off x="447906" y="493926"/>
              <a:ext cx="16382617" cy="25848834"/>
            </a:xfrm>
            <a:prstGeom prst="rect">
              <a:avLst/>
            </a:prstGeom>
            <a:solidFill>
              <a:srgbClr val="D8D8D8"/>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sp>
          <p:nvSpPr>
            <p:cNvPr id="166" name="Google Shape;96;p1"/>
            <p:cNvSpPr/>
            <p:nvPr/>
          </p:nvSpPr>
          <p:spPr>
            <a:xfrm>
              <a:off x="-1" y="-1"/>
              <a:ext cx="16311021" cy="26054773"/>
            </a:xfrm>
            <a:prstGeom prst="rect">
              <a:avLst/>
            </a:prstGeom>
            <a:solidFill>
              <a:srgbClr val="5F497A"/>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grpSp>
      <p:grpSp>
        <p:nvGrpSpPr>
          <p:cNvPr id="170" name="Google Shape;97;p1"/>
          <p:cNvGrpSpPr/>
          <p:nvPr/>
        </p:nvGrpSpPr>
        <p:grpSpPr>
          <a:xfrm>
            <a:off x="31028251" y="6117753"/>
            <a:ext cx="12578100" cy="9911967"/>
            <a:chOff x="0" y="0"/>
            <a:chExt cx="12578099" cy="9911965"/>
          </a:xfrm>
        </p:grpSpPr>
        <p:sp>
          <p:nvSpPr>
            <p:cNvPr id="168" name="Google Shape;98;p1"/>
            <p:cNvSpPr/>
            <p:nvPr/>
          </p:nvSpPr>
          <p:spPr>
            <a:xfrm>
              <a:off x="334736" y="185849"/>
              <a:ext cx="12243363" cy="9726116"/>
            </a:xfrm>
            <a:prstGeom prst="rect">
              <a:avLst/>
            </a:prstGeom>
            <a:solidFill>
              <a:srgbClr val="D8D8D8"/>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sp>
          <p:nvSpPr>
            <p:cNvPr id="169" name="Google Shape;99;p1"/>
            <p:cNvSpPr/>
            <p:nvPr/>
          </p:nvSpPr>
          <p:spPr>
            <a:xfrm>
              <a:off x="-1" y="-1"/>
              <a:ext cx="12189859" cy="9803606"/>
            </a:xfrm>
            <a:prstGeom prst="rect">
              <a:avLst/>
            </a:prstGeom>
            <a:solidFill>
              <a:srgbClr val="5F497A"/>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grpSp>
      <p:grpSp>
        <p:nvGrpSpPr>
          <p:cNvPr id="173" name="Google Shape;100;p1"/>
          <p:cNvGrpSpPr/>
          <p:nvPr/>
        </p:nvGrpSpPr>
        <p:grpSpPr>
          <a:xfrm>
            <a:off x="685752" y="16029734"/>
            <a:ext cx="12593541" cy="16431411"/>
            <a:chOff x="0" y="0"/>
            <a:chExt cx="12593540" cy="16431409"/>
          </a:xfrm>
        </p:grpSpPr>
        <p:sp>
          <p:nvSpPr>
            <p:cNvPr id="171" name="Google Shape;101;p1"/>
            <p:cNvSpPr/>
            <p:nvPr/>
          </p:nvSpPr>
          <p:spPr>
            <a:xfrm>
              <a:off x="335142" y="391008"/>
              <a:ext cx="12258398" cy="16040402"/>
            </a:xfrm>
            <a:prstGeom prst="rect">
              <a:avLst/>
            </a:prstGeom>
            <a:solidFill>
              <a:srgbClr val="D8D8D8"/>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sp>
          <p:nvSpPr>
            <p:cNvPr id="172" name="Google Shape;102;p1"/>
            <p:cNvSpPr/>
            <p:nvPr/>
          </p:nvSpPr>
          <p:spPr>
            <a:xfrm>
              <a:off x="-1" y="-1"/>
              <a:ext cx="12280414" cy="16136102"/>
            </a:xfrm>
            <a:prstGeom prst="rect">
              <a:avLst/>
            </a:prstGeom>
            <a:solidFill>
              <a:srgbClr val="5F497A"/>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grpSp>
      <p:grpSp>
        <p:nvGrpSpPr>
          <p:cNvPr id="176" name="Google Shape;103;p1"/>
          <p:cNvGrpSpPr/>
          <p:nvPr/>
        </p:nvGrpSpPr>
        <p:grpSpPr>
          <a:xfrm>
            <a:off x="685799" y="6117892"/>
            <a:ext cx="12593882" cy="9912282"/>
            <a:chOff x="0" y="0"/>
            <a:chExt cx="12593881" cy="9912281"/>
          </a:xfrm>
        </p:grpSpPr>
        <p:sp>
          <p:nvSpPr>
            <p:cNvPr id="174" name="Google Shape;104;p1"/>
            <p:cNvSpPr/>
            <p:nvPr/>
          </p:nvSpPr>
          <p:spPr>
            <a:xfrm>
              <a:off x="163557" y="305059"/>
              <a:ext cx="12430324" cy="9607223"/>
            </a:xfrm>
            <a:prstGeom prst="rect">
              <a:avLst/>
            </a:prstGeom>
            <a:solidFill>
              <a:srgbClr val="D8D8D8"/>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sp>
          <p:nvSpPr>
            <p:cNvPr id="175" name="Google Shape;105;p1"/>
            <p:cNvSpPr/>
            <p:nvPr/>
          </p:nvSpPr>
          <p:spPr>
            <a:xfrm>
              <a:off x="-1" y="0"/>
              <a:ext cx="12397913" cy="9607223"/>
            </a:xfrm>
            <a:prstGeom prst="rect">
              <a:avLst/>
            </a:prstGeom>
            <a:solidFill>
              <a:srgbClr val="B2A0C7"/>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grpSp>
      <p:sp>
        <p:nvSpPr>
          <p:cNvPr id="177" name="Google Shape;106;p1"/>
          <p:cNvSpPr txBox="1"/>
          <p:nvPr/>
        </p:nvSpPr>
        <p:spPr>
          <a:xfrm>
            <a:off x="929350" y="7691724"/>
            <a:ext cx="11989550" cy="9552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just">
              <a:defRPr b="1" sz="3100">
                <a:solidFill>
                  <a:srgbClr val="FFFFFF"/>
                </a:solidFill>
                <a:latin typeface="Titillium Web"/>
                <a:ea typeface="Titillium Web"/>
                <a:cs typeface="Titillium Web"/>
                <a:sym typeface="Titillium Web"/>
              </a:defRPr>
            </a:pPr>
            <a:r>
              <a:t>The topic deals with using ensemble and automated machine learning algorithms to predict the mechanical properties of 3D printed composite. ML algorithms use historical data as input to predict new output values. The role of AI using ML techniques in manufacturing has significantly enhanced in the last five years. It helps to automate the additive manufacturing process without the operator's intervention depending on the available data of the printed object. The complex material parameters and the different 3D printing parameters make them experimentally investigated, making it an expensive, tedious, and time-consuming proposition. The topic uses the ML approach to predict the mechanical properties of 3D printed composites. AutoML is explored for response predictions which can automate the time-consuming, iterative tasks of other ML model development. The students will be exposed to industry-standard machine learning tools and libraries in the Python programming language.</a:t>
            </a:r>
          </a:p>
          <a:p>
            <a:pPr>
              <a:defRPr b="1" sz="2400">
                <a:solidFill>
                  <a:srgbClr val="FFFFFF"/>
                </a:solidFill>
                <a:latin typeface="Titillium Web"/>
                <a:ea typeface="Titillium Web"/>
                <a:cs typeface="Titillium Web"/>
                <a:sym typeface="Titillium Web"/>
              </a:defRPr>
            </a:pPr>
          </a:p>
          <a:p>
            <a:pPr>
              <a:defRPr b="1" sz="2400">
                <a:solidFill>
                  <a:srgbClr val="FFFFFF"/>
                </a:solidFill>
                <a:latin typeface="Titillium Web"/>
                <a:ea typeface="Titillium Web"/>
                <a:cs typeface="Titillium Web"/>
                <a:sym typeface="Titillium Web"/>
              </a:defRPr>
            </a:pPr>
          </a:p>
          <a:p>
            <a:pPr>
              <a:defRPr b="1" sz="2400">
                <a:solidFill>
                  <a:srgbClr val="FFFFFF"/>
                </a:solidFill>
                <a:latin typeface="Titillium Web"/>
                <a:ea typeface="Titillium Web"/>
                <a:cs typeface="Titillium Web"/>
                <a:sym typeface="Titillium Web"/>
              </a:defRPr>
            </a:pPr>
          </a:p>
        </p:txBody>
      </p:sp>
      <p:grpSp>
        <p:nvGrpSpPr>
          <p:cNvPr id="180" name="Google Shape;107;p1"/>
          <p:cNvGrpSpPr/>
          <p:nvPr/>
        </p:nvGrpSpPr>
        <p:grpSpPr>
          <a:xfrm>
            <a:off x="609598" y="6543630"/>
            <a:ext cx="8229601" cy="914401"/>
            <a:chOff x="0" y="0"/>
            <a:chExt cx="8229600" cy="914400"/>
          </a:xfrm>
        </p:grpSpPr>
        <p:sp>
          <p:nvSpPr>
            <p:cNvPr id="178" name="Rectangle"/>
            <p:cNvSpPr/>
            <p:nvPr/>
          </p:nvSpPr>
          <p:spPr>
            <a:xfrm>
              <a:off x="0" y="0"/>
              <a:ext cx="8229600" cy="9144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79" name="Abstract"/>
            <p:cNvSpPr txBox="1"/>
            <p:nvPr/>
          </p:nvSpPr>
          <p:spPr>
            <a:xfrm>
              <a:off x="228599" y="138449"/>
              <a:ext cx="7772402" cy="63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defRPr sz="3600">
                  <a:solidFill>
                    <a:srgbClr val="366092"/>
                  </a:solidFill>
                  <a:latin typeface="Amaranth"/>
                  <a:ea typeface="Amaranth"/>
                  <a:cs typeface="Amaranth"/>
                  <a:sym typeface="Amaranth"/>
                </a:defRPr>
              </a:lvl1pPr>
            </a:lstStyle>
            <a:p>
              <a:pPr/>
              <a:r>
                <a:t>Abstract</a:t>
              </a:r>
            </a:p>
          </p:txBody>
        </p:sp>
      </p:grpSp>
      <p:sp>
        <p:nvSpPr>
          <p:cNvPr id="181" name="Google Shape;108;p1"/>
          <p:cNvSpPr txBox="1"/>
          <p:nvPr/>
        </p:nvSpPr>
        <p:spPr>
          <a:xfrm>
            <a:off x="883864" y="17478319"/>
            <a:ext cx="11788552" cy="1686916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just">
              <a:defRPr b="1" sz="3100">
                <a:solidFill>
                  <a:srgbClr val="FFFFFF"/>
                </a:solidFill>
                <a:latin typeface="Titillium Web"/>
                <a:ea typeface="Titillium Web"/>
                <a:cs typeface="Titillium Web"/>
                <a:sym typeface="Titillium Web"/>
              </a:defRPr>
            </a:pPr>
            <a:r>
              <a:t>Composite materials have gained significant attention in engineering and manufacturing due to their exceptional mechanical properties and adaptability. These composite parts provide significant weight reduction, more design variety, and in some cases enhanced performance. The emergence of additive manufacturing (AM) has revolutionized composite production, allowing intricate designs and complex structures while minimizing material waste. However, accurately predicting the mechanical behavior of additively manufactured composites remains challenging due to the multitude of processing parameters involved.</a:t>
            </a:r>
          </a:p>
          <a:p>
            <a:pPr algn="just">
              <a:defRPr b="1" sz="3100">
                <a:solidFill>
                  <a:srgbClr val="FFFFFF"/>
                </a:solidFill>
                <a:latin typeface="Titillium Web"/>
                <a:ea typeface="Titillium Web"/>
                <a:cs typeface="Titillium Web"/>
                <a:sym typeface="Titillium Web"/>
              </a:defRPr>
            </a:pPr>
          </a:p>
          <a:p>
            <a:pPr algn="just">
              <a:defRPr b="1" sz="3100">
                <a:solidFill>
                  <a:srgbClr val="FFFFFF"/>
                </a:solidFill>
                <a:latin typeface="Titillium Web"/>
                <a:ea typeface="Titillium Web"/>
                <a:cs typeface="Titillium Web"/>
                <a:sym typeface="Titillium Web"/>
              </a:defRPr>
            </a:pPr>
            <a:r>
              <a:t>To address this issue, researchers are turning to machine learning (ML) algorithms as a potential solution. By leveraging historical data on materials and printing parameters, ML algorithms can predict the mechanical properties of new composite structures. Ensemble learning techniques and automated ML approaches enhance prediction accuracy and streamline model development, reducing the need for extensive experimental trials. Ensemble learning techniques involve the user combining multiple ML models to create an improved product. While automated ML is when the program selects the appropriate ML model parameters for the specific task. </a:t>
            </a:r>
          </a:p>
          <a:p>
            <a:pPr algn="just">
              <a:defRPr b="1" sz="3100">
                <a:solidFill>
                  <a:srgbClr val="FFFFFF"/>
                </a:solidFill>
                <a:latin typeface="Titillium Web"/>
                <a:ea typeface="Titillium Web"/>
                <a:cs typeface="Titillium Web"/>
                <a:sym typeface="Titillium Web"/>
              </a:defRPr>
            </a:pPr>
          </a:p>
          <a:p>
            <a:pPr algn="just">
              <a:defRPr b="1" sz="3100">
                <a:solidFill>
                  <a:srgbClr val="FFFFFF"/>
                </a:solidFill>
                <a:latin typeface="Titillium Web"/>
                <a:ea typeface="Titillium Web"/>
                <a:cs typeface="Titillium Web"/>
                <a:sym typeface="Titillium Web"/>
              </a:defRPr>
            </a:pPr>
            <a:r>
              <a:t>Image processing utilizing these ML techniques allow for the further allow for the understanding of mechanical properties of these composite materials through observing the formation of the materials after being processed. Further refinement using a large dataset of images at higher resolutions and magnifications will yield a greater scope of information. </a:t>
            </a:r>
          </a:p>
          <a:p>
            <a:pPr indent="457200" algn="just">
              <a:defRPr b="1" sz="3100">
                <a:solidFill>
                  <a:srgbClr val="FFFFFF"/>
                </a:solidFill>
                <a:latin typeface="Titillium Web"/>
                <a:ea typeface="Titillium Web"/>
                <a:cs typeface="Titillium Web"/>
                <a:sym typeface="Titillium Web"/>
              </a:defRPr>
            </a:pPr>
          </a:p>
          <a:p>
            <a:pPr indent="457200" algn="just">
              <a:defRPr b="1" sz="3100">
                <a:solidFill>
                  <a:srgbClr val="FFFFFF"/>
                </a:solidFill>
                <a:latin typeface="Titillium Web"/>
                <a:ea typeface="Titillium Web"/>
                <a:cs typeface="Titillium Web"/>
                <a:sym typeface="Titillium Web"/>
              </a:defRPr>
            </a:pPr>
          </a:p>
          <a:p>
            <a:pPr algn="just">
              <a:defRPr b="1" sz="3100">
                <a:solidFill>
                  <a:srgbClr val="FFFFFF"/>
                </a:solidFill>
                <a:latin typeface="Titillium Web"/>
                <a:ea typeface="Titillium Web"/>
                <a:cs typeface="Titillium Web"/>
                <a:sym typeface="Titillium Web"/>
              </a:defRPr>
            </a:pPr>
          </a:p>
          <a:p>
            <a:pPr indent="457200" algn="just">
              <a:defRPr b="1" sz="2800">
                <a:solidFill>
                  <a:srgbClr val="FFFFFF"/>
                </a:solidFill>
              </a:defRPr>
            </a:pPr>
          </a:p>
        </p:txBody>
      </p:sp>
      <p:grpSp>
        <p:nvGrpSpPr>
          <p:cNvPr id="184" name="Google Shape;109;p1"/>
          <p:cNvGrpSpPr/>
          <p:nvPr/>
        </p:nvGrpSpPr>
        <p:grpSpPr>
          <a:xfrm>
            <a:off x="609598" y="16459200"/>
            <a:ext cx="8229601" cy="914400"/>
            <a:chOff x="0" y="0"/>
            <a:chExt cx="8229600" cy="914400"/>
          </a:xfrm>
        </p:grpSpPr>
        <p:sp>
          <p:nvSpPr>
            <p:cNvPr id="182" name="Rectangle"/>
            <p:cNvSpPr/>
            <p:nvPr/>
          </p:nvSpPr>
          <p:spPr>
            <a:xfrm>
              <a:off x="0" y="0"/>
              <a:ext cx="8229600" cy="9144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83" name="Background"/>
            <p:cNvSpPr txBox="1"/>
            <p:nvPr/>
          </p:nvSpPr>
          <p:spPr>
            <a:xfrm>
              <a:off x="228599" y="138449"/>
              <a:ext cx="7772402" cy="63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defRPr sz="3600">
                  <a:solidFill>
                    <a:srgbClr val="366092"/>
                  </a:solidFill>
                  <a:latin typeface="Amaranth"/>
                  <a:ea typeface="Amaranth"/>
                  <a:cs typeface="Amaranth"/>
                  <a:sym typeface="Amaranth"/>
                </a:defRPr>
              </a:lvl1pPr>
            </a:lstStyle>
            <a:p>
              <a:pPr/>
              <a:r>
                <a:t>Background</a:t>
              </a:r>
            </a:p>
          </p:txBody>
        </p:sp>
      </p:grpSp>
      <p:sp>
        <p:nvSpPr>
          <p:cNvPr id="185" name="Google Shape;110;p1"/>
          <p:cNvSpPr txBox="1"/>
          <p:nvPr/>
        </p:nvSpPr>
        <p:spPr>
          <a:xfrm>
            <a:off x="14052259" y="8729384"/>
            <a:ext cx="15583551" cy="4688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just">
              <a:lnSpc>
                <a:spcPct val="115000"/>
              </a:lnSpc>
              <a:defRPr b="1" sz="3300">
                <a:solidFill>
                  <a:srgbClr val="FFFFFF"/>
                </a:solidFill>
                <a:latin typeface="Titillium Web"/>
                <a:ea typeface="Titillium Web"/>
                <a:cs typeface="Titillium Web"/>
                <a:sym typeface="Titillium Web"/>
              </a:defRPr>
            </a:lvl1pPr>
          </a:lstStyle>
          <a:p>
            <a:pPr/>
            <a:r>
              <a:t>In order to facilitate the process of collecting a large dataset that will be used to train an accurate ML model, we decided to use image processing and machine learning to automate the process of assessing the physical properties of 3D printed structures. Python libraries, such as OpenCV and NumPy, were used to evaluate the qualities, such as the contrast and exposure, of each image by looking at the image’s histogram. Then the images were adjusted to make it easier for us to train the image recognizing neural network using these adjusted images.</a:t>
            </a:r>
          </a:p>
        </p:txBody>
      </p:sp>
      <p:grpSp>
        <p:nvGrpSpPr>
          <p:cNvPr id="188" name="Google Shape;111;p1"/>
          <p:cNvGrpSpPr/>
          <p:nvPr/>
        </p:nvGrpSpPr>
        <p:grpSpPr>
          <a:xfrm>
            <a:off x="13669241" y="6543630"/>
            <a:ext cx="8229601" cy="914401"/>
            <a:chOff x="0" y="0"/>
            <a:chExt cx="8229600" cy="914400"/>
          </a:xfrm>
        </p:grpSpPr>
        <p:sp>
          <p:nvSpPr>
            <p:cNvPr id="186" name="Rectangle"/>
            <p:cNvSpPr/>
            <p:nvPr/>
          </p:nvSpPr>
          <p:spPr>
            <a:xfrm>
              <a:off x="0" y="0"/>
              <a:ext cx="8229600" cy="9144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87" name="Exploration and Findings"/>
            <p:cNvSpPr txBox="1"/>
            <p:nvPr/>
          </p:nvSpPr>
          <p:spPr>
            <a:xfrm>
              <a:off x="228599" y="138449"/>
              <a:ext cx="7772402" cy="63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defRPr sz="3600">
                  <a:solidFill>
                    <a:srgbClr val="366092"/>
                  </a:solidFill>
                  <a:latin typeface="Amaranth"/>
                  <a:ea typeface="Amaranth"/>
                  <a:cs typeface="Amaranth"/>
                  <a:sym typeface="Amaranth"/>
                </a:defRPr>
              </a:lvl1pPr>
            </a:lstStyle>
            <a:p>
              <a:pPr/>
              <a:r>
                <a:t>Exploration and Findings</a:t>
              </a:r>
            </a:p>
          </p:txBody>
        </p:sp>
      </p:grpSp>
      <p:sp>
        <p:nvSpPr>
          <p:cNvPr id="189" name="Google Shape;112;p1"/>
          <p:cNvSpPr txBox="1"/>
          <p:nvPr/>
        </p:nvSpPr>
        <p:spPr>
          <a:xfrm>
            <a:off x="31291843" y="7592943"/>
            <a:ext cx="11260851" cy="90195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just">
              <a:defRPr b="1" sz="3100">
                <a:solidFill>
                  <a:srgbClr val="FFFFFF"/>
                </a:solidFill>
                <a:latin typeface="Titillium Web"/>
                <a:ea typeface="Titillium Web"/>
                <a:cs typeface="Titillium Web"/>
                <a:sym typeface="Titillium Web"/>
              </a:defRPr>
            </a:pPr>
            <a:r>
              <a:t>In conclusion, the integration of machine learning and image processing stands as a transformative leap forward in the world of visual data analysis and interpretation. These two fields are able to extract meaningful insights and patterns from complex visual data sources. Machine learning algorithms, with their ability to learn and adapt from vast datasets, enable image processing to transcend traditional limitations, enhancing accuracy, speed, and the overall efficiency of image analysis. </a:t>
            </a:r>
          </a:p>
          <a:p>
            <a:pPr algn="just">
              <a:defRPr b="1" sz="3100">
                <a:solidFill>
                  <a:srgbClr val="FFFFFF"/>
                </a:solidFill>
                <a:latin typeface="Titillium Web"/>
                <a:ea typeface="Titillium Web"/>
                <a:cs typeface="Titillium Web"/>
                <a:sym typeface="Titillium Web"/>
              </a:defRPr>
            </a:pPr>
            <a:r>
              <a:t>The continuous advancements of algorithms, in combination with advances in hardware capabilities, unlocks an even greater potential for automating tasks and making informed decisions based on visual information. By harnessing the relationship between machine learning and image processing, a new era of insights, applications, and innovations are being discovered and these have the potential to impact a variety of industries.</a:t>
            </a:r>
          </a:p>
          <a:p>
            <a:pPr algn="just">
              <a:defRPr b="1" sz="3100">
                <a:solidFill>
                  <a:srgbClr val="FFFFFF"/>
                </a:solidFill>
                <a:latin typeface="Titillium Web"/>
                <a:ea typeface="Titillium Web"/>
                <a:cs typeface="Titillium Web"/>
                <a:sym typeface="Titillium Web"/>
              </a:defRPr>
            </a:pPr>
          </a:p>
        </p:txBody>
      </p:sp>
      <p:grpSp>
        <p:nvGrpSpPr>
          <p:cNvPr id="192" name="Google Shape;113;p1"/>
          <p:cNvGrpSpPr/>
          <p:nvPr/>
        </p:nvGrpSpPr>
        <p:grpSpPr>
          <a:xfrm>
            <a:off x="30969532" y="6543606"/>
            <a:ext cx="8229601" cy="914401"/>
            <a:chOff x="0" y="0"/>
            <a:chExt cx="8229600" cy="914400"/>
          </a:xfrm>
        </p:grpSpPr>
        <p:sp>
          <p:nvSpPr>
            <p:cNvPr id="190" name="Rectangle"/>
            <p:cNvSpPr/>
            <p:nvPr/>
          </p:nvSpPr>
          <p:spPr>
            <a:xfrm>
              <a:off x="0" y="0"/>
              <a:ext cx="8229600" cy="9144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91" name="Conclusion"/>
            <p:cNvSpPr txBox="1"/>
            <p:nvPr/>
          </p:nvSpPr>
          <p:spPr>
            <a:xfrm>
              <a:off x="228599" y="138449"/>
              <a:ext cx="7772402" cy="63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defRPr sz="3600">
                  <a:solidFill>
                    <a:srgbClr val="366092"/>
                  </a:solidFill>
                  <a:latin typeface="Amaranth"/>
                  <a:ea typeface="Amaranth"/>
                  <a:cs typeface="Amaranth"/>
                  <a:sym typeface="Amaranth"/>
                </a:defRPr>
              </a:lvl1pPr>
            </a:lstStyle>
            <a:p>
              <a:pPr/>
              <a:r>
                <a:t>Conclusion</a:t>
              </a:r>
            </a:p>
          </p:txBody>
        </p:sp>
      </p:grpSp>
      <p:grpSp>
        <p:nvGrpSpPr>
          <p:cNvPr id="195" name="Google Shape;114;p1"/>
          <p:cNvGrpSpPr/>
          <p:nvPr/>
        </p:nvGrpSpPr>
        <p:grpSpPr>
          <a:xfrm>
            <a:off x="31015650" y="26525351"/>
            <a:ext cx="12578099" cy="5936296"/>
            <a:chOff x="0" y="0"/>
            <a:chExt cx="12578097" cy="5936295"/>
          </a:xfrm>
        </p:grpSpPr>
        <p:sp>
          <p:nvSpPr>
            <p:cNvPr id="193" name="Google Shape;115;p1"/>
            <p:cNvSpPr/>
            <p:nvPr/>
          </p:nvSpPr>
          <p:spPr>
            <a:xfrm>
              <a:off x="334732" y="103323"/>
              <a:ext cx="12243366" cy="5832973"/>
            </a:xfrm>
            <a:prstGeom prst="rect">
              <a:avLst/>
            </a:prstGeom>
            <a:solidFill>
              <a:srgbClr val="D8D8D8"/>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sp>
          <p:nvSpPr>
            <p:cNvPr id="194" name="Google Shape;116;p1"/>
            <p:cNvSpPr/>
            <p:nvPr/>
          </p:nvSpPr>
          <p:spPr>
            <a:xfrm>
              <a:off x="-1" y="-1"/>
              <a:ext cx="12189860" cy="5556165"/>
            </a:xfrm>
            <a:prstGeom prst="rect">
              <a:avLst/>
            </a:prstGeom>
            <a:solidFill>
              <a:srgbClr val="5F497A"/>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grpSp>
      <p:sp>
        <p:nvSpPr>
          <p:cNvPr id="196" name="Google Shape;117;p1"/>
          <p:cNvSpPr txBox="1"/>
          <p:nvPr/>
        </p:nvSpPr>
        <p:spPr>
          <a:xfrm>
            <a:off x="31280550" y="27696200"/>
            <a:ext cx="11523351" cy="3977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just">
              <a:defRPr b="1" sz="2800">
                <a:solidFill>
                  <a:srgbClr val="FFFFFF"/>
                </a:solidFill>
                <a:latin typeface="Titillium Web"/>
                <a:ea typeface="Titillium Web"/>
                <a:cs typeface="Titillium Web"/>
                <a:sym typeface="Titillium Web"/>
              </a:defRPr>
            </a:lvl1pPr>
          </a:lstStyle>
          <a:p>
            <a:pPr/>
            <a:r>
              <a:t>Thank you to NYU Tandon School of Engineering, New York City College of Technology, and Indian Institute of Technology at Mandi for planning, hosting, and supporting this research project. Thank you to The National Science Foundation (NSF) and International Research Experience for Students (IRES) summer program for funding this research, as well as to the graduate students and professors who assisted and guided this project by providing materials and knowledge.</a:t>
            </a:r>
          </a:p>
        </p:txBody>
      </p:sp>
      <p:grpSp>
        <p:nvGrpSpPr>
          <p:cNvPr id="199" name="Google Shape;118;p1"/>
          <p:cNvGrpSpPr/>
          <p:nvPr/>
        </p:nvGrpSpPr>
        <p:grpSpPr>
          <a:xfrm>
            <a:off x="30960789" y="26735166"/>
            <a:ext cx="8229901" cy="637501"/>
            <a:chOff x="0" y="0"/>
            <a:chExt cx="8229899" cy="637499"/>
          </a:xfrm>
        </p:grpSpPr>
        <p:sp>
          <p:nvSpPr>
            <p:cNvPr id="197" name="Rectangle"/>
            <p:cNvSpPr/>
            <p:nvPr/>
          </p:nvSpPr>
          <p:spPr>
            <a:xfrm>
              <a:off x="0" y="44999"/>
              <a:ext cx="8229900" cy="547502"/>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198" name="Acknowledgements"/>
            <p:cNvSpPr txBox="1"/>
            <p:nvPr/>
          </p:nvSpPr>
          <p:spPr>
            <a:xfrm>
              <a:off x="228599" y="0"/>
              <a:ext cx="7772701" cy="637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defRPr sz="3600">
                  <a:solidFill>
                    <a:srgbClr val="366092"/>
                  </a:solidFill>
                  <a:latin typeface="Amaranth"/>
                  <a:ea typeface="Amaranth"/>
                  <a:cs typeface="Amaranth"/>
                  <a:sym typeface="Amaranth"/>
                </a:defRPr>
              </a:lvl1pPr>
            </a:lstStyle>
            <a:p>
              <a:pPr/>
              <a:r>
                <a:t>Acknowledgements</a:t>
              </a:r>
            </a:p>
          </p:txBody>
        </p:sp>
      </p:grpSp>
      <p:grpSp>
        <p:nvGrpSpPr>
          <p:cNvPr id="202" name="Google Shape;119;p1"/>
          <p:cNvGrpSpPr/>
          <p:nvPr/>
        </p:nvGrpSpPr>
        <p:grpSpPr>
          <a:xfrm>
            <a:off x="31015635" y="16321528"/>
            <a:ext cx="12578100" cy="9911967"/>
            <a:chOff x="0" y="0"/>
            <a:chExt cx="12578099" cy="9911965"/>
          </a:xfrm>
        </p:grpSpPr>
        <p:sp>
          <p:nvSpPr>
            <p:cNvPr id="200" name="Google Shape;120;p1"/>
            <p:cNvSpPr/>
            <p:nvPr/>
          </p:nvSpPr>
          <p:spPr>
            <a:xfrm>
              <a:off x="334736" y="185849"/>
              <a:ext cx="12243363" cy="9726116"/>
            </a:xfrm>
            <a:prstGeom prst="rect">
              <a:avLst/>
            </a:prstGeom>
            <a:solidFill>
              <a:srgbClr val="D8D8D8"/>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sp>
          <p:nvSpPr>
            <p:cNvPr id="201" name="Google Shape;121;p1"/>
            <p:cNvSpPr/>
            <p:nvPr/>
          </p:nvSpPr>
          <p:spPr>
            <a:xfrm>
              <a:off x="-1" y="-1"/>
              <a:ext cx="12189859" cy="9803606"/>
            </a:xfrm>
            <a:prstGeom prst="rect">
              <a:avLst/>
            </a:prstGeom>
            <a:solidFill>
              <a:srgbClr val="B2A0C7"/>
            </a:solidFill>
            <a:ln w="12700" cap="flat">
              <a:noFill/>
              <a:miter lim="400000"/>
            </a:ln>
            <a:effectLst/>
          </p:spPr>
          <p:txBody>
            <a:bodyPr wrap="square" lIns="45719" tIns="45719" rIns="45719" bIns="45719" numCol="1" anchor="ctr">
              <a:noAutofit/>
            </a:bodyPr>
            <a:lstStyle/>
            <a:p>
              <a:pPr algn="ctr">
                <a:defRPr sz="11000">
                  <a:solidFill>
                    <a:srgbClr val="FFFFFF"/>
                  </a:solidFill>
                  <a:latin typeface="Calibri"/>
                  <a:ea typeface="Calibri"/>
                  <a:cs typeface="Calibri"/>
                  <a:sym typeface="Calibri"/>
                </a:defRPr>
              </a:pPr>
            </a:p>
          </p:txBody>
        </p:sp>
      </p:grpSp>
      <p:sp>
        <p:nvSpPr>
          <p:cNvPr id="203" name="Google Shape;122;p1"/>
          <p:cNvSpPr txBox="1"/>
          <p:nvPr/>
        </p:nvSpPr>
        <p:spPr>
          <a:xfrm>
            <a:off x="31278950" y="17895474"/>
            <a:ext cx="11523351" cy="7914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Girshick, R., Donahue, J., Darrell, T., &amp; Malik, J. (2014). Rich feature hierarchies for accurate object detection and semantic segmentation. In Proceedings of the IEEE conference on computer vision and pattern recognition (pp. 580-587).</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He, K., Zhang, X., Ren, S., &amp; Sun, J. (2016). Deep residual learning for image recognition. In Proceedings of the IEEE conference on computer vision and pattern recognition (pp. 770-778).</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LeCun, Y., Bengio, Y., &amp; Hinton, G. (2015). Deep learning. Nature, 521(7553), 436-444.</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Long, J., Shelhamer, E., &amp; Darrell, T. (2015). Fully convolutional networks for semantic segmentation. In Proceedings of the IEEE conference on computer vision and pattern recognition (pp. 3431-3440).</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Ronneberger, O., Fischer, P., &amp; Brox, T. (2015). U-Net: Convolutional networks for biomedical image segmentation. In International Conference on Medical image computing and computer-assisted intervention (MICCAI) (pp. 234-241).</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Simonyan, K., &amp; Zisserman, A. (2014). Very deep convolutional networks for large-scale image recognition. arXiv preprint arXiv:1409.1556.</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Szegedy, C., Liu, W., Jia, Y., Sermanet, P., Reed, S., Anguelov, D., ... &amp; Rabinovich, A. (2015). Going deeper with convolutions. In Proceedings of the IEEE conference on computer vision and pattern recognition (pp. 1-9).</a:t>
            </a:r>
          </a:p>
          <a:p>
            <a:pPr marL="457200" indent="-374650" algn="just">
              <a:buClr>
                <a:srgbClr val="FFFFFF"/>
              </a:buClr>
              <a:buSzPts val="2300"/>
              <a:buAutoNum type="arabicPeriod" startAt="1"/>
              <a:defRPr b="1" sz="2300">
                <a:solidFill>
                  <a:srgbClr val="FFFFFF"/>
                </a:solidFill>
                <a:latin typeface="Titillium Web"/>
                <a:ea typeface="Titillium Web"/>
                <a:cs typeface="Titillium Web"/>
                <a:sym typeface="Titillium Web"/>
              </a:defRPr>
            </a:pPr>
            <a:r>
              <a:t>Zhang, K., Zhang, Z., Li, Z., &amp; Qiao, Y. (2016). Joint face detection and alignment using multitask cascaded convolutional networks. IEEE Signal Processing Letters, 23(10), 1499-1503.</a:t>
            </a:r>
          </a:p>
        </p:txBody>
      </p:sp>
      <p:grpSp>
        <p:nvGrpSpPr>
          <p:cNvPr id="206" name="Google Shape;123;p1"/>
          <p:cNvGrpSpPr/>
          <p:nvPr/>
        </p:nvGrpSpPr>
        <p:grpSpPr>
          <a:xfrm>
            <a:off x="30959207" y="16747380"/>
            <a:ext cx="8229601" cy="914401"/>
            <a:chOff x="0" y="0"/>
            <a:chExt cx="8229600" cy="914400"/>
          </a:xfrm>
        </p:grpSpPr>
        <p:sp>
          <p:nvSpPr>
            <p:cNvPr id="204" name="Rectangle"/>
            <p:cNvSpPr/>
            <p:nvPr/>
          </p:nvSpPr>
          <p:spPr>
            <a:xfrm>
              <a:off x="0" y="0"/>
              <a:ext cx="8229600" cy="914400"/>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205" name="Works Cited"/>
            <p:cNvSpPr txBox="1"/>
            <p:nvPr/>
          </p:nvSpPr>
          <p:spPr>
            <a:xfrm>
              <a:off x="228599" y="138449"/>
              <a:ext cx="7772402" cy="63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defRPr sz="3600">
                  <a:solidFill>
                    <a:srgbClr val="366092"/>
                  </a:solidFill>
                  <a:latin typeface="Amaranth"/>
                  <a:ea typeface="Amaranth"/>
                  <a:cs typeface="Amaranth"/>
                  <a:sym typeface="Amaranth"/>
                </a:defRPr>
              </a:lvl1pPr>
            </a:lstStyle>
            <a:p>
              <a:pPr/>
              <a:r>
                <a:t>Works Cited</a:t>
              </a:r>
            </a:p>
          </p:txBody>
        </p:sp>
      </p:grpSp>
      <p:pic>
        <p:nvPicPr>
          <p:cNvPr id="207" name="Google Shape;124;p1" descr="Google Shape;124;p1"/>
          <p:cNvPicPr>
            <a:picLocks noChangeAspect="1"/>
          </p:cNvPicPr>
          <p:nvPr/>
        </p:nvPicPr>
        <p:blipFill>
          <a:blip r:embed="rId6">
            <a:extLst/>
          </a:blip>
          <a:stretch>
            <a:fillRect/>
          </a:stretch>
        </p:blipFill>
        <p:spPr>
          <a:xfrm>
            <a:off x="14052112" y="20873074"/>
            <a:ext cx="15675003" cy="2745477"/>
          </a:xfrm>
          <a:prstGeom prst="rect">
            <a:avLst/>
          </a:prstGeom>
          <a:ln w="12700">
            <a:miter lim="400000"/>
          </a:ln>
        </p:spPr>
      </p:pic>
      <p:pic>
        <p:nvPicPr>
          <p:cNvPr id="208" name="Google Shape;125;p1" descr="Google Shape;125;p1"/>
          <p:cNvPicPr>
            <a:picLocks noChangeAspect="1"/>
          </p:cNvPicPr>
          <p:nvPr/>
        </p:nvPicPr>
        <p:blipFill>
          <a:blip r:embed="rId7">
            <a:extLst/>
          </a:blip>
          <a:stretch>
            <a:fillRect/>
          </a:stretch>
        </p:blipFill>
        <p:spPr>
          <a:xfrm>
            <a:off x="13870626" y="14780015"/>
            <a:ext cx="7896399" cy="4500011"/>
          </a:xfrm>
          <a:prstGeom prst="rect">
            <a:avLst/>
          </a:prstGeom>
          <a:ln w="12700">
            <a:miter lim="400000"/>
          </a:ln>
        </p:spPr>
      </p:pic>
      <p:pic>
        <p:nvPicPr>
          <p:cNvPr id="209" name="Google Shape;126;p1" descr="Google Shape;126;p1"/>
          <p:cNvPicPr>
            <a:picLocks noChangeAspect="1"/>
          </p:cNvPicPr>
          <p:nvPr/>
        </p:nvPicPr>
        <p:blipFill>
          <a:blip r:embed="rId8">
            <a:extLst/>
          </a:blip>
          <a:stretch>
            <a:fillRect/>
          </a:stretch>
        </p:blipFill>
        <p:spPr>
          <a:xfrm>
            <a:off x="21608197" y="25067141"/>
            <a:ext cx="2908952" cy="5259099"/>
          </a:xfrm>
          <a:prstGeom prst="rect">
            <a:avLst/>
          </a:prstGeom>
          <a:ln w="12700">
            <a:miter lim="400000"/>
          </a:ln>
        </p:spPr>
      </p:pic>
      <p:pic>
        <p:nvPicPr>
          <p:cNvPr id="210" name="Google Shape;127;p1" descr="Google Shape;127;p1"/>
          <p:cNvPicPr>
            <a:picLocks noChangeAspect="1"/>
          </p:cNvPicPr>
          <p:nvPr/>
        </p:nvPicPr>
        <p:blipFill>
          <a:blip r:embed="rId9">
            <a:extLst/>
          </a:blip>
          <a:stretch>
            <a:fillRect/>
          </a:stretch>
        </p:blipFill>
        <p:spPr>
          <a:xfrm>
            <a:off x="18509772" y="25067138"/>
            <a:ext cx="2908947" cy="5229091"/>
          </a:xfrm>
          <a:prstGeom prst="rect">
            <a:avLst/>
          </a:prstGeom>
          <a:ln w="12700">
            <a:miter lim="400000"/>
          </a:ln>
        </p:spPr>
      </p:pic>
      <p:pic>
        <p:nvPicPr>
          <p:cNvPr id="211" name="Google Shape;128;p1" descr="Google Shape;128;p1"/>
          <p:cNvPicPr>
            <a:picLocks noChangeAspect="1"/>
          </p:cNvPicPr>
          <p:nvPr/>
        </p:nvPicPr>
        <p:blipFill>
          <a:blip r:embed="rId10">
            <a:extLst/>
          </a:blip>
          <a:stretch>
            <a:fillRect/>
          </a:stretch>
        </p:blipFill>
        <p:spPr>
          <a:xfrm>
            <a:off x="22414912" y="14863748"/>
            <a:ext cx="7489852" cy="4564252"/>
          </a:xfrm>
          <a:prstGeom prst="rect">
            <a:avLst/>
          </a:prstGeom>
          <a:ln w="12700">
            <a:miter lim="400000"/>
          </a:ln>
        </p:spPr>
      </p:pic>
      <p:sp>
        <p:nvSpPr>
          <p:cNvPr id="212" name="Google Shape;129;p1"/>
          <p:cNvSpPr txBox="1"/>
          <p:nvPr/>
        </p:nvSpPr>
        <p:spPr>
          <a:xfrm>
            <a:off x="15849250" y="24143075"/>
            <a:ext cx="11989551" cy="4597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400">
                <a:solidFill>
                  <a:srgbClr val="FFFFFF"/>
                </a:solidFill>
                <a:latin typeface="Titillium Web"/>
                <a:ea typeface="Titillium Web"/>
                <a:cs typeface="Titillium Web"/>
                <a:sym typeface="Titillium Web"/>
              </a:defRPr>
            </a:lvl1pPr>
          </a:lstStyle>
          <a:p>
            <a:pPr/>
            <a:r>
              <a:t>Figure 3. Python function that’s responsible for converting image to gray scale.</a:t>
            </a:r>
          </a:p>
        </p:txBody>
      </p:sp>
      <p:sp>
        <p:nvSpPr>
          <p:cNvPr id="213" name="Google Shape;130;p1"/>
          <p:cNvSpPr txBox="1"/>
          <p:nvPr/>
        </p:nvSpPr>
        <p:spPr>
          <a:xfrm>
            <a:off x="13777888" y="19517549"/>
            <a:ext cx="8138451" cy="828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400">
                <a:solidFill>
                  <a:srgbClr val="FFFFFF"/>
                </a:solidFill>
                <a:latin typeface="Titillium Web"/>
                <a:ea typeface="Titillium Web"/>
                <a:cs typeface="Titillium Web"/>
                <a:sym typeface="Titillium Web"/>
              </a:defRPr>
            </a:lvl1pPr>
          </a:lstStyle>
          <a:p>
            <a:pPr/>
            <a:r>
              <a:t>Figure 1. Python function responsible for generating and showing histogram.</a:t>
            </a:r>
          </a:p>
        </p:txBody>
      </p:sp>
      <p:sp>
        <p:nvSpPr>
          <p:cNvPr id="214" name="Google Shape;131;p1"/>
          <p:cNvSpPr txBox="1"/>
          <p:nvPr/>
        </p:nvSpPr>
        <p:spPr>
          <a:xfrm>
            <a:off x="20797002" y="19551774"/>
            <a:ext cx="9798651" cy="4597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400">
                <a:solidFill>
                  <a:srgbClr val="FFFFFF"/>
                </a:solidFill>
                <a:latin typeface="Titillium Web"/>
                <a:ea typeface="Titillium Web"/>
                <a:cs typeface="Titillium Web"/>
                <a:sym typeface="Titillium Web"/>
              </a:defRPr>
            </a:lvl1pPr>
          </a:lstStyle>
          <a:p>
            <a:pPr/>
            <a:r>
              <a:t>Figure 2. Histogram of example image.</a:t>
            </a:r>
          </a:p>
        </p:txBody>
      </p:sp>
      <p:sp>
        <p:nvSpPr>
          <p:cNvPr id="215" name="Google Shape;132;p1"/>
          <p:cNvSpPr txBox="1"/>
          <p:nvPr/>
        </p:nvSpPr>
        <p:spPr>
          <a:xfrm>
            <a:off x="18555500" y="30881023"/>
            <a:ext cx="6318351" cy="828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400">
                <a:solidFill>
                  <a:srgbClr val="FFFFFF"/>
                </a:solidFill>
                <a:latin typeface="Titillium Web"/>
                <a:ea typeface="Titillium Web"/>
                <a:cs typeface="Titillium Web"/>
                <a:sym typeface="Titillium Web"/>
              </a:defRPr>
            </a:lvl1pPr>
          </a:lstStyle>
          <a:p>
            <a:pPr/>
            <a:r>
              <a:t>Figure 4-5. Original test image and test image after grayscale conversion</a:t>
            </a:r>
          </a:p>
        </p:txBody>
      </p:sp>
      <p:pic>
        <p:nvPicPr>
          <p:cNvPr id="216" name="Picture 1" descr="Picture 1"/>
          <p:cNvPicPr>
            <a:picLocks noChangeAspect="1"/>
          </p:cNvPicPr>
          <p:nvPr/>
        </p:nvPicPr>
        <p:blipFill>
          <a:blip r:embed="rId11">
            <a:extLst/>
          </a:blip>
          <a:stretch>
            <a:fillRect/>
          </a:stretch>
        </p:blipFill>
        <p:spPr>
          <a:xfrm>
            <a:off x="21104279" y="16242772"/>
            <a:ext cx="1682643" cy="43285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