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slideLayouts/slideLayout51.xml" ContentType="application/vnd.openxmlformats-officedocument.presentationml.slideLayout+xml"/>
  <Override PartName="/ppt/theme/theme4.xml" ContentType="application/vnd.openxmlformats-officedocument.theme+xml"/>
  <Override PartName="/ppt/tags/tag1.xml" ContentType="application/vnd.openxmlformats-officedocument.presentationml.tags+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5.xml" ContentType="application/vnd.openxmlformats-officedocument.theme+xml"/>
  <Override PartName="/ppt/tags/tag2.xml" ContentType="application/vnd.openxmlformats-officedocument.presentationml.tags+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6.xml" ContentType="application/vnd.openxmlformats-officedocument.theme+xml"/>
  <Override PartName="/ppt/slideLayouts/slideLayout8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4" r:id="rId4"/>
    <p:sldMasterId id="2147483776" r:id="rId5"/>
    <p:sldMasterId id="2147483822" r:id="rId6"/>
    <p:sldMasterId id="2147483846" r:id="rId7"/>
    <p:sldMasterId id="2147483859" r:id="rId8"/>
    <p:sldMasterId id="2147483878" r:id="rId9"/>
    <p:sldMasterId id="2147483922" r:id="rId10"/>
  </p:sldMasterIdLst>
  <p:notesMasterIdLst>
    <p:notesMasterId r:id="rId14"/>
  </p:notesMasterIdLst>
  <p:handoutMasterIdLst>
    <p:handoutMasterId r:id="rId15"/>
  </p:handoutMasterIdLst>
  <p:sldIdLst>
    <p:sldId id="576" r:id="rId11"/>
    <p:sldId id="584" r:id="rId12"/>
    <p:sldId id="585" r:id="rId13"/>
  </p:sldIdLst>
  <p:sldSz cx="9144000" cy="6858000" type="screen4x3"/>
  <p:notesSz cx="9101138"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5">
          <p15:clr>
            <a:srgbClr val="A4A3A4"/>
          </p15:clr>
        </p15:guide>
        <p15:guide id="2" orient="horz" pos="3355">
          <p15:clr>
            <a:srgbClr val="A4A3A4"/>
          </p15:clr>
        </p15:guide>
        <p15:guide id="3" orient="horz" pos="111">
          <p15:clr>
            <a:srgbClr val="A4A3A4"/>
          </p15:clr>
        </p15:guide>
        <p15:guide id="4" orient="horz" pos="208">
          <p15:clr>
            <a:srgbClr val="A4A3A4"/>
          </p15:clr>
        </p15:guide>
        <p15:guide id="5" orient="horz" pos="597">
          <p15:clr>
            <a:srgbClr val="A4A3A4"/>
          </p15:clr>
        </p15:guide>
        <p15:guide id="6" orient="horz" pos="1075">
          <p15:clr>
            <a:srgbClr val="A4A3A4"/>
          </p15:clr>
        </p15:guide>
        <p15:guide id="7" orient="horz" pos="1209">
          <p15:clr>
            <a:srgbClr val="A4A3A4"/>
          </p15:clr>
        </p15:guide>
        <p15:guide id="8" pos="2871">
          <p15:clr>
            <a:srgbClr val="A4A3A4"/>
          </p15:clr>
        </p15:guide>
        <p15:guide id="9" pos="575">
          <p15:clr>
            <a:srgbClr val="A4A3A4"/>
          </p15:clr>
        </p15:guide>
        <p15:guide id="10" pos="5621">
          <p15:clr>
            <a:srgbClr val="A4A3A4"/>
          </p15:clr>
        </p15:guide>
        <p15:guide id="11" pos="5192">
          <p15:clr>
            <a:srgbClr val="A4A3A4"/>
          </p15:clr>
        </p15:guide>
      </p15:sldGuideLst>
    </p:ext>
    <p:ext uri="{2D200454-40CA-4A62-9FC3-DE9A4176ACB9}">
      <p15:notesGuideLst xmlns:p15="http://schemas.microsoft.com/office/powerpoint/2012/main">
        <p15:guide id="1" orient="horz" pos="2867">
          <p15:clr>
            <a:srgbClr val="A4A3A4"/>
          </p15:clr>
        </p15:guide>
        <p15:guide id="2" pos="2160">
          <p15:clr>
            <a:srgbClr val="A4A3A4"/>
          </p15:clr>
        </p15:guide>
        <p15:guide id="3" orient="horz" pos="2160">
          <p15:clr>
            <a:srgbClr val="A4A3A4"/>
          </p15:clr>
        </p15:guide>
        <p15:guide id="4" pos="286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an Leffingwell" initials="DL" lastIdx="1" clrIdx="0"/>
  <p:cmAuthor id="1" name="Jill C Tate" initials="JCT" lastIdx="1" clrIdx="1">
    <p:extLst>
      <p:ext uri="{19B8F6BF-5375-455C-9EA6-DF929625EA0E}">
        <p15:presenceInfo xmlns:p15="http://schemas.microsoft.com/office/powerpoint/2012/main" userId="S-1-5-21-1390067357-1202660629-682003330-9123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566E"/>
    <a:srgbClr val="F1EFF0"/>
    <a:srgbClr val="FF9966"/>
    <a:srgbClr val="818386"/>
    <a:srgbClr val="FFFF89"/>
    <a:srgbClr val="FFFFFF"/>
    <a:srgbClr val="595959"/>
    <a:srgbClr val="336600"/>
    <a:srgbClr val="A50021"/>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38" autoAdjust="0"/>
    <p:restoredTop sz="90426" autoAdjust="0"/>
  </p:normalViewPr>
  <p:slideViewPr>
    <p:cSldViewPr snapToGrid="0">
      <p:cViewPr>
        <p:scale>
          <a:sx n="110" d="100"/>
          <a:sy n="110" d="100"/>
        </p:scale>
        <p:origin x="558" y="-1026"/>
      </p:cViewPr>
      <p:guideLst>
        <p:guide orient="horz" pos="2155"/>
        <p:guide orient="horz" pos="3355"/>
        <p:guide orient="horz" pos="111"/>
        <p:guide orient="horz" pos="208"/>
        <p:guide orient="horz" pos="597"/>
        <p:guide orient="horz" pos="1075"/>
        <p:guide orient="horz" pos="1209"/>
        <p:guide pos="2871"/>
        <p:guide pos="575"/>
        <p:guide pos="5621"/>
        <p:guide pos="5192"/>
      </p:guideLst>
    </p:cSldViewPr>
  </p:slideViewPr>
  <p:notesTextViewPr>
    <p:cViewPr>
      <p:scale>
        <a:sx n="3" d="2"/>
        <a:sy n="3" d="2"/>
      </p:scale>
      <p:origin x="0" y="0"/>
    </p:cViewPr>
  </p:notesTextViewPr>
  <p:sorterViewPr>
    <p:cViewPr>
      <p:scale>
        <a:sx n="152" d="100"/>
        <a:sy n="152" d="100"/>
      </p:scale>
      <p:origin x="0" y="0"/>
    </p:cViewPr>
  </p:sorterViewPr>
  <p:notesViewPr>
    <p:cSldViewPr snapToGrid="0">
      <p:cViewPr varScale="1">
        <p:scale>
          <a:sx n="57" d="100"/>
          <a:sy n="57" d="100"/>
        </p:scale>
        <p:origin x="-2286" y="-84"/>
      </p:cViewPr>
      <p:guideLst>
        <p:guide orient="horz" pos="2867"/>
        <p:guide pos="2160"/>
        <p:guide orient="horz" pos="2160"/>
        <p:guide pos="286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Master" Target="slideMasters/slideMaster7.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5155206" y="6513910"/>
            <a:ext cx="3943826" cy="342900"/>
          </a:xfrm>
          <a:prstGeom prst="rect">
            <a:avLst/>
          </a:prstGeom>
        </p:spPr>
        <p:txBody>
          <a:bodyPr vert="horz" lIns="91440" tIns="45720" rIns="91440" bIns="45720" rtlCol="0" anchor="b"/>
          <a:lstStyle>
            <a:lvl1pPr algn="r">
              <a:defRPr sz="1200"/>
            </a:lvl1pPr>
          </a:lstStyle>
          <a:p>
            <a:fld id="{21BF4816-14EF-D641-A5AB-1D409B5B8EC6}" type="slidenum">
              <a:rPr lang="en-US" smtClean="0"/>
              <a:pPr/>
              <a:t>‹#›</a:t>
            </a:fld>
            <a:endParaRPr lang="en-US"/>
          </a:p>
        </p:txBody>
      </p:sp>
    </p:spTree>
    <p:extLst>
      <p:ext uri="{BB962C8B-B14F-4D97-AF65-F5344CB8AC3E}">
        <p14:creationId xmlns:p14="http://schemas.microsoft.com/office/powerpoint/2010/main" val="16023718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43826"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55206" y="0"/>
            <a:ext cx="3943826" cy="342900"/>
          </a:xfrm>
          <a:prstGeom prst="rect">
            <a:avLst/>
          </a:prstGeom>
        </p:spPr>
        <p:txBody>
          <a:bodyPr vert="horz" lIns="91440" tIns="45720" rIns="91440" bIns="45720" rtlCol="0"/>
          <a:lstStyle>
            <a:lvl1pPr algn="r">
              <a:defRPr sz="1200"/>
            </a:lvl1pPr>
          </a:lstStyle>
          <a:p>
            <a:fld id="{3265713E-A514-4470-823F-2D78992CD43C}" type="datetimeFigureOut">
              <a:rPr lang="en-US" smtClean="0"/>
              <a:pPr/>
              <a:t>12/12/2016</a:t>
            </a:fld>
            <a:endParaRPr lang="en-US" dirty="0"/>
          </a:p>
        </p:txBody>
      </p:sp>
      <p:sp>
        <p:nvSpPr>
          <p:cNvPr id="4" name="Slide Image Placeholder 3"/>
          <p:cNvSpPr>
            <a:spLocks noGrp="1" noRot="1" noChangeAspect="1"/>
          </p:cNvSpPr>
          <p:nvPr>
            <p:ph type="sldImg" idx="2"/>
          </p:nvPr>
        </p:nvSpPr>
        <p:spPr>
          <a:xfrm>
            <a:off x="2835275" y="514350"/>
            <a:ext cx="3430588"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0114" y="3257550"/>
            <a:ext cx="728091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43826"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55206" y="6513910"/>
            <a:ext cx="3943826" cy="342900"/>
          </a:xfrm>
          <a:prstGeom prst="rect">
            <a:avLst/>
          </a:prstGeom>
        </p:spPr>
        <p:txBody>
          <a:bodyPr vert="horz" lIns="91440" tIns="45720" rIns="91440" bIns="45720" rtlCol="0" anchor="b"/>
          <a:lstStyle>
            <a:lvl1pPr algn="r">
              <a:defRPr sz="1200"/>
            </a:lvl1pPr>
          </a:lstStyle>
          <a:p>
            <a:fld id="{F0EB2F42-7EB3-426A-AE0F-BE645EFDC311}" type="slidenum">
              <a:rPr lang="en-US" smtClean="0"/>
              <a:pPr/>
              <a:t>‹#›</a:t>
            </a:fld>
            <a:endParaRPr lang="en-US" dirty="0"/>
          </a:p>
        </p:txBody>
      </p:sp>
    </p:spTree>
    <p:extLst>
      <p:ext uri="{BB962C8B-B14F-4D97-AF65-F5344CB8AC3E}">
        <p14:creationId xmlns:p14="http://schemas.microsoft.com/office/powerpoint/2010/main" val="204477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4941C-EF48-4CA8-ADBC-9FA0F397C56E}"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605475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US" sz="1200" dirty="0"/>
          </a:p>
          <a:p>
            <a:endParaRPr lang="en-US" dirty="0"/>
          </a:p>
        </p:txBody>
      </p:sp>
      <p:sp>
        <p:nvSpPr>
          <p:cNvPr id="4" name="Slide Number Placeholder 3"/>
          <p:cNvSpPr>
            <a:spLocks noGrp="1"/>
          </p:cNvSpPr>
          <p:nvPr>
            <p:ph type="sldNum" sz="quarter" idx="10"/>
          </p:nvPr>
        </p:nvSpPr>
        <p:spPr/>
        <p:txBody>
          <a:bodyPr/>
          <a:lstStyle/>
          <a:p>
            <a:fld id="{AC54941C-EF48-4CA8-ADBC-9FA0F397C56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36695289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5394" name="Rectangle 2"/>
          <p:cNvSpPr>
            <a:spLocks noChangeArrowheads="1"/>
          </p:cNvSpPr>
          <p:nvPr/>
        </p:nvSpPr>
        <p:spPr bwMode="auto">
          <a:xfrm>
            <a:off x="755651" y="1479551"/>
            <a:ext cx="7561263" cy="396557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solidFill>
                <a:srgbClr val="000000"/>
              </a:solidFill>
            </a:endParaRPr>
          </a:p>
        </p:txBody>
      </p:sp>
      <p:pic>
        <p:nvPicPr>
          <p:cNvPr id="315395" name="Picture 3" descr="JCI 011-Maske03b50oben-300dp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15396" name="Rectangle 4"/>
          <p:cNvSpPr>
            <a:spLocks noGrp="1" noChangeArrowheads="1"/>
          </p:cNvSpPr>
          <p:nvPr>
            <p:ph type="ctrTitle"/>
          </p:nvPr>
        </p:nvSpPr>
        <p:spPr>
          <a:xfrm>
            <a:off x="755650" y="539750"/>
            <a:ext cx="7920038" cy="939800"/>
          </a:xfrm>
        </p:spPr>
        <p:txBody>
          <a:bodyPr/>
          <a:lstStyle>
            <a:lvl1pPr>
              <a:tabLst>
                <a:tab pos="1747838" algn="l"/>
              </a:tabLst>
              <a:defRPr sz="2100" b="0"/>
            </a:lvl1pPr>
          </a:lstStyle>
          <a:p>
            <a:pPr lvl="0"/>
            <a:r>
              <a:rPr lang="en-US" altLang="en-US" noProof="0"/>
              <a:t>Click to edit Master title style</a:t>
            </a:r>
            <a:endParaRPr lang="de-DE" altLang="en-US" noProof="0"/>
          </a:p>
        </p:txBody>
      </p:sp>
      <p:sp>
        <p:nvSpPr>
          <p:cNvPr id="315397" name="Rectangle 5"/>
          <p:cNvSpPr>
            <a:spLocks noGrp="1" noChangeArrowheads="1"/>
          </p:cNvSpPr>
          <p:nvPr>
            <p:ph type="subTitle" idx="1"/>
          </p:nvPr>
        </p:nvSpPr>
        <p:spPr>
          <a:xfrm>
            <a:off x="755650" y="333377"/>
            <a:ext cx="7920038" cy="276225"/>
          </a:xfrm>
        </p:spPr>
        <p:txBody>
          <a:bodyPr/>
          <a:lstStyle>
            <a:lvl1pPr>
              <a:spcBef>
                <a:spcPct val="0"/>
              </a:spcBef>
              <a:defRPr sz="750" b="1">
                <a:solidFill>
                  <a:schemeClr val="bg2"/>
                </a:solidFill>
              </a:defRPr>
            </a:lvl1pPr>
          </a:lstStyle>
          <a:p>
            <a:pPr lvl="0"/>
            <a:r>
              <a:rPr lang="en-US" altLang="en-US" noProof="0"/>
              <a:t>Click to edit Master subtitle style</a:t>
            </a:r>
            <a:endParaRPr lang="de-DE" altLang="en-US" noProof="0"/>
          </a:p>
        </p:txBody>
      </p:sp>
      <p:sp>
        <p:nvSpPr>
          <p:cNvPr id="315398" name="Rectangle 6"/>
          <p:cNvSpPr>
            <a:spLocks noChangeArrowheads="1"/>
          </p:cNvSpPr>
          <p:nvPr/>
        </p:nvSpPr>
        <p:spPr bwMode="auto">
          <a:xfrm>
            <a:off x="755651" y="1479551"/>
            <a:ext cx="7561263" cy="396557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solidFill>
                <a:srgbClr val="000000"/>
              </a:solidFill>
            </a:endParaRPr>
          </a:p>
        </p:txBody>
      </p:sp>
    </p:spTree>
    <p:extLst>
      <p:ext uri="{BB962C8B-B14F-4D97-AF65-F5344CB8AC3E}">
        <p14:creationId xmlns:p14="http://schemas.microsoft.com/office/powerpoint/2010/main" val="1600347976"/>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solidFill>
                <a:srgbClr val="878785"/>
              </a:solidFill>
            </a:endParaRPr>
          </a:p>
        </p:txBody>
      </p:sp>
      <p:sp>
        <p:nvSpPr>
          <p:cNvPr id="5" name="Slide Number Placeholder 4"/>
          <p:cNvSpPr>
            <a:spLocks noGrp="1"/>
          </p:cNvSpPr>
          <p:nvPr>
            <p:ph type="sldNum" sz="quarter" idx="11"/>
          </p:nvPr>
        </p:nvSpPr>
        <p:spPr/>
        <p:txBody>
          <a:bodyPr/>
          <a:lstStyle>
            <a:lvl1pPr>
              <a:defRPr/>
            </a:lvl1pPr>
          </a:lstStyle>
          <a:p>
            <a:fld id="{07A3CC71-09DD-44E3-B879-6026D5396409}"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534952224"/>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9" y="333377"/>
            <a:ext cx="2051050" cy="5616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68314" y="333377"/>
            <a:ext cx="6003925" cy="5616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solidFill>
                <a:srgbClr val="878785"/>
              </a:solidFill>
            </a:endParaRPr>
          </a:p>
        </p:txBody>
      </p:sp>
      <p:sp>
        <p:nvSpPr>
          <p:cNvPr id="5" name="Slide Number Placeholder 4"/>
          <p:cNvSpPr>
            <a:spLocks noGrp="1"/>
          </p:cNvSpPr>
          <p:nvPr>
            <p:ph type="sldNum" sz="quarter" idx="11"/>
          </p:nvPr>
        </p:nvSpPr>
        <p:spPr/>
        <p:txBody>
          <a:bodyPr/>
          <a:lstStyle>
            <a:lvl1pPr>
              <a:defRPr/>
            </a:lvl1pPr>
          </a:lstStyle>
          <a:p>
            <a:fld id="{07A3CC71-09DD-44E3-B879-6026D5396409}"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15728292"/>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lvl1pPr>
              <a:defRPr/>
            </a:lvl1pPr>
          </a:lstStyle>
          <a:p>
            <a:r>
              <a:rPr lang="en-GB" dirty="0">
                <a:solidFill>
                  <a:prstClr val="black"/>
                </a:solidFill>
              </a:rPr>
              <a:t>Knowledge Navigator</a:t>
            </a:r>
          </a:p>
        </p:txBody>
      </p:sp>
      <p:sp>
        <p:nvSpPr>
          <p:cNvPr id="5" name="Text Placeholder 4"/>
          <p:cNvSpPr>
            <a:spLocks noGrp="1"/>
          </p:cNvSpPr>
          <p:nvPr>
            <p:ph type="body" sz="quarter" idx="11"/>
          </p:nvPr>
        </p:nvSpPr>
        <p:spPr>
          <a:xfrm>
            <a:off x="468314" y="1144589"/>
            <a:ext cx="8207375"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9714148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ver 1">
    <p:spTree>
      <p:nvGrpSpPr>
        <p:cNvPr id="1" name=""/>
        <p:cNvGrpSpPr/>
        <p:nvPr/>
      </p:nvGrpSpPr>
      <p:grpSpPr>
        <a:xfrm>
          <a:off x="0" y="0"/>
          <a:ext cx="0" cy="0"/>
          <a:chOff x="0" y="0"/>
          <a:chExt cx="0" cy="0"/>
        </a:xfrm>
      </p:grpSpPr>
      <p:sp>
        <p:nvSpPr>
          <p:cNvPr id="4" name="Rectangle 37"/>
          <p:cNvSpPr>
            <a:spLocks noGrp="1" noChangeArrowheads="1"/>
          </p:cNvSpPr>
          <p:nvPr>
            <p:ph type="subTitle" sz="quarter" idx="1"/>
          </p:nvPr>
        </p:nvSpPr>
        <p:spPr>
          <a:xfrm>
            <a:off x="762002" y="288929"/>
            <a:ext cx="7921625" cy="277813"/>
          </a:xfrm>
          <a:prstGeom prst="rect">
            <a:avLst/>
          </a:prstGeom>
        </p:spPr>
        <p:txBody>
          <a:bodyPr/>
          <a:lstStyle>
            <a:lvl1pPr marL="0" indent="0">
              <a:lnSpc>
                <a:spcPct val="100000"/>
              </a:lnSpc>
              <a:spcBef>
                <a:spcPct val="0"/>
              </a:spcBef>
              <a:spcAft>
                <a:spcPts val="0"/>
              </a:spcAft>
              <a:buNone/>
              <a:defRPr sz="1050" b="0">
                <a:solidFill>
                  <a:schemeClr val="tx1"/>
                </a:solidFill>
              </a:defRPr>
            </a:lvl1pPr>
          </a:lstStyle>
          <a:p>
            <a:r>
              <a:rPr lang="en-US"/>
              <a:t>Click to edit Master subtitle style</a:t>
            </a:r>
            <a:endParaRPr lang="en-GB" dirty="0"/>
          </a:p>
        </p:txBody>
      </p:sp>
      <p:sp>
        <p:nvSpPr>
          <p:cNvPr id="5" name="Text Placeholder 22"/>
          <p:cNvSpPr>
            <a:spLocks noGrp="1"/>
          </p:cNvSpPr>
          <p:nvPr>
            <p:ph type="body" sz="quarter" idx="11"/>
          </p:nvPr>
        </p:nvSpPr>
        <p:spPr>
          <a:xfrm>
            <a:off x="761999" y="5340210"/>
            <a:ext cx="4972233" cy="839322"/>
          </a:xfrm>
          <a:prstGeom prst="rect">
            <a:avLst/>
          </a:prstGeom>
        </p:spPr>
        <p:txBody>
          <a:bodyPr lIns="0" rIns="0"/>
          <a:lstStyle>
            <a:lvl1pPr marL="0" indent="0">
              <a:spcAft>
                <a:spcPts val="0"/>
              </a:spcAft>
              <a:buNone/>
              <a:defRPr sz="1200" b="1">
                <a:solidFill>
                  <a:schemeClr val="tx1"/>
                </a:solidFill>
              </a:defRPr>
            </a:lvl1pPr>
            <a:lvl2pPr marL="0" indent="1191">
              <a:spcAft>
                <a:spcPts val="0"/>
              </a:spcAft>
              <a:buNone/>
              <a:defRPr sz="1050" i="1" baseline="0">
                <a:solidFill>
                  <a:schemeClr val="tx1"/>
                </a:solidFill>
              </a:defRPr>
            </a:lvl2pPr>
            <a:lvl3pPr marL="135731" indent="-134541">
              <a:spcAft>
                <a:spcPts val="0"/>
              </a:spcAft>
              <a:defRPr/>
            </a:lvl3pPr>
            <a:lvl4pPr marL="271463" indent="-134541">
              <a:defRPr/>
            </a:lvl4pPr>
            <a:lvl5pPr marL="407194" indent="-134541">
              <a:defRPr/>
            </a:lvl5pPr>
            <a:lvl6pPr marL="535781" indent="-134541">
              <a:defRPr/>
            </a:lvl6pPr>
            <a:lvl7pPr marL="671513" indent="-120254">
              <a:spcBef>
                <a:spcPts val="0"/>
              </a:spcBef>
              <a:buSzPct val="80000"/>
              <a:defRPr sz="900"/>
            </a:lvl7pPr>
          </a:lstStyle>
          <a:p>
            <a:pPr lvl="0"/>
            <a:r>
              <a:rPr lang="en-US"/>
              <a:t>Click to edit Master text styles</a:t>
            </a:r>
          </a:p>
          <a:p>
            <a:pPr lvl="1"/>
            <a:r>
              <a:rPr lang="en-US"/>
              <a:t>Second level</a:t>
            </a:r>
          </a:p>
        </p:txBody>
      </p:sp>
      <p:sp>
        <p:nvSpPr>
          <p:cNvPr id="6" name="Picture Placeholder 33"/>
          <p:cNvSpPr>
            <a:spLocks noGrp="1"/>
          </p:cNvSpPr>
          <p:nvPr>
            <p:ph type="pic" sz="quarter" idx="10"/>
          </p:nvPr>
        </p:nvSpPr>
        <p:spPr>
          <a:xfrm>
            <a:off x="-1" y="1716088"/>
            <a:ext cx="9144001" cy="3430800"/>
          </a:xfrm>
          <a:prstGeom prst="rect">
            <a:avLst/>
          </a:prstGeom>
          <a:effectLst/>
        </p:spPr>
        <p:txBody>
          <a:bodyPr rtlCol="0" anchor="ctr">
            <a:normAutofit/>
          </a:bodyPr>
          <a:lstStyle>
            <a:lvl1pPr marL="0" indent="0" algn="ctr">
              <a:buNone/>
              <a:defRPr>
                <a:solidFill>
                  <a:schemeClr val="bg2">
                    <a:lumMod val="60000"/>
                    <a:lumOff val="40000"/>
                  </a:schemeClr>
                </a:solidFill>
              </a:defRPr>
            </a:lvl1pPr>
          </a:lstStyle>
          <a:p>
            <a:pPr lvl="0"/>
            <a:r>
              <a:rPr lang="en-US" noProof="0"/>
              <a:t>Click icon to add picture</a:t>
            </a:r>
            <a:endParaRPr lang="en-GB" noProof="0"/>
          </a:p>
        </p:txBody>
      </p:sp>
      <p:sp>
        <p:nvSpPr>
          <p:cNvPr id="8" name="Title 1"/>
          <p:cNvSpPr>
            <a:spLocks noGrp="1"/>
          </p:cNvSpPr>
          <p:nvPr>
            <p:ph type="title"/>
          </p:nvPr>
        </p:nvSpPr>
        <p:spPr>
          <a:xfrm>
            <a:off x="762001" y="644951"/>
            <a:ext cx="8207375" cy="966365"/>
          </a:xfrm>
        </p:spPr>
        <p:txBody>
          <a:bodyPr/>
          <a:lstStyle>
            <a:lvl1pPr>
              <a:defRPr sz="2400"/>
            </a:lvl1pPr>
          </a:lstStyle>
          <a:p>
            <a:r>
              <a:rPr lang="en-US"/>
              <a:t>Click to edit Master title style</a:t>
            </a:r>
            <a:endParaRPr lang="en-GB" dirty="0"/>
          </a:p>
        </p:txBody>
      </p:sp>
      <p:sp>
        <p:nvSpPr>
          <p:cNvPr id="9" name="TextBox 8"/>
          <p:cNvSpPr txBox="1">
            <a:spLocks noChangeArrowheads="1"/>
          </p:cNvSpPr>
          <p:nvPr userDrawn="1"/>
        </p:nvSpPr>
        <p:spPr bwMode="auto">
          <a:xfrm>
            <a:off x="7877177" y="2863853"/>
            <a:ext cx="1152525" cy="946092"/>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525" tIns="8096" rIns="13525" bIns="809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450"/>
              </a:spcAft>
              <a:defRPr/>
            </a:pPr>
            <a:r>
              <a:rPr lang="en-GB" altLang="en-US" sz="750">
                <a:solidFill>
                  <a:prstClr val="white"/>
                </a:solidFill>
                <a:cs typeface="Arial" charset="0"/>
              </a:rPr>
              <a:t>If the you can read this </a:t>
            </a:r>
            <a:r>
              <a:rPr lang="en-GB" altLang="en-US" sz="750" b="1">
                <a:solidFill>
                  <a:prstClr val="white"/>
                </a:solidFill>
                <a:cs typeface="Arial" charset="0"/>
              </a:rPr>
              <a:t>Click on the icon to choose a picture </a:t>
            </a:r>
            <a:r>
              <a:rPr lang="en-GB" altLang="en-US" sz="750">
                <a:solidFill>
                  <a:prstClr val="white"/>
                </a:solidFill>
                <a:cs typeface="Arial" charset="0"/>
              </a:rPr>
              <a:t>or </a:t>
            </a:r>
            <a:br>
              <a:rPr lang="en-GB" altLang="en-US" sz="750">
                <a:solidFill>
                  <a:prstClr val="white"/>
                </a:solidFill>
                <a:cs typeface="Arial" charset="0"/>
              </a:rPr>
            </a:br>
            <a:r>
              <a:rPr lang="en-GB" altLang="en-US" sz="750" b="1">
                <a:solidFill>
                  <a:prstClr val="white"/>
                </a:solidFill>
                <a:cs typeface="Arial" charset="0"/>
              </a:rPr>
              <a:t>Reset the slide</a:t>
            </a:r>
            <a:r>
              <a:rPr lang="en-GB" altLang="en-US" sz="750">
                <a:solidFill>
                  <a:prstClr val="white"/>
                </a:solidFill>
                <a:cs typeface="Arial" charset="0"/>
              </a:rPr>
              <a:t>.</a:t>
            </a:r>
          </a:p>
          <a:p>
            <a:pPr algn="ctr" eaLnBrk="1" fontAlgn="base" hangingPunct="1">
              <a:spcBef>
                <a:spcPct val="0"/>
              </a:spcBef>
              <a:spcAft>
                <a:spcPct val="0"/>
              </a:spcAft>
              <a:defRPr/>
            </a:pPr>
            <a:r>
              <a:rPr lang="en-GB" altLang="en-US" sz="525">
                <a:solidFill>
                  <a:prstClr val="white"/>
                </a:solidFill>
                <a:cs typeface="Arial" charset="0"/>
              </a:rPr>
              <a:t>To Reset: Right click on the slide thumbnail and select ‘reset slide’ or choose the ‘Reset’ button on the ‘Home’ ribbon (next to the font choice box)</a:t>
            </a:r>
          </a:p>
        </p:txBody>
      </p:sp>
      <p:sp>
        <p:nvSpPr>
          <p:cNvPr id="10" name="TextBox 35"/>
          <p:cNvSpPr txBox="1">
            <a:spLocks noChangeArrowheads="1"/>
          </p:cNvSpPr>
          <p:nvPr userDrawn="1"/>
        </p:nvSpPr>
        <p:spPr bwMode="auto">
          <a:xfrm>
            <a:off x="128588" y="2863853"/>
            <a:ext cx="1152525" cy="946092"/>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525" tIns="8096" rIns="13525" bIns="809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450"/>
              </a:spcAft>
              <a:defRPr/>
            </a:pPr>
            <a:r>
              <a:rPr lang="en-GB" altLang="en-US" sz="750">
                <a:solidFill>
                  <a:prstClr val="white"/>
                </a:solidFill>
                <a:cs typeface="Arial" charset="0"/>
              </a:rPr>
              <a:t>If the you can read this </a:t>
            </a:r>
            <a:r>
              <a:rPr lang="en-GB" altLang="en-US" sz="750" b="1">
                <a:solidFill>
                  <a:prstClr val="white"/>
                </a:solidFill>
                <a:cs typeface="Arial" charset="0"/>
              </a:rPr>
              <a:t>Click on the icon to choose a picture </a:t>
            </a:r>
            <a:r>
              <a:rPr lang="en-GB" altLang="en-US" sz="750">
                <a:solidFill>
                  <a:prstClr val="white"/>
                </a:solidFill>
                <a:cs typeface="Arial" charset="0"/>
              </a:rPr>
              <a:t>or </a:t>
            </a:r>
            <a:br>
              <a:rPr lang="en-GB" altLang="en-US" sz="750">
                <a:solidFill>
                  <a:prstClr val="white"/>
                </a:solidFill>
                <a:cs typeface="Arial" charset="0"/>
              </a:rPr>
            </a:br>
            <a:r>
              <a:rPr lang="en-GB" altLang="en-US" sz="750" b="1">
                <a:solidFill>
                  <a:prstClr val="white"/>
                </a:solidFill>
                <a:cs typeface="Arial" charset="0"/>
              </a:rPr>
              <a:t>Reset the slide</a:t>
            </a:r>
            <a:r>
              <a:rPr lang="en-GB" altLang="en-US" sz="750">
                <a:solidFill>
                  <a:prstClr val="white"/>
                </a:solidFill>
                <a:cs typeface="Arial" charset="0"/>
              </a:rPr>
              <a:t>.</a:t>
            </a:r>
          </a:p>
          <a:p>
            <a:pPr algn="ctr" eaLnBrk="1" fontAlgn="base" hangingPunct="1">
              <a:spcBef>
                <a:spcPct val="0"/>
              </a:spcBef>
              <a:spcAft>
                <a:spcPct val="0"/>
              </a:spcAft>
              <a:defRPr/>
            </a:pPr>
            <a:r>
              <a:rPr lang="en-GB" altLang="en-US" sz="525">
                <a:solidFill>
                  <a:prstClr val="white"/>
                </a:solidFill>
                <a:cs typeface="Arial" charset="0"/>
              </a:rPr>
              <a:t>To Reset: Right click on the slide thumbnail and select ‘reset slide’ or choose the ‘Reset’ button on the ‘Home’ ribbon (next to the font choice box)</a:t>
            </a:r>
          </a:p>
        </p:txBody>
      </p:sp>
      <p:pic>
        <p:nvPicPr>
          <p:cNvPr id="11" name="Picture 36" descr="JCI_RGB.emf"/>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6597651" y="5673729"/>
            <a:ext cx="17462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Group 37"/>
          <p:cNvGrpSpPr>
            <a:grpSpLocks/>
          </p:cNvGrpSpPr>
          <p:nvPr userDrawn="1"/>
        </p:nvGrpSpPr>
        <p:grpSpPr bwMode="white">
          <a:xfrm>
            <a:off x="-565150" y="0"/>
            <a:ext cx="490538" cy="6865938"/>
            <a:chOff x="-565302" y="0"/>
            <a:chExt cx="490967" cy="6865432"/>
          </a:xfrm>
        </p:grpSpPr>
        <p:sp>
          <p:nvSpPr>
            <p:cNvPr id="13" name="Rectangle 12"/>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a:solidFill>
                  <a:prstClr val="white"/>
                </a:solidFill>
              </a:endParaRPr>
            </a:p>
          </p:txBody>
        </p:sp>
        <p:grpSp>
          <p:nvGrpSpPr>
            <p:cNvPr id="14" name="Group 13"/>
            <p:cNvGrpSpPr>
              <a:grpSpLocks/>
            </p:cNvGrpSpPr>
            <p:nvPr userDrawn="1"/>
          </p:nvGrpSpPr>
          <p:grpSpPr bwMode="white">
            <a:xfrm>
              <a:off x="-307801" y="1143000"/>
              <a:ext cx="233465" cy="4572000"/>
              <a:chOff x="-361009" y="1143000"/>
              <a:chExt cx="286674" cy="4572000"/>
            </a:xfrm>
          </p:grpSpPr>
          <p:cxnSp>
            <p:nvCxnSpPr>
              <p:cNvPr id="29" name="Straight Connector 28"/>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5" name="Group 28"/>
            <p:cNvGrpSpPr>
              <a:grpSpLocks/>
            </p:cNvGrpSpPr>
            <p:nvPr userDrawn="1"/>
          </p:nvGrpSpPr>
          <p:grpSpPr bwMode="white">
            <a:xfrm>
              <a:off x="-307801" y="0"/>
              <a:ext cx="233466" cy="6865432"/>
              <a:chOff x="-564989" y="0"/>
              <a:chExt cx="490654" cy="6865432"/>
            </a:xfrm>
          </p:grpSpPr>
          <p:cxnSp>
            <p:nvCxnSpPr>
              <p:cNvPr id="23" name="Straight Connector 22"/>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6" name="TextBox 15"/>
            <p:cNvSpPr txBox="1">
              <a:spLocks noChangeArrowheads="1"/>
            </p:cNvSpPr>
            <p:nvPr userDrawn="1"/>
          </p:nvSpPr>
          <p:spPr bwMode="white">
            <a:xfrm>
              <a:off x="-559725" y="102862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1/6</a:t>
              </a:r>
            </a:p>
          </p:txBody>
        </p:sp>
        <p:sp>
          <p:nvSpPr>
            <p:cNvPr id="17" name="TextBox 16"/>
            <p:cNvSpPr txBox="1">
              <a:spLocks noChangeArrowheads="1"/>
            </p:cNvSpPr>
            <p:nvPr userDrawn="1"/>
          </p:nvSpPr>
          <p:spPr bwMode="white">
            <a:xfrm>
              <a:off x="-559725" y="2182652"/>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2/6</a:t>
              </a:r>
            </a:p>
          </p:txBody>
        </p:sp>
        <p:sp>
          <p:nvSpPr>
            <p:cNvPr id="18" name="TextBox 17"/>
            <p:cNvSpPr txBox="1">
              <a:spLocks noChangeArrowheads="1"/>
            </p:cNvSpPr>
            <p:nvPr userDrawn="1"/>
          </p:nvSpPr>
          <p:spPr bwMode="white">
            <a:xfrm>
              <a:off x="-559725" y="4463721"/>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4/6</a:t>
              </a:r>
            </a:p>
          </p:txBody>
        </p:sp>
        <p:sp>
          <p:nvSpPr>
            <p:cNvPr id="19" name="TextBox 18"/>
            <p:cNvSpPr txBox="1">
              <a:spLocks noChangeArrowheads="1"/>
            </p:cNvSpPr>
            <p:nvPr userDrawn="1"/>
          </p:nvSpPr>
          <p:spPr bwMode="white">
            <a:xfrm>
              <a:off x="-559725" y="5601875"/>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5/6</a:t>
              </a:r>
            </a:p>
          </p:txBody>
        </p:sp>
        <p:sp>
          <p:nvSpPr>
            <p:cNvPr id="20" name="TextBox 19"/>
            <p:cNvSpPr txBox="1">
              <a:spLocks noChangeArrowheads="1"/>
            </p:cNvSpPr>
            <p:nvPr userDrawn="1"/>
          </p:nvSpPr>
          <p:spPr bwMode="white">
            <a:xfrm>
              <a:off x="-559725" y="161119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1/4</a:t>
              </a:r>
            </a:p>
          </p:txBody>
        </p:sp>
        <p:sp>
          <p:nvSpPr>
            <p:cNvPr id="21" name="TextBox 20"/>
            <p:cNvSpPr txBox="1">
              <a:spLocks noChangeArrowheads="1"/>
            </p:cNvSpPr>
            <p:nvPr userDrawn="1"/>
          </p:nvSpPr>
          <p:spPr bwMode="white">
            <a:xfrm>
              <a:off x="-559725" y="5049466"/>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3/4</a:t>
              </a:r>
            </a:p>
          </p:txBody>
        </p:sp>
        <p:sp>
          <p:nvSpPr>
            <p:cNvPr id="22" name="TextBox 21"/>
            <p:cNvSpPr txBox="1">
              <a:spLocks noChangeArrowheads="1"/>
            </p:cNvSpPr>
            <p:nvPr userDrawn="1"/>
          </p:nvSpPr>
          <p:spPr bwMode="white">
            <a:xfrm>
              <a:off x="-559725" y="3338267"/>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1/2</a:t>
              </a:r>
            </a:p>
          </p:txBody>
        </p:sp>
      </p:grpSp>
      <p:grpSp>
        <p:nvGrpSpPr>
          <p:cNvPr id="40" name="Group 39"/>
          <p:cNvGrpSpPr/>
          <p:nvPr userDrawn="1"/>
        </p:nvGrpSpPr>
        <p:grpSpPr bwMode="white">
          <a:xfrm>
            <a:off x="3" y="-325436"/>
            <a:ext cx="9144000" cy="233362"/>
            <a:chOff x="3" y="-325436"/>
            <a:chExt cx="9144000" cy="233362"/>
          </a:xfrm>
        </p:grpSpPr>
        <p:sp>
          <p:nvSpPr>
            <p:cNvPr id="41" name="Rectangle 40"/>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a:solidFill>
                  <a:prstClr val="white"/>
                </a:solidFill>
              </a:endParaRPr>
            </a:p>
          </p:txBody>
        </p:sp>
        <p:cxnSp>
          <p:nvCxnSpPr>
            <p:cNvPr id="42" name="Straight Connector 41"/>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8" name="Rectangle 5"/>
          <p:cNvSpPr txBox="1">
            <a:spLocks noChangeArrowheads="1"/>
          </p:cNvSpPr>
          <p:nvPr userDrawn="1"/>
        </p:nvSpPr>
        <p:spPr bwMode="auto">
          <a:xfrm>
            <a:off x="763590" y="6630990"/>
            <a:ext cx="1100137" cy="69250"/>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450">
                <a:solidFill>
                  <a:srgbClr val="878785"/>
                </a:solidFill>
                <a:cs typeface="Arial" panose="020B0604020202020204" pitchFamily="34" charset="0"/>
              </a:rPr>
              <a:t>Johnson Controls, Inc. —</a:t>
            </a:r>
            <a:endParaRPr lang="en-GB" sz="450">
              <a:solidFill>
                <a:srgbClr val="878785"/>
              </a:solidFill>
              <a:cs typeface="Arial" charset="0"/>
            </a:endParaRPr>
          </a:p>
        </p:txBody>
      </p:sp>
      <p:sp>
        <p:nvSpPr>
          <p:cNvPr id="46" name="Footer Placeholder 1"/>
          <p:cNvSpPr>
            <a:spLocks noGrp="1"/>
          </p:cNvSpPr>
          <p:nvPr>
            <p:ph type="ftr" sz="quarter" idx="3"/>
          </p:nvPr>
        </p:nvSpPr>
        <p:spPr>
          <a:xfrm>
            <a:off x="1655888" y="6581112"/>
            <a:ext cx="4750467" cy="193675"/>
          </a:xfrm>
          <a:prstGeom prst="rect">
            <a:avLst/>
          </a:prstGeom>
        </p:spPr>
        <p:txBody>
          <a:bodyPr vert="horz" lIns="0" tIns="0" rIns="0" bIns="0" rtlCol="0" anchor="ctr"/>
          <a:lstStyle>
            <a:lvl1pPr algn="l">
              <a:defRPr sz="450">
                <a:solidFill>
                  <a:srgbClr val="878785"/>
                </a:solidFill>
              </a:defRPr>
            </a:lvl1pPr>
          </a:lstStyle>
          <a:p>
            <a:r>
              <a:rPr lang="en-GB"/>
              <a:t>Footer - Use 'Insert &gt;Header &amp; Footer' to modify this text and ‘Apply to all’</a:t>
            </a:r>
          </a:p>
        </p:txBody>
      </p:sp>
    </p:spTree>
    <p:extLst>
      <p:ext uri="{BB962C8B-B14F-4D97-AF65-F5344CB8AC3E}">
        <p14:creationId xmlns:p14="http://schemas.microsoft.com/office/powerpoint/2010/main" val="406820433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ver 2 ">
    <p:spTree>
      <p:nvGrpSpPr>
        <p:cNvPr id="1" name=""/>
        <p:cNvGrpSpPr/>
        <p:nvPr/>
      </p:nvGrpSpPr>
      <p:grpSpPr>
        <a:xfrm>
          <a:off x="0" y="0"/>
          <a:ext cx="0" cy="0"/>
          <a:chOff x="0" y="0"/>
          <a:chExt cx="0" cy="0"/>
        </a:xfrm>
      </p:grpSpPr>
      <p:sp>
        <p:nvSpPr>
          <p:cNvPr id="4" name="Rectangle 3"/>
          <p:cNvSpPr/>
          <p:nvPr userDrawn="1"/>
        </p:nvSpPr>
        <p:spPr>
          <a:xfrm>
            <a:off x="0" y="-1"/>
            <a:ext cx="9144000" cy="3429001"/>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350">
              <a:solidFill>
                <a:prstClr val="white"/>
              </a:solidFill>
            </a:endParaRPr>
          </a:p>
        </p:txBody>
      </p:sp>
      <p:pic>
        <p:nvPicPr>
          <p:cNvPr id="5" name="Picture 35" descr="JCI_RGB.em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597651" y="5673727"/>
            <a:ext cx="17462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36"/>
          <p:cNvSpPr txBox="1">
            <a:spLocks noChangeArrowheads="1"/>
          </p:cNvSpPr>
          <p:nvPr userDrawn="1"/>
        </p:nvSpPr>
        <p:spPr bwMode="auto">
          <a:xfrm>
            <a:off x="7877176" y="1063626"/>
            <a:ext cx="1152525" cy="946092"/>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525" tIns="8096" rIns="13525" bIns="809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450"/>
              </a:spcAft>
              <a:defRPr/>
            </a:pPr>
            <a:r>
              <a:rPr lang="en-GB" altLang="en-US" sz="750">
                <a:solidFill>
                  <a:prstClr val="white"/>
                </a:solidFill>
                <a:cs typeface="Arial" charset="0"/>
              </a:rPr>
              <a:t>If the you can read this </a:t>
            </a:r>
            <a:r>
              <a:rPr lang="en-GB" altLang="en-US" sz="750" b="1">
                <a:solidFill>
                  <a:prstClr val="white"/>
                </a:solidFill>
                <a:cs typeface="Arial" charset="0"/>
              </a:rPr>
              <a:t>Click on the icon to choose a picture </a:t>
            </a:r>
            <a:r>
              <a:rPr lang="en-GB" altLang="en-US" sz="750">
                <a:solidFill>
                  <a:prstClr val="white"/>
                </a:solidFill>
                <a:cs typeface="Arial" charset="0"/>
              </a:rPr>
              <a:t>or </a:t>
            </a:r>
            <a:br>
              <a:rPr lang="en-GB" altLang="en-US" sz="750">
                <a:solidFill>
                  <a:prstClr val="white"/>
                </a:solidFill>
                <a:cs typeface="Arial" charset="0"/>
              </a:rPr>
            </a:br>
            <a:r>
              <a:rPr lang="en-GB" altLang="en-US" sz="750" b="1">
                <a:solidFill>
                  <a:prstClr val="white"/>
                </a:solidFill>
                <a:cs typeface="Arial" charset="0"/>
              </a:rPr>
              <a:t>Reset the slide</a:t>
            </a:r>
            <a:r>
              <a:rPr lang="en-GB" altLang="en-US" sz="750">
                <a:solidFill>
                  <a:prstClr val="white"/>
                </a:solidFill>
                <a:cs typeface="Arial" charset="0"/>
              </a:rPr>
              <a:t>.</a:t>
            </a:r>
          </a:p>
          <a:p>
            <a:pPr algn="ctr" eaLnBrk="1" fontAlgn="base" hangingPunct="1">
              <a:spcBef>
                <a:spcPct val="0"/>
              </a:spcBef>
              <a:spcAft>
                <a:spcPct val="0"/>
              </a:spcAft>
              <a:defRPr/>
            </a:pPr>
            <a:r>
              <a:rPr lang="en-GB" altLang="en-US" sz="525">
                <a:solidFill>
                  <a:prstClr val="white"/>
                </a:solidFill>
                <a:cs typeface="Arial" charset="0"/>
              </a:rPr>
              <a:t>To Reset: Right click on the slide thumbnail and select ‘reset slide’ or choose the ‘Reset’ button on the ‘Home’ ribbon (next to the font choice box)</a:t>
            </a:r>
          </a:p>
        </p:txBody>
      </p:sp>
      <p:sp>
        <p:nvSpPr>
          <p:cNvPr id="7" name="TextBox 37"/>
          <p:cNvSpPr txBox="1">
            <a:spLocks noChangeArrowheads="1"/>
          </p:cNvSpPr>
          <p:nvPr userDrawn="1"/>
        </p:nvSpPr>
        <p:spPr bwMode="auto">
          <a:xfrm>
            <a:off x="128588" y="1063626"/>
            <a:ext cx="1152525" cy="946092"/>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525" tIns="8096" rIns="13525" bIns="809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450"/>
              </a:spcAft>
              <a:defRPr/>
            </a:pPr>
            <a:r>
              <a:rPr lang="en-GB" altLang="en-US" sz="750">
                <a:solidFill>
                  <a:prstClr val="white"/>
                </a:solidFill>
                <a:cs typeface="Arial" charset="0"/>
              </a:rPr>
              <a:t>If the you can read this </a:t>
            </a:r>
            <a:r>
              <a:rPr lang="en-GB" altLang="en-US" sz="750" b="1">
                <a:solidFill>
                  <a:prstClr val="white"/>
                </a:solidFill>
                <a:cs typeface="Arial" charset="0"/>
              </a:rPr>
              <a:t>Click on the icon to choose a picture </a:t>
            </a:r>
            <a:r>
              <a:rPr lang="en-GB" altLang="en-US" sz="750">
                <a:solidFill>
                  <a:prstClr val="white"/>
                </a:solidFill>
                <a:cs typeface="Arial" charset="0"/>
              </a:rPr>
              <a:t>or </a:t>
            </a:r>
            <a:br>
              <a:rPr lang="en-GB" altLang="en-US" sz="750">
                <a:solidFill>
                  <a:prstClr val="white"/>
                </a:solidFill>
                <a:cs typeface="Arial" charset="0"/>
              </a:rPr>
            </a:br>
            <a:r>
              <a:rPr lang="en-GB" altLang="en-US" sz="750" b="1">
                <a:solidFill>
                  <a:prstClr val="white"/>
                </a:solidFill>
                <a:cs typeface="Arial" charset="0"/>
              </a:rPr>
              <a:t>Reset the slide</a:t>
            </a:r>
            <a:r>
              <a:rPr lang="en-GB" altLang="en-US" sz="750">
                <a:solidFill>
                  <a:prstClr val="white"/>
                </a:solidFill>
                <a:cs typeface="Arial" charset="0"/>
              </a:rPr>
              <a:t>.</a:t>
            </a:r>
          </a:p>
          <a:p>
            <a:pPr algn="ctr" eaLnBrk="1" fontAlgn="base" hangingPunct="1">
              <a:spcBef>
                <a:spcPct val="0"/>
              </a:spcBef>
              <a:spcAft>
                <a:spcPct val="0"/>
              </a:spcAft>
              <a:defRPr/>
            </a:pPr>
            <a:r>
              <a:rPr lang="en-GB" altLang="en-US" sz="525">
                <a:solidFill>
                  <a:prstClr val="white"/>
                </a:solidFill>
                <a:cs typeface="Arial" charset="0"/>
              </a:rPr>
              <a:t>To Reset: Right click on the slide thumbnail and select ‘reset slide’ or choose the ‘Reset’ button on the ‘Home’ ribbon (next to the font choice box)</a:t>
            </a:r>
          </a:p>
        </p:txBody>
      </p:sp>
      <p:sp>
        <p:nvSpPr>
          <p:cNvPr id="8" name="Picture Placeholder 30"/>
          <p:cNvSpPr>
            <a:spLocks noGrp="1"/>
          </p:cNvSpPr>
          <p:nvPr>
            <p:ph type="pic" sz="quarter" idx="10"/>
          </p:nvPr>
        </p:nvSpPr>
        <p:spPr>
          <a:xfrm>
            <a:off x="0" y="1"/>
            <a:ext cx="9144000" cy="3429000"/>
          </a:xfrm>
          <a:prstGeom prst="rect">
            <a:avLst/>
          </a:prstGeom>
        </p:spPr>
        <p:txBody>
          <a:bodyPr rtlCol="0" anchor="ctr">
            <a:normAutofit/>
          </a:bodyPr>
          <a:lstStyle>
            <a:lvl1pPr marL="0" marR="0" indent="0" algn="ctr" defTabSz="685800" rtl="0" eaLnBrk="1" fontAlgn="base" latinLnBrk="0" hangingPunct="1">
              <a:lnSpc>
                <a:spcPct val="110000"/>
              </a:lnSpc>
              <a:spcBef>
                <a:spcPts val="0"/>
              </a:spcBef>
              <a:spcAft>
                <a:spcPts val="450"/>
              </a:spcAft>
              <a:buClr>
                <a:schemeClr val="bg2"/>
              </a:buClr>
              <a:buSzTx/>
              <a:buFont typeface="Wingdings" pitchFamily="2" charset="2"/>
              <a:buNone/>
              <a:tabLst/>
              <a:defRPr>
                <a:solidFill>
                  <a:schemeClr val="bg2">
                    <a:lumMod val="60000"/>
                    <a:lumOff val="40000"/>
                  </a:schemeClr>
                </a:solidFill>
              </a:defRPr>
            </a:lvl1pPr>
          </a:lstStyle>
          <a:p>
            <a:pPr lvl="0"/>
            <a:r>
              <a:rPr lang="en-US" noProof="0"/>
              <a:t>Click icon to add picture</a:t>
            </a:r>
            <a:endParaRPr lang="en-GB" noProof="0"/>
          </a:p>
        </p:txBody>
      </p:sp>
      <p:sp>
        <p:nvSpPr>
          <p:cNvPr id="9" name="Rectangle 37"/>
          <p:cNvSpPr>
            <a:spLocks noGrp="1" noChangeArrowheads="1"/>
          </p:cNvSpPr>
          <p:nvPr>
            <p:ph type="subTitle" sz="quarter" idx="1" hasCustomPrompt="1"/>
          </p:nvPr>
        </p:nvSpPr>
        <p:spPr>
          <a:xfrm>
            <a:off x="0" y="-2"/>
            <a:ext cx="9144000" cy="406402"/>
          </a:xfrm>
          <a:prstGeom prst="rect">
            <a:avLst/>
          </a:prstGeom>
          <a:solidFill>
            <a:schemeClr val="tx2"/>
          </a:solidFill>
          <a:effectLst/>
        </p:spPr>
        <p:txBody>
          <a:bodyPr lIns="756000" tIns="72000" rIns="72000" bIns="36000" anchor="ctr">
            <a:noAutofit/>
          </a:bodyPr>
          <a:lstStyle>
            <a:lvl1pPr marL="0" indent="0">
              <a:spcBef>
                <a:spcPct val="0"/>
              </a:spcBef>
              <a:buNone/>
              <a:defRPr sz="1050" b="0">
                <a:solidFill>
                  <a:schemeClr val="bg1"/>
                </a:solidFill>
              </a:defRPr>
            </a:lvl1pPr>
          </a:lstStyle>
          <a:p>
            <a:r>
              <a:rPr lang="en-US" dirty="0"/>
              <a:t>Click to edit Business Unit</a:t>
            </a:r>
            <a:endParaRPr lang="en-GB" dirty="0"/>
          </a:p>
        </p:txBody>
      </p:sp>
      <p:sp>
        <p:nvSpPr>
          <p:cNvPr id="10" name="Text Placeholder 22"/>
          <p:cNvSpPr>
            <a:spLocks noGrp="1"/>
          </p:cNvSpPr>
          <p:nvPr>
            <p:ph type="body" sz="quarter" idx="13"/>
          </p:nvPr>
        </p:nvSpPr>
        <p:spPr>
          <a:xfrm>
            <a:off x="761999" y="4850355"/>
            <a:ext cx="4972233" cy="839322"/>
          </a:xfrm>
          <a:prstGeom prst="rect">
            <a:avLst/>
          </a:prstGeom>
        </p:spPr>
        <p:txBody>
          <a:bodyPr lIns="0" rIns="0"/>
          <a:lstStyle>
            <a:lvl1pPr marL="0" indent="0">
              <a:spcAft>
                <a:spcPts val="0"/>
              </a:spcAft>
              <a:buNone/>
              <a:defRPr sz="1200" b="1">
                <a:solidFill>
                  <a:schemeClr val="tx1"/>
                </a:solidFill>
              </a:defRPr>
            </a:lvl1pPr>
            <a:lvl2pPr marL="0" indent="1191">
              <a:spcAft>
                <a:spcPts val="0"/>
              </a:spcAft>
              <a:buNone/>
              <a:defRPr sz="1050" i="1" baseline="0">
                <a:solidFill>
                  <a:schemeClr val="tx1"/>
                </a:solidFill>
              </a:defRPr>
            </a:lvl2pPr>
            <a:lvl3pPr marL="135731" indent="-134541">
              <a:spcAft>
                <a:spcPts val="0"/>
              </a:spcAft>
              <a:defRPr>
                <a:solidFill>
                  <a:schemeClr val="tx1"/>
                </a:solidFill>
              </a:defRPr>
            </a:lvl3pPr>
            <a:lvl4pPr marL="271463" indent="-134541">
              <a:defRPr>
                <a:solidFill>
                  <a:schemeClr val="tx1"/>
                </a:solidFill>
              </a:defRPr>
            </a:lvl4pPr>
            <a:lvl5pPr marL="407194" indent="-134541">
              <a:defRPr>
                <a:solidFill>
                  <a:schemeClr val="tx1"/>
                </a:solidFill>
              </a:defRPr>
            </a:lvl5pPr>
            <a:lvl6pPr marL="535781" indent="-134541">
              <a:defRPr>
                <a:solidFill>
                  <a:schemeClr val="tx1"/>
                </a:solidFill>
              </a:defRPr>
            </a:lvl6pPr>
            <a:lvl7pPr marL="671513" indent="-120254">
              <a:spcBef>
                <a:spcPts val="0"/>
              </a:spcBef>
              <a:buSzPct val="80000"/>
              <a:defRPr sz="900"/>
            </a:lvl7pPr>
          </a:lstStyle>
          <a:p>
            <a:pPr lvl="0"/>
            <a:r>
              <a:rPr lang="en-US"/>
              <a:t>Click to edit Master text styles</a:t>
            </a:r>
          </a:p>
          <a:p>
            <a:pPr lvl="1"/>
            <a:r>
              <a:rPr lang="en-US"/>
              <a:t>Second level</a:t>
            </a:r>
          </a:p>
        </p:txBody>
      </p:sp>
      <p:sp>
        <p:nvSpPr>
          <p:cNvPr id="13" name="Title 3"/>
          <p:cNvSpPr>
            <a:spLocks noGrp="1"/>
          </p:cNvSpPr>
          <p:nvPr>
            <p:ph type="title"/>
          </p:nvPr>
        </p:nvSpPr>
        <p:spPr>
          <a:xfrm>
            <a:off x="762000" y="3552825"/>
            <a:ext cx="8207375" cy="1130910"/>
          </a:xfrm>
        </p:spPr>
        <p:txBody>
          <a:bodyPr anchor="t"/>
          <a:lstStyle>
            <a:lvl1pPr>
              <a:defRPr sz="2400"/>
            </a:lvl1pPr>
          </a:lstStyle>
          <a:p>
            <a:r>
              <a:rPr lang="en-US"/>
              <a:t>Click to edit Master title style</a:t>
            </a:r>
            <a:endParaRPr lang="en-GB"/>
          </a:p>
        </p:txBody>
      </p:sp>
      <p:grpSp>
        <p:nvGrpSpPr>
          <p:cNvPr id="14" name="Group 39"/>
          <p:cNvGrpSpPr>
            <a:grpSpLocks/>
          </p:cNvGrpSpPr>
          <p:nvPr userDrawn="1"/>
        </p:nvGrpSpPr>
        <p:grpSpPr bwMode="white">
          <a:xfrm>
            <a:off x="-565150" y="0"/>
            <a:ext cx="490538" cy="6865938"/>
            <a:chOff x="-565302" y="0"/>
            <a:chExt cx="490967" cy="6865432"/>
          </a:xfrm>
        </p:grpSpPr>
        <p:sp>
          <p:nvSpPr>
            <p:cNvPr id="15" name="Rectangle 14"/>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a:solidFill>
                  <a:prstClr val="white"/>
                </a:solidFill>
              </a:endParaRPr>
            </a:p>
          </p:txBody>
        </p:sp>
        <p:grpSp>
          <p:nvGrpSpPr>
            <p:cNvPr id="16" name="Group 41"/>
            <p:cNvGrpSpPr>
              <a:grpSpLocks/>
            </p:cNvGrpSpPr>
            <p:nvPr userDrawn="1"/>
          </p:nvGrpSpPr>
          <p:grpSpPr bwMode="white">
            <a:xfrm>
              <a:off x="-307801" y="1143000"/>
              <a:ext cx="233465" cy="4572000"/>
              <a:chOff x="-361009" y="1143000"/>
              <a:chExt cx="286674" cy="4572000"/>
            </a:xfrm>
          </p:grpSpPr>
          <p:cxnSp>
            <p:nvCxnSpPr>
              <p:cNvPr id="31" name="Straight Connector 30"/>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7" name="Group 28"/>
            <p:cNvGrpSpPr>
              <a:grpSpLocks/>
            </p:cNvGrpSpPr>
            <p:nvPr userDrawn="1"/>
          </p:nvGrpSpPr>
          <p:grpSpPr bwMode="white">
            <a:xfrm>
              <a:off x="-307801" y="0"/>
              <a:ext cx="233466" cy="6865432"/>
              <a:chOff x="-564989" y="0"/>
              <a:chExt cx="490654" cy="6865432"/>
            </a:xfrm>
          </p:grpSpPr>
          <p:cxnSp>
            <p:nvCxnSpPr>
              <p:cNvPr id="25" name="Straight Connector 24"/>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 name="TextBox 43"/>
            <p:cNvSpPr txBox="1">
              <a:spLocks noChangeArrowheads="1"/>
            </p:cNvSpPr>
            <p:nvPr userDrawn="1"/>
          </p:nvSpPr>
          <p:spPr bwMode="white">
            <a:xfrm>
              <a:off x="-559725" y="102862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1/6</a:t>
              </a:r>
            </a:p>
          </p:txBody>
        </p:sp>
        <p:sp>
          <p:nvSpPr>
            <p:cNvPr id="19" name="TextBox 44"/>
            <p:cNvSpPr txBox="1">
              <a:spLocks noChangeArrowheads="1"/>
            </p:cNvSpPr>
            <p:nvPr userDrawn="1"/>
          </p:nvSpPr>
          <p:spPr bwMode="white">
            <a:xfrm>
              <a:off x="-559725" y="2182652"/>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2/6</a:t>
              </a:r>
            </a:p>
          </p:txBody>
        </p:sp>
        <p:sp>
          <p:nvSpPr>
            <p:cNvPr id="20" name="TextBox 45"/>
            <p:cNvSpPr txBox="1">
              <a:spLocks noChangeArrowheads="1"/>
            </p:cNvSpPr>
            <p:nvPr userDrawn="1"/>
          </p:nvSpPr>
          <p:spPr bwMode="white">
            <a:xfrm>
              <a:off x="-559725" y="4463721"/>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4/6</a:t>
              </a:r>
            </a:p>
          </p:txBody>
        </p:sp>
        <p:sp>
          <p:nvSpPr>
            <p:cNvPr id="21" name="TextBox 46"/>
            <p:cNvSpPr txBox="1">
              <a:spLocks noChangeArrowheads="1"/>
            </p:cNvSpPr>
            <p:nvPr userDrawn="1"/>
          </p:nvSpPr>
          <p:spPr bwMode="white">
            <a:xfrm>
              <a:off x="-559725" y="5601875"/>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5/6</a:t>
              </a:r>
            </a:p>
          </p:txBody>
        </p:sp>
        <p:sp>
          <p:nvSpPr>
            <p:cNvPr id="22" name="TextBox 47"/>
            <p:cNvSpPr txBox="1">
              <a:spLocks noChangeArrowheads="1"/>
            </p:cNvSpPr>
            <p:nvPr userDrawn="1"/>
          </p:nvSpPr>
          <p:spPr bwMode="white">
            <a:xfrm>
              <a:off x="-559725" y="161119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1/4</a:t>
              </a:r>
            </a:p>
          </p:txBody>
        </p:sp>
        <p:sp>
          <p:nvSpPr>
            <p:cNvPr id="23" name="TextBox 48"/>
            <p:cNvSpPr txBox="1">
              <a:spLocks noChangeArrowheads="1"/>
            </p:cNvSpPr>
            <p:nvPr userDrawn="1"/>
          </p:nvSpPr>
          <p:spPr bwMode="white">
            <a:xfrm>
              <a:off x="-559725" y="5049466"/>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3/4</a:t>
              </a:r>
            </a:p>
          </p:txBody>
        </p:sp>
        <p:sp>
          <p:nvSpPr>
            <p:cNvPr id="24" name="TextBox 49"/>
            <p:cNvSpPr txBox="1">
              <a:spLocks noChangeArrowheads="1"/>
            </p:cNvSpPr>
            <p:nvPr userDrawn="1"/>
          </p:nvSpPr>
          <p:spPr bwMode="white">
            <a:xfrm>
              <a:off x="-559725" y="3338267"/>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1/2</a:t>
              </a:r>
            </a:p>
          </p:txBody>
        </p:sp>
      </p:grpSp>
      <p:grpSp>
        <p:nvGrpSpPr>
          <p:cNvPr id="41" name="Group 40"/>
          <p:cNvGrpSpPr/>
          <p:nvPr userDrawn="1"/>
        </p:nvGrpSpPr>
        <p:grpSpPr bwMode="white">
          <a:xfrm>
            <a:off x="3" y="-325436"/>
            <a:ext cx="9144000" cy="233362"/>
            <a:chOff x="3" y="-325436"/>
            <a:chExt cx="9144000" cy="233362"/>
          </a:xfrm>
        </p:grpSpPr>
        <p:sp>
          <p:nvSpPr>
            <p:cNvPr id="42" name="Rectangle 41"/>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a:solidFill>
                  <a:prstClr val="white"/>
                </a:solidFill>
              </a:endParaRPr>
            </a:p>
          </p:txBody>
        </p:sp>
        <p:cxnSp>
          <p:nvCxnSpPr>
            <p:cNvPr id="43" name="Straight Connector 42"/>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9" name="Rectangle 5"/>
          <p:cNvSpPr txBox="1">
            <a:spLocks noChangeArrowheads="1"/>
          </p:cNvSpPr>
          <p:nvPr userDrawn="1"/>
        </p:nvSpPr>
        <p:spPr bwMode="auto">
          <a:xfrm>
            <a:off x="763590" y="6630990"/>
            <a:ext cx="1100137" cy="69250"/>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450">
                <a:solidFill>
                  <a:srgbClr val="878785"/>
                </a:solidFill>
                <a:cs typeface="Arial" panose="020B0604020202020204" pitchFamily="34" charset="0"/>
              </a:rPr>
              <a:t>Johnson Controls, Inc. —</a:t>
            </a:r>
            <a:endParaRPr lang="en-GB" sz="450">
              <a:solidFill>
                <a:srgbClr val="878785"/>
              </a:solidFill>
              <a:cs typeface="Arial" charset="0"/>
            </a:endParaRPr>
          </a:p>
        </p:txBody>
      </p:sp>
      <p:sp>
        <p:nvSpPr>
          <p:cNvPr id="40" name="Footer Placeholder 1"/>
          <p:cNvSpPr>
            <a:spLocks noGrp="1"/>
          </p:cNvSpPr>
          <p:nvPr>
            <p:ph type="ftr" sz="quarter" idx="3"/>
          </p:nvPr>
        </p:nvSpPr>
        <p:spPr>
          <a:xfrm>
            <a:off x="1655888" y="6581112"/>
            <a:ext cx="4750467" cy="193675"/>
          </a:xfrm>
          <a:prstGeom prst="rect">
            <a:avLst/>
          </a:prstGeom>
        </p:spPr>
        <p:txBody>
          <a:bodyPr vert="horz" lIns="0" tIns="0" rIns="0" bIns="0" rtlCol="0" anchor="ctr"/>
          <a:lstStyle>
            <a:lvl1pPr algn="l">
              <a:defRPr sz="450">
                <a:solidFill>
                  <a:srgbClr val="878785"/>
                </a:solidFill>
              </a:defRPr>
            </a:lvl1pPr>
          </a:lstStyle>
          <a:p>
            <a:r>
              <a:rPr lang="en-GB"/>
              <a:t>Footer - Use 'Insert &gt;Header &amp; Footer' to modify this text and ‘Apply to all’</a:t>
            </a:r>
          </a:p>
        </p:txBody>
      </p:sp>
    </p:spTree>
    <p:extLst>
      <p:ext uri="{BB962C8B-B14F-4D97-AF65-F5344CB8AC3E}">
        <p14:creationId xmlns:p14="http://schemas.microsoft.com/office/powerpoint/2010/main" val="166728723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ver 3">
    <p:spTree>
      <p:nvGrpSpPr>
        <p:cNvPr id="1" name=""/>
        <p:cNvGrpSpPr/>
        <p:nvPr/>
      </p:nvGrpSpPr>
      <p:grpSpPr>
        <a:xfrm>
          <a:off x="0" y="0"/>
          <a:ext cx="0" cy="0"/>
          <a:chOff x="0" y="0"/>
          <a:chExt cx="0" cy="0"/>
        </a:xfrm>
      </p:grpSpPr>
      <p:sp>
        <p:nvSpPr>
          <p:cNvPr id="4" name="Title 2"/>
          <p:cNvSpPr>
            <a:spLocks noGrp="1"/>
          </p:cNvSpPr>
          <p:nvPr>
            <p:ph type="title"/>
          </p:nvPr>
        </p:nvSpPr>
        <p:spPr bwMode="auto">
          <a:xfrm>
            <a:off x="0" y="3384000"/>
            <a:ext cx="9144000" cy="1188000"/>
          </a:xfrm>
          <a:solidFill>
            <a:schemeClr val="tx2"/>
          </a:solidFill>
        </p:spPr>
        <p:txBody>
          <a:bodyPr lIns="756000" rIns="180000" anchor="ctr"/>
          <a:lstStyle>
            <a:lvl1pPr marL="0" indent="0" algn="l" rtl="0" eaLnBrk="0" fontAlgn="base" hangingPunct="0">
              <a:lnSpc>
                <a:spcPct val="100000"/>
              </a:lnSpc>
              <a:spcBef>
                <a:spcPct val="0"/>
              </a:spcBef>
              <a:spcAft>
                <a:spcPts val="0"/>
              </a:spcAft>
              <a:buClrTx/>
              <a:buFont typeface="Wingdings" panose="05000000000000000000" pitchFamily="2" charset="2"/>
              <a:buNone/>
              <a:defRPr lang="en-GB" sz="2100" b="0" dirty="0">
                <a:solidFill>
                  <a:schemeClr val="bg2">
                    <a:lumMod val="20000"/>
                    <a:lumOff val="80000"/>
                  </a:schemeClr>
                </a:solidFill>
                <a:latin typeface="+mn-lt"/>
                <a:ea typeface="+mn-ea"/>
                <a:cs typeface="+mn-cs"/>
              </a:defRPr>
            </a:lvl1pPr>
          </a:lstStyle>
          <a:p>
            <a:r>
              <a:rPr lang="en-US"/>
              <a:t>Click to edit Master title style</a:t>
            </a:r>
            <a:endParaRPr lang="en-GB" dirty="0"/>
          </a:p>
        </p:txBody>
      </p:sp>
      <p:sp>
        <p:nvSpPr>
          <p:cNvPr id="5" name="Picture Placeholder 30"/>
          <p:cNvSpPr>
            <a:spLocks noGrp="1"/>
          </p:cNvSpPr>
          <p:nvPr>
            <p:ph type="pic" sz="quarter" idx="10"/>
          </p:nvPr>
        </p:nvSpPr>
        <p:spPr>
          <a:xfrm>
            <a:off x="0" y="-1"/>
            <a:ext cx="9144000" cy="3429002"/>
          </a:xfrm>
          <a:prstGeom prst="rect">
            <a:avLst/>
          </a:prstGeom>
        </p:spPr>
        <p:txBody>
          <a:bodyPr rtlCol="0" anchor="ctr">
            <a:normAutofit/>
          </a:bodyPr>
          <a:lstStyle>
            <a:lvl1pPr marL="0" marR="0" indent="0" algn="ctr" defTabSz="685800" rtl="0" eaLnBrk="1" fontAlgn="base" latinLnBrk="0" hangingPunct="1">
              <a:lnSpc>
                <a:spcPct val="110000"/>
              </a:lnSpc>
              <a:spcBef>
                <a:spcPts val="0"/>
              </a:spcBef>
              <a:spcAft>
                <a:spcPts val="450"/>
              </a:spcAft>
              <a:buClr>
                <a:schemeClr val="bg2"/>
              </a:buClr>
              <a:buSzTx/>
              <a:buFont typeface="Wingdings" pitchFamily="2" charset="2"/>
              <a:buNone/>
              <a:tabLst/>
              <a:defRPr>
                <a:solidFill>
                  <a:schemeClr val="bg2">
                    <a:lumMod val="60000"/>
                    <a:lumOff val="40000"/>
                  </a:schemeClr>
                </a:solidFill>
              </a:defRPr>
            </a:lvl1pPr>
          </a:lstStyle>
          <a:p>
            <a:pPr lvl="0"/>
            <a:r>
              <a:rPr lang="en-US" noProof="0"/>
              <a:t>Click icon to add picture</a:t>
            </a:r>
            <a:endParaRPr lang="en-GB" noProof="0"/>
          </a:p>
        </p:txBody>
      </p:sp>
      <p:sp>
        <p:nvSpPr>
          <p:cNvPr id="6" name="Text Placeholder 22"/>
          <p:cNvSpPr>
            <a:spLocks noGrp="1"/>
          </p:cNvSpPr>
          <p:nvPr>
            <p:ph type="body" sz="quarter" idx="14"/>
          </p:nvPr>
        </p:nvSpPr>
        <p:spPr>
          <a:xfrm>
            <a:off x="761999" y="4850355"/>
            <a:ext cx="4972233" cy="839322"/>
          </a:xfrm>
          <a:prstGeom prst="rect">
            <a:avLst/>
          </a:prstGeom>
        </p:spPr>
        <p:txBody>
          <a:bodyPr lIns="0" rIns="0"/>
          <a:lstStyle>
            <a:lvl1pPr marL="0" indent="0">
              <a:spcAft>
                <a:spcPts val="0"/>
              </a:spcAft>
              <a:buNone/>
              <a:defRPr sz="1200" b="1">
                <a:solidFill>
                  <a:schemeClr val="tx1"/>
                </a:solidFill>
              </a:defRPr>
            </a:lvl1pPr>
            <a:lvl2pPr marL="0" indent="1191">
              <a:spcAft>
                <a:spcPts val="0"/>
              </a:spcAft>
              <a:buNone/>
              <a:defRPr sz="1050" i="1" baseline="0">
                <a:solidFill>
                  <a:schemeClr val="tx1"/>
                </a:solidFill>
              </a:defRPr>
            </a:lvl2pPr>
            <a:lvl3pPr marL="135731" indent="-134541">
              <a:spcAft>
                <a:spcPts val="0"/>
              </a:spcAft>
              <a:defRPr/>
            </a:lvl3pPr>
            <a:lvl4pPr marL="271463" indent="-134541">
              <a:defRPr/>
            </a:lvl4pPr>
            <a:lvl5pPr marL="407194" indent="-134541">
              <a:defRPr/>
            </a:lvl5pPr>
            <a:lvl6pPr marL="535781" indent="-134541">
              <a:defRPr/>
            </a:lvl6pPr>
            <a:lvl7pPr marL="671513" indent="-120254">
              <a:spcBef>
                <a:spcPts val="0"/>
              </a:spcBef>
              <a:buSzPct val="80000"/>
              <a:defRPr sz="900"/>
            </a:lvl7pPr>
          </a:lstStyle>
          <a:p>
            <a:pPr lvl="0"/>
            <a:r>
              <a:rPr lang="en-US"/>
              <a:t>Click to edit Master text styles</a:t>
            </a:r>
          </a:p>
          <a:p>
            <a:pPr lvl="1"/>
            <a:r>
              <a:rPr lang="en-US"/>
              <a:t>Second level</a:t>
            </a:r>
          </a:p>
        </p:txBody>
      </p:sp>
      <p:sp>
        <p:nvSpPr>
          <p:cNvPr id="8" name="Rectangle 7"/>
          <p:cNvSpPr/>
          <p:nvPr userDrawn="1"/>
        </p:nvSpPr>
        <p:spPr>
          <a:xfrm>
            <a:off x="0" y="-1"/>
            <a:ext cx="9144000" cy="3433764"/>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350">
              <a:solidFill>
                <a:prstClr val="white"/>
              </a:solidFill>
            </a:endParaRPr>
          </a:p>
        </p:txBody>
      </p:sp>
      <p:pic>
        <p:nvPicPr>
          <p:cNvPr id="9" name="Picture 36" descr="JCI_RGB.emf"/>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6597651" y="5673729"/>
            <a:ext cx="17462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37"/>
          <p:cNvSpPr txBox="1">
            <a:spLocks noChangeArrowheads="1"/>
          </p:cNvSpPr>
          <p:nvPr userDrawn="1"/>
        </p:nvSpPr>
        <p:spPr bwMode="auto">
          <a:xfrm>
            <a:off x="7877177" y="1111253"/>
            <a:ext cx="1152525" cy="946092"/>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525" tIns="8096" rIns="13525" bIns="809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450"/>
              </a:spcAft>
              <a:defRPr/>
            </a:pPr>
            <a:r>
              <a:rPr lang="en-GB" altLang="en-US" sz="750">
                <a:solidFill>
                  <a:prstClr val="white"/>
                </a:solidFill>
                <a:cs typeface="Arial" charset="0"/>
              </a:rPr>
              <a:t>If the you can read this </a:t>
            </a:r>
            <a:r>
              <a:rPr lang="en-GB" altLang="en-US" sz="750" b="1">
                <a:solidFill>
                  <a:prstClr val="white"/>
                </a:solidFill>
                <a:cs typeface="Arial" charset="0"/>
              </a:rPr>
              <a:t>Click on the icon to choose a picture </a:t>
            </a:r>
            <a:r>
              <a:rPr lang="en-GB" altLang="en-US" sz="750">
                <a:solidFill>
                  <a:prstClr val="white"/>
                </a:solidFill>
                <a:cs typeface="Arial" charset="0"/>
              </a:rPr>
              <a:t>or </a:t>
            </a:r>
            <a:br>
              <a:rPr lang="en-GB" altLang="en-US" sz="750">
                <a:solidFill>
                  <a:prstClr val="white"/>
                </a:solidFill>
                <a:cs typeface="Arial" charset="0"/>
              </a:rPr>
            </a:br>
            <a:r>
              <a:rPr lang="en-GB" altLang="en-US" sz="750" b="1">
                <a:solidFill>
                  <a:prstClr val="white"/>
                </a:solidFill>
                <a:cs typeface="Arial" charset="0"/>
              </a:rPr>
              <a:t>Reset the slide</a:t>
            </a:r>
            <a:r>
              <a:rPr lang="en-GB" altLang="en-US" sz="750">
                <a:solidFill>
                  <a:prstClr val="white"/>
                </a:solidFill>
                <a:cs typeface="Arial" charset="0"/>
              </a:rPr>
              <a:t>.</a:t>
            </a:r>
          </a:p>
          <a:p>
            <a:pPr algn="ctr" eaLnBrk="1" fontAlgn="base" hangingPunct="1">
              <a:spcBef>
                <a:spcPct val="0"/>
              </a:spcBef>
              <a:spcAft>
                <a:spcPct val="0"/>
              </a:spcAft>
              <a:defRPr/>
            </a:pPr>
            <a:r>
              <a:rPr lang="en-GB" altLang="en-US" sz="525">
                <a:solidFill>
                  <a:prstClr val="white"/>
                </a:solidFill>
                <a:cs typeface="Arial" charset="0"/>
              </a:rPr>
              <a:t>To Reset: Right click on the slide thumbnail and select ‘reset slide’ or choose the ‘Reset’ button on the ‘Home’ ribbon (next to the font choice box)</a:t>
            </a:r>
          </a:p>
        </p:txBody>
      </p:sp>
      <p:sp>
        <p:nvSpPr>
          <p:cNvPr id="11" name="TextBox 38"/>
          <p:cNvSpPr txBox="1">
            <a:spLocks noChangeArrowheads="1"/>
          </p:cNvSpPr>
          <p:nvPr userDrawn="1"/>
        </p:nvSpPr>
        <p:spPr bwMode="auto">
          <a:xfrm>
            <a:off x="128588" y="1111253"/>
            <a:ext cx="1152525" cy="946092"/>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525" tIns="8096" rIns="13525" bIns="809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450"/>
              </a:spcAft>
              <a:defRPr/>
            </a:pPr>
            <a:r>
              <a:rPr lang="en-GB" altLang="en-US" sz="750">
                <a:solidFill>
                  <a:prstClr val="white"/>
                </a:solidFill>
                <a:cs typeface="Arial" charset="0"/>
              </a:rPr>
              <a:t>If the you can read this </a:t>
            </a:r>
            <a:r>
              <a:rPr lang="en-GB" altLang="en-US" sz="750" b="1">
                <a:solidFill>
                  <a:prstClr val="white"/>
                </a:solidFill>
                <a:cs typeface="Arial" charset="0"/>
              </a:rPr>
              <a:t>Click on the icon to choose a picture </a:t>
            </a:r>
            <a:r>
              <a:rPr lang="en-GB" altLang="en-US" sz="750">
                <a:solidFill>
                  <a:prstClr val="white"/>
                </a:solidFill>
                <a:cs typeface="Arial" charset="0"/>
              </a:rPr>
              <a:t>or </a:t>
            </a:r>
            <a:br>
              <a:rPr lang="en-GB" altLang="en-US" sz="750">
                <a:solidFill>
                  <a:prstClr val="white"/>
                </a:solidFill>
                <a:cs typeface="Arial" charset="0"/>
              </a:rPr>
            </a:br>
            <a:r>
              <a:rPr lang="en-GB" altLang="en-US" sz="750" b="1">
                <a:solidFill>
                  <a:prstClr val="white"/>
                </a:solidFill>
                <a:cs typeface="Arial" charset="0"/>
              </a:rPr>
              <a:t>Reset the slide</a:t>
            </a:r>
            <a:r>
              <a:rPr lang="en-GB" altLang="en-US" sz="750">
                <a:solidFill>
                  <a:prstClr val="white"/>
                </a:solidFill>
                <a:cs typeface="Arial" charset="0"/>
              </a:rPr>
              <a:t>.</a:t>
            </a:r>
          </a:p>
          <a:p>
            <a:pPr algn="ctr" eaLnBrk="1" fontAlgn="base" hangingPunct="1">
              <a:spcBef>
                <a:spcPct val="0"/>
              </a:spcBef>
              <a:spcAft>
                <a:spcPct val="0"/>
              </a:spcAft>
              <a:defRPr/>
            </a:pPr>
            <a:r>
              <a:rPr lang="en-GB" altLang="en-US" sz="525">
                <a:solidFill>
                  <a:prstClr val="white"/>
                </a:solidFill>
                <a:cs typeface="Arial" charset="0"/>
              </a:rPr>
              <a:t>To Reset: Right click on the slide thumbnail and select ‘reset slide’ or choose the ‘Reset’ button on the ‘Home’ ribbon (next to the font choice box)</a:t>
            </a:r>
          </a:p>
        </p:txBody>
      </p:sp>
      <p:grpSp>
        <p:nvGrpSpPr>
          <p:cNvPr id="13" name="Group 39"/>
          <p:cNvGrpSpPr>
            <a:grpSpLocks/>
          </p:cNvGrpSpPr>
          <p:nvPr userDrawn="1"/>
        </p:nvGrpSpPr>
        <p:grpSpPr bwMode="white">
          <a:xfrm>
            <a:off x="-565150" y="0"/>
            <a:ext cx="490538" cy="6865938"/>
            <a:chOff x="-565302" y="0"/>
            <a:chExt cx="490967" cy="6865432"/>
          </a:xfrm>
        </p:grpSpPr>
        <p:sp>
          <p:nvSpPr>
            <p:cNvPr id="14" name="Rectangle 13"/>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a:solidFill>
                  <a:prstClr val="white"/>
                </a:solidFill>
              </a:endParaRPr>
            </a:p>
          </p:txBody>
        </p:sp>
        <p:grpSp>
          <p:nvGrpSpPr>
            <p:cNvPr id="15" name="Group 41"/>
            <p:cNvGrpSpPr>
              <a:grpSpLocks/>
            </p:cNvGrpSpPr>
            <p:nvPr userDrawn="1"/>
          </p:nvGrpSpPr>
          <p:grpSpPr bwMode="white">
            <a:xfrm>
              <a:off x="-307801" y="1143000"/>
              <a:ext cx="233465" cy="4572000"/>
              <a:chOff x="-361009" y="1143000"/>
              <a:chExt cx="286674" cy="4572000"/>
            </a:xfrm>
          </p:grpSpPr>
          <p:cxnSp>
            <p:nvCxnSpPr>
              <p:cNvPr id="30" name="Straight Connector 29"/>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6" name="Group 28"/>
            <p:cNvGrpSpPr>
              <a:grpSpLocks/>
            </p:cNvGrpSpPr>
            <p:nvPr userDrawn="1"/>
          </p:nvGrpSpPr>
          <p:grpSpPr bwMode="white">
            <a:xfrm>
              <a:off x="-307801" y="0"/>
              <a:ext cx="233466" cy="6865432"/>
              <a:chOff x="-564989" y="0"/>
              <a:chExt cx="490654" cy="6865432"/>
            </a:xfrm>
          </p:grpSpPr>
          <p:cxnSp>
            <p:nvCxnSpPr>
              <p:cNvPr id="24" name="Straight Connector 23"/>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43"/>
            <p:cNvSpPr txBox="1">
              <a:spLocks noChangeArrowheads="1"/>
            </p:cNvSpPr>
            <p:nvPr userDrawn="1"/>
          </p:nvSpPr>
          <p:spPr bwMode="white">
            <a:xfrm>
              <a:off x="-559725" y="102862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1/6</a:t>
              </a:r>
            </a:p>
          </p:txBody>
        </p:sp>
        <p:sp>
          <p:nvSpPr>
            <p:cNvPr id="18" name="TextBox 44"/>
            <p:cNvSpPr txBox="1">
              <a:spLocks noChangeArrowheads="1"/>
            </p:cNvSpPr>
            <p:nvPr userDrawn="1"/>
          </p:nvSpPr>
          <p:spPr bwMode="white">
            <a:xfrm>
              <a:off x="-559725" y="2182652"/>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2/6</a:t>
              </a:r>
            </a:p>
          </p:txBody>
        </p:sp>
        <p:sp>
          <p:nvSpPr>
            <p:cNvPr id="19" name="TextBox 45"/>
            <p:cNvSpPr txBox="1">
              <a:spLocks noChangeArrowheads="1"/>
            </p:cNvSpPr>
            <p:nvPr userDrawn="1"/>
          </p:nvSpPr>
          <p:spPr bwMode="white">
            <a:xfrm>
              <a:off x="-559725" y="4463721"/>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4/6</a:t>
              </a:r>
            </a:p>
          </p:txBody>
        </p:sp>
        <p:sp>
          <p:nvSpPr>
            <p:cNvPr id="20" name="TextBox 46"/>
            <p:cNvSpPr txBox="1">
              <a:spLocks noChangeArrowheads="1"/>
            </p:cNvSpPr>
            <p:nvPr userDrawn="1"/>
          </p:nvSpPr>
          <p:spPr bwMode="white">
            <a:xfrm>
              <a:off x="-559725" y="5601875"/>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5/6</a:t>
              </a:r>
            </a:p>
          </p:txBody>
        </p:sp>
        <p:sp>
          <p:nvSpPr>
            <p:cNvPr id="21" name="TextBox 47"/>
            <p:cNvSpPr txBox="1">
              <a:spLocks noChangeArrowheads="1"/>
            </p:cNvSpPr>
            <p:nvPr userDrawn="1"/>
          </p:nvSpPr>
          <p:spPr bwMode="white">
            <a:xfrm>
              <a:off x="-559725" y="161119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1/4</a:t>
              </a:r>
            </a:p>
          </p:txBody>
        </p:sp>
        <p:sp>
          <p:nvSpPr>
            <p:cNvPr id="22" name="TextBox 48"/>
            <p:cNvSpPr txBox="1">
              <a:spLocks noChangeArrowheads="1"/>
            </p:cNvSpPr>
            <p:nvPr userDrawn="1"/>
          </p:nvSpPr>
          <p:spPr bwMode="white">
            <a:xfrm>
              <a:off x="-559725" y="5049466"/>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3/4</a:t>
              </a:r>
            </a:p>
          </p:txBody>
        </p:sp>
        <p:sp>
          <p:nvSpPr>
            <p:cNvPr id="23" name="TextBox 49"/>
            <p:cNvSpPr txBox="1">
              <a:spLocks noChangeArrowheads="1"/>
            </p:cNvSpPr>
            <p:nvPr userDrawn="1"/>
          </p:nvSpPr>
          <p:spPr bwMode="white">
            <a:xfrm>
              <a:off x="-559725" y="3338267"/>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1/2</a:t>
              </a:r>
            </a:p>
          </p:txBody>
        </p:sp>
      </p:grpSp>
      <p:grpSp>
        <p:nvGrpSpPr>
          <p:cNvPr id="40" name="Group 39"/>
          <p:cNvGrpSpPr/>
          <p:nvPr userDrawn="1"/>
        </p:nvGrpSpPr>
        <p:grpSpPr bwMode="white">
          <a:xfrm>
            <a:off x="3" y="-325436"/>
            <a:ext cx="9144000" cy="233362"/>
            <a:chOff x="3" y="-325436"/>
            <a:chExt cx="9144000" cy="233362"/>
          </a:xfrm>
        </p:grpSpPr>
        <p:sp>
          <p:nvSpPr>
            <p:cNvPr id="41" name="Rectangle 40"/>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a:solidFill>
                  <a:prstClr val="white"/>
                </a:solidFill>
              </a:endParaRPr>
            </a:p>
          </p:txBody>
        </p:sp>
        <p:cxnSp>
          <p:nvCxnSpPr>
            <p:cNvPr id="42" name="Straight Connector 41"/>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8" name="Rectangle 5"/>
          <p:cNvSpPr txBox="1">
            <a:spLocks noChangeArrowheads="1"/>
          </p:cNvSpPr>
          <p:nvPr userDrawn="1"/>
        </p:nvSpPr>
        <p:spPr bwMode="auto">
          <a:xfrm>
            <a:off x="763590" y="6630990"/>
            <a:ext cx="1100137" cy="69250"/>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450">
                <a:solidFill>
                  <a:srgbClr val="878785"/>
                </a:solidFill>
                <a:cs typeface="Arial" panose="020B0604020202020204" pitchFamily="34" charset="0"/>
              </a:rPr>
              <a:t>Johnson Controls, Inc. —</a:t>
            </a:r>
            <a:endParaRPr lang="en-GB" sz="450">
              <a:solidFill>
                <a:srgbClr val="878785"/>
              </a:solidFill>
              <a:cs typeface="Arial" charset="0"/>
            </a:endParaRPr>
          </a:p>
        </p:txBody>
      </p:sp>
      <p:sp>
        <p:nvSpPr>
          <p:cNvPr id="39" name="Footer Placeholder 1"/>
          <p:cNvSpPr>
            <a:spLocks noGrp="1"/>
          </p:cNvSpPr>
          <p:nvPr>
            <p:ph type="ftr" sz="quarter" idx="3"/>
          </p:nvPr>
        </p:nvSpPr>
        <p:spPr>
          <a:xfrm>
            <a:off x="1655888" y="6581112"/>
            <a:ext cx="4750467" cy="193675"/>
          </a:xfrm>
          <a:prstGeom prst="rect">
            <a:avLst/>
          </a:prstGeom>
        </p:spPr>
        <p:txBody>
          <a:bodyPr vert="horz" lIns="0" tIns="0" rIns="0" bIns="0" rtlCol="0" anchor="ctr"/>
          <a:lstStyle>
            <a:lvl1pPr algn="l">
              <a:defRPr sz="450">
                <a:solidFill>
                  <a:srgbClr val="878785"/>
                </a:solidFill>
              </a:defRPr>
            </a:lvl1pPr>
          </a:lstStyle>
          <a:p>
            <a:r>
              <a:rPr lang="en-GB"/>
              <a:t>Footer - Use 'Insert &gt;Header &amp; Footer' to modify this text and ‘Apply to all’</a:t>
            </a:r>
          </a:p>
        </p:txBody>
      </p:sp>
    </p:spTree>
    <p:extLst>
      <p:ext uri="{BB962C8B-B14F-4D97-AF65-F5344CB8AC3E}">
        <p14:creationId xmlns:p14="http://schemas.microsoft.com/office/powerpoint/2010/main" val="314840664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r>
              <a:rPr lang="en-GB">
                <a:solidFill>
                  <a:prstClr val="black"/>
                </a:solidFill>
              </a:rPr>
              <a:t>Footer - Use 'Insert &gt;Header &amp; Footer' to modify this text and ‘Apply to all’</a:t>
            </a:r>
          </a:p>
        </p:txBody>
      </p:sp>
      <p:sp>
        <p:nvSpPr>
          <p:cNvPr id="5" name="Text Placeholder 4"/>
          <p:cNvSpPr>
            <a:spLocks noGrp="1"/>
          </p:cNvSpPr>
          <p:nvPr>
            <p:ph type="body" sz="quarter" idx="11"/>
          </p:nvPr>
        </p:nvSpPr>
        <p:spPr>
          <a:xfrm>
            <a:off x="468314" y="1144589"/>
            <a:ext cx="8207375"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9898330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nd imag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r>
              <a:rPr lang="en-GB">
                <a:solidFill>
                  <a:prstClr val="black"/>
                </a:solidFill>
              </a:rPr>
              <a:t>Footer - Use 'Insert &gt;Header &amp; Footer' to modify this text and ‘Apply to all’</a:t>
            </a:r>
          </a:p>
        </p:txBody>
      </p:sp>
      <p:sp>
        <p:nvSpPr>
          <p:cNvPr id="5" name="Text Placeholder 4"/>
          <p:cNvSpPr>
            <a:spLocks noGrp="1"/>
          </p:cNvSpPr>
          <p:nvPr>
            <p:ph type="body" sz="quarter" idx="11"/>
          </p:nvPr>
        </p:nvSpPr>
        <p:spPr>
          <a:xfrm>
            <a:off x="468315" y="1144589"/>
            <a:ext cx="3924299" cy="4876800"/>
          </a:xfrm>
        </p:spPr>
        <p:txBody>
          <a:bodyPr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Picture Placeholder 3"/>
          <p:cNvSpPr>
            <a:spLocks noGrp="1"/>
          </p:cNvSpPr>
          <p:nvPr>
            <p:ph type="pic" sz="quarter" idx="12"/>
          </p:nvPr>
        </p:nvSpPr>
        <p:spPr>
          <a:xfrm>
            <a:off x="4752977" y="1196975"/>
            <a:ext cx="3922713" cy="4824414"/>
          </a:xfrm>
        </p:spPr>
        <p:txBody>
          <a:bodyPr anchor="ctr"/>
          <a:lstStyle>
            <a:lvl1pPr marL="0" indent="0" algn="ctr">
              <a:buNone/>
              <a:defRPr>
                <a:solidFill>
                  <a:schemeClr val="bg2"/>
                </a:solidFill>
              </a:defRPr>
            </a:lvl1pPr>
          </a:lstStyle>
          <a:p>
            <a:pPr lvl="0"/>
            <a:r>
              <a:rPr lang="en-US" noProof="0"/>
              <a:t>Click icon to add picture</a:t>
            </a:r>
            <a:endParaRPr lang="en-GB" noProof="0"/>
          </a:p>
        </p:txBody>
      </p:sp>
    </p:spTree>
    <p:extLst>
      <p:ext uri="{BB962C8B-B14F-4D97-AF65-F5344CB8AC3E}">
        <p14:creationId xmlns:p14="http://schemas.microsoft.com/office/powerpoint/2010/main" val="345453430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text and 2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r>
              <a:rPr lang="en-GB">
                <a:solidFill>
                  <a:prstClr val="black"/>
                </a:solidFill>
              </a:rPr>
              <a:t>Footer - Use 'Insert &gt;Header &amp; Footer' to modify this text and ‘Apply to all’</a:t>
            </a:r>
          </a:p>
        </p:txBody>
      </p:sp>
      <p:sp>
        <p:nvSpPr>
          <p:cNvPr id="5" name="Text Placeholder 4"/>
          <p:cNvSpPr>
            <a:spLocks noGrp="1"/>
          </p:cNvSpPr>
          <p:nvPr>
            <p:ph type="body" sz="quarter" idx="11"/>
          </p:nvPr>
        </p:nvSpPr>
        <p:spPr>
          <a:xfrm>
            <a:off x="468315" y="1144589"/>
            <a:ext cx="3924299" cy="4876800"/>
          </a:xfrm>
        </p:spPr>
        <p:txBody>
          <a:bodyPr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Picture Placeholder 3"/>
          <p:cNvSpPr>
            <a:spLocks noGrp="1"/>
          </p:cNvSpPr>
          <p:nvPr>
            <p:ph type="pic" sz="quarter" idx="12"/>
          </p:nvPr>
        </p:nvSpPr>
        <p:spPr>
          <a:xfrm>
            <a:off x="4752977" y="1196977"/>
            <a:ext cx="3922713" cy="2337949"/>
          </a:xfrm>
        </p:spPr>
        <p:txBody>
          <a:bodyPr anchor="ctr"/>
          <a:lstStyle>
            <a:lvl1pPr marL="0" indent="0" algn="ctr">
              <a:buNone/>
              <a:defRPr>
                <a:solidFill>
                  <a:schemeClr val="bg2"/>
                </a:solidFill>
              </a:defRPr>
            </a:lvl1pPr>
          </a:lstStyle>
          <a:p>
            <a:pPr lvl="0"/>
            <a:r>
              <a:rPr lang="en-US" noProof="0"/>
              <a:t>Click icon to add picture</a:t>
            </a:r>
            <a:endParaRPr lang="en-GB" noProof="0"/>
          </a:p>
        </p:txBody>
      </p:sp>
      <p:sp>
        <p:nvSpPr>
          <p:cNvPr id="7" name="Picture Placeholder 3"/>
          <p:cNvSpPr>
            <a:spLocks noGrp="1"/>
          </p:cNvSpPr>
          <p:nvPr>
            <p:ph type="pic" sz="quarter" idx="13"/>
          </p:nvPr>
        </p:nvSpPr>
        <p:spPr>
          <a:xfrm>
            <a:off x="4752977" y="3684234"/>
            <a:ext cx="3922713" cy="2337949"/>
          </a:xfrm>
        </p:spPr>
        <p:txBody>
          <a:bodyPr anchor="ctr"/>
          <a:lstStyle>
            <a:lvl1pPr marL="0" indent="0" algn="ctr">
              <a:buNone/>
              <a:defRPr>
                <a:solidFill>
                  <a:schemeClr val="bg2"/>
                </a:solidFill>
              </a:defRPr>
            </a:lvl1pPr>
          </a:lstStyle>
          <a:p>
            <a:pPr lvl="0"/>
            <a:r>
              <a:rPr lang="en-US" noProof="0"/>
              <a:t>Click icon to add picture</a:t>
            </a:r>
            <a:endParaRPr lang="en-GB" noProof="0"/>
          </a:p>
        </p:txBody>
      </p:sp>
    </p:spTree>
    <p:extLst>
      <p:ext uri="{BB962C8B-B14F-4D97-AF65-F5344CB8AC3E}">
        <p14:creationId xmlns:p14="http://schemas.microsoft.com/office/powerpoint/2010/main" val="91598120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r>
              <a:rPr lang="en-GB">
                <a:solidFill>
                  <a:prstClr val="black"/>
                </a:solidFill>
              </a:rPr>
              <a:t>Footer - Use 'Insert &gt;Header &amp; Footer' to modify this text and ‘Apply to all’</a:t>
            </a:r>
          </a:p>
        </p:txBody>
      </p:sp>
      <p:sp>
        <p:nvSpPr>
          <p:cNvPr id="5" name="Text Placeholder 4"/>
          <p:cNvSpPr>
            <a:spLocks noGrp="1"/>
          </p:cNvSpPr>
          <p:nvPr>
            <p:ph type="body" sz="quarter" idx="11"/>
          </p:nvPr>
        </p:nvSpPr>
        <p:spPr>
          <a:xfrm>
            <a:off x="468315" y="1144589"/>
            <a:ext cx="3924299" cy="4876800"/>
          </a:xfrm>
        </p:spPr>
        <p:txBody>
          <a:bodyPr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Placeholder 4"/>
          <p:cNvSpPr>
            <a:spLocks noGrp="1"/>
          </p:cNvSpPr>
          <p:nvPr>
            <p:ph type="body" sz="quarter" idx="12"/>
          </p:nvPr>
        </p:nvSpPr>
        <p:spPr>
          <a:xfrm>
            <a:off x="4751388" y="1144590"/>
            <a:ext cx="3924300" cy="4876799"/>
          </a:xfrm>
        </p:spPr>
        <p:txBody>
          <a:bodyPr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41532013"/>
      </p:ext>
    </p:extLst>
  </p:cSld>
  <p:clrMapOvr>
    <a:masterClrMapping/>
  </p:clrMapOvr>
  <p:transition>
    <p:fade/>
  </p:transition>
  <p:extLst mod="1">
    <p:ext uri="{DCECCB84-F9BA-43D5-87BE-67443E8EF086}">
      <p15:sldGuideLst xmlns:p15="http://schemas.microsoft.com/office/powerpoint/2012/main">
        <p15:guide id="1" pos="299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solidFill>
                <a:srgbClr val="878785"/>
              </a:solidFill>
            </a:endParaRPr>
          </a:p>
        </p:txBody>
      </p:sp>
      <p:sp>
        <p:nvSpPr>
          <p:cNvPr id="5" name="Slide Number Placeholder 4"/>
          <p:cNvSpPr>
            <a:spLocks noGrp="1"/>
          </p:cNvSpPr>
          <p:nvPr>
            <p:ph type="sldNum" sz="quarter" idx="11"/>
          </p:nvPr>
        </p:nvSpPr>
        <p:spPr/>
        <p:txBody>
          <a:bodyPr/>
          <a:lstStyle>
            <a:lvl1pPr>
              <a:defRPr/>
            </a:lvl1pPr>
          </a:lstStyle>
          <a:p>
            <a:fld id="{07A3CC71-09DD-44E3-B879-6026D5396409}"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603743154"/>
      </p:ext>
    </p:extLst>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r>
              <a:rPr lang="en-GB">
                <a:solidFill>
                  <a:prstClr val="black"/>
                </a:solidFill>
              </a:rPr>
              <a:t>Footer - Use 'Insert &gt;Header &amp; Footer' to modify this text and ‘Apply to all’</a:t>
            </a:r>
          </a:p>
        </p:txBody>
      </p:sp>
    </p:spTree>
    <p:extLst>
      <p:ext uri="{BB962C8B-B14F-4D97-AF65-F5344CB8AC3E}">
        <p14:creationId xmlns:p14="http://schemas.microsoft.com/office/powerpoint/2010/main" val="379360340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grpSp>
        <p:nvGrpSpPr>
          <p:cNvPr id="2" name="Group 39"/>
          <p:cNvGrpSpPr>
            <a:grpSpLocks/>
          </p:cNvGrpSpPr>
          <p:nvPr userDrawn="1"/>
        </p:nvGrpSpPr>
        <p:grpSpPr bwMode="white">
          <a:xfrm>
            <a:off x="-565150" y="0"/>
            <a:ext cx="490538" cy="6865938"/>
            <a:chOff x="-565302" y="0"/>
            <a:chExt cx="490967" cy="6865432"/>
          </a:xfrm>
        </p:grpSpPr>
        <p:sp>
          <p:nvSpPr>
            <p:cNvPr id="3" name="Rectangle 2"/>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a:solidFill>
                  <a:prstClr val="white"/>
                </a:solidFill>
              </a:endParaRPr>
            </a:p>
          </p:txBody>
        </p:sp>
        <p:grpSp>
          <p:nvGrpSpPr>
            <p:cNvPr id="4" name="Group 41"/>
            <p:cNvGrpSpPr>
              <a:grpSpLocks/>
            </p:cNvGrpSpPr>
            <p:nvPr userDrawn="1"/>
          </p:nvGrpSpPr>
          <p:grpSpPr bwMode="white">
            <a:xfrm>
              <a:off x="-307801" y="1143000"/>
              <a:ext cx="233465" cy="4572000"/>
              <a:chOff x="-361009" y="1143000"/>
              <a:chExt cx="286674" cy="4572000"/>
            </a:xfrm>
          </p:grpSpPr>
          <p:cxnSp>
            <p:nvCxnSpPr>
              <p:cNvPr id="19" name="Straight Connector 18"/>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 name="Group 28"/>
            <p:cNvGrpSpPr>
              <a:grpSpLocks/>
            </p:cNvGrpSpPr>
            <p:nvPr userDrawn="1"/>
          </p:nvGrpSpPr>
          <p:grpSpPr bwMode="white">
            <a:xfrm>
              <a:off x="-307801" y="0"/>
              <a:ext cx="233466" cy="6865432"/>
              <a:chOff x="-564989" y="0"/>
              <a:chExt cx="490654" cy="6865432"/>
            </a:xfrm>
          </p:grpSpPr>
          <p:cxnSp>
            <p:nvCxnSpPr>
              <p:cNvPr id="13" name="Straight Connector 12"/>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 name="TextBox 43"/>
            <p:cNvSpPr txBox="1">
              <a:spLocks noChangeArrowheads="1"/>
            </p:cNvSpPr>
            <p:nvPr userDrawn="1"/>
          </p:nvSpPr>
          <p:spPr bwMode="white">
            <a:xfrm>
              <a:off x="-559725" y="102862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1/6</a:t>
              </a:r>
            </a:p>
          </p:txBody>
        </p:sp>
        <p:sp>
          <p:nvSpPr>
            <p:cNvPr id="7" name="TextBox 44"/>
            <p:cNvSpPr txBox="1">
              <a:spLocks noChangeArrowheads="1"/>
            </p:cNvSpPr>
            <p:nvPr userDrawn="1"/>
          </p:nvSpPr>
          <p:spPr bwMode="white">
            <a:xfrm>
              <a:off x="-559725" y="2182652"/>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2/6</a:t>
              </a:r>
            </a:p>
          </p:txBody>
        </p:sp>
        <p:sp>
          <p:nvSpPr>
            <p:cNvPr id="8" name="TextBox 45"/>
            <p:cNvSpPr txBox="1">
              <a:spLocks noChangeArrowheads="1"/>
            </p:cNvSpPr>
            <p:nvPr userDrawn="1"/>
          </p:nvSpPr>
          <p:spPr bwMode="white">
            <a:xfrm>
              <a:off x="-559725" y="4463721"/>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4/6</a:t>
              </a:r>
            </a:p>
          </p:txBody>
        </p:sp>
        <p:sp>
          <p:nvSpPr>
            <p:cNvPr id="9" name="TextBox 46"/>
            <p:cNvSpPr txBox="1">
              <a:spLocks noChangeArrowheads="1"/>
            </p:cNvSpPr>
            <p:nvPr userDrawn="1"/>
          </p:nvSpPr>
          <p:spPr bwMode="white">
            <a:xfrm>
              <a:off x="-559725" y="5601875"/>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5/6</a:t>
              </a:r>
            </a:p>
          </p:txBody>
        </p:sp>
        <p:sp>
          <p:nvSpPr>
            <p:cNvPr id="10" name="TextBox 47"/>
            <p:cNvSpPr txBox="1">
              <a:spLocks noChangeArrowheads="1"/>
            </p:cNvSpPr>
            <p:nvPr userDrawn="1"/>
          </p:nvSpPr>
          <p:spPr bwMode="white">
            <a:xfrm>
              <a:off x="-559725" y="161119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1/4</a:t>
              </a:r>
            </a:p>
          </p:txBody>
        </p:sp>
        <p:sp>
          <p:nvSpPr>
            <p:cNvPr id="11" name="TextBox 48"/>
            <p:cNvSpPr txBox="1">
              <a:spLocks noChangeArrowheads="1"/>
            </p:cNvSpPr>
            <p:nvPr userDrawn="1"/>
          </p:nvSpPr>
          <p:spPr bwMode="white">
            <a:xfrm>
              <a:off x="-559725" y="5049466"/>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3/4</a:t>
              </a:r>
            </a:p>
          </p:txBody>
        </p:sp>
        <p:sp>
          <p:nvSpPr>
            <p:cNvPr id="12" name="TextBox 49"/>
            <p:cNvSpPr txBox="1">
              <a:spLocks noChangeArrowheads="1"/>
            </p:cNvSpPr>
            <p:nvPr userDrawn="1"/>
          </p:nvSpPr>
          <p:spPr bwMode="white">
            <a:xfrm>
              <a:off x="-559725" y="3338267"/>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1/2</a:t>
              </a:r>
            </a:p>
          </p:txBody>
        </p:sp>
      </p:grpSp>
      <p:grpSp>
        <p:nvGrpSpPr>
          <p:cNvPr id="23" name="Group 22"/>
          <p:cNvGrpSpPr/>
          <p:nvPr userDrawn="1"/>
        </p:nvGrpSpPr>
        <p:grpSpPr bwMode="white">
          <a:xfrm>
            <a:off x="3" y="-325436"/>
            <a:ext cx="9144000" cy="233362"/>
            <a:chOff x="3" y="-325436"/>
            <a:chExt cx="9144000" cy="233362"/>
          </a:xfrm>
        </p:grpSpPr>
        <p:sp>
          <p:nvSpPr>
            <p:cNvPr id="24" name="Rectangle 23"/>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a:solidFill>
                  <a:prstClr val="white"/>
                </a:solidFill>
              </a:endParaRPr>
            </a:p>
          </p:txBody>
        </p:sp>
        <p:cxnSp>
          <p:nvCxnSpPr>
            <p:cNvPr id="25" name="Straight Connector 24"/>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2714991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lank with footer">
    <p:spTree>
      <p:nvGrpSpPr>
        <p:cNvPr id="1" name=""/>
        <p:cNvGrpSpPr/>
        <p:nvPr/>
      </p:nvGrpSpPr>
      <p:grpSpPr>
        <a:xfrm>
          <a:off x="0" y="0"/>
          <a:ext cx="0" cy="0"/>
          <a:chOff x="0" y="0"/>
          <a:chExt cx="0" cy="0"/>
        </a:xfrm>
      </p:grpSpPr>
      <p:grpSp>
        <p:nvGrpSpPr>
          <p:cNvPr id="2" name="Group 39"/>
          <p:cNvGrpSpPr>
            <a:grpSpLocks/>
          </p:cNvGrpSpPr>
          <p:nvPr userDrawn="1"/>
        </p:nvGrpSpPr>
        <p:grpSpPr bwMode="white">
          <a:xfrm>
            <a:off x="-565150" y="0"/>
            <a:ext cx="490538" cy="6865938"/>
            <a:chOff x="-565302" y="0"/>
            <a:chExt cx="490967" cy="6865432"/>
          </a:xfrm>
        </p:grpSpPr>
        <p:sp>
          <p:nvSpPr>
            <p:cNvPr id="3" name="Rectangle 2"/>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a:solidFill>
                  <a:prstClr val="white"/>
                </a:solidFill>
              </a:endParaRPr>
            </a:p>
          </p:txBody>
        </p:sp>
        <p:grpSp>
          <p:nvGrpSpPr>
            <p:cNvPr id="4" name="Group 41"/>
            <p:cNvGrpSpPr>
              <a:grpSpLocks/>
            </p:cNvGrpSpPr>
            <p:nvPr userDrawn="1"/>
          </p:nvGrpSpPr>
          <p:grpSpPr bwMode="white">
            <a:xfrm>
              <a:off x="-307801" y="1143000"/>
              <a:ext cx="233465" cy="4572000"/>
              <a:chOff x="-361009" y="1143000"/>
              <a:chExt cx="286674" cy="4572000"/>
            </a:xfrm>
          </p:grpSpPr>
          <p:cxnSp>
            <p:nvCxnSpPr>
              <p:cNvPr id="19" name="Straight Connector 18"/>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 name="Group 28"/>
            <p:cNvGrpSpPr>
              <a:grpSpLocks/>
            </p:cNvGrpSpPr>
            <p:nvPr userDrawn="1"/>
          </p:nvGrpSpPr>
          <p:grpSpPr bwMode="white">
            <a:xfrm>
              <a:off x="-307801" y="0"/>
              <a:ext cx="233466" cy="6865432"/>
              <a:chOff x="-564989" y="0"/>
              <a:chExt cx="490654" cy="6865432"/>
            </a:xfrm>
          </p:grpSpPr>
          <p:cxnSp>
            <p:nvCxnSpPr>
              <p:cNvPr id="13" name="Straight Connector 12"/>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 name="TextBox 43"/>
            <p:cNvSpPr txBox="1">
              <a:spLocks noChangeArrowheads="1"/>
            </p:cNvSpPr>
            <p:nvPr userDrawn="1"/>
          </p:nvSpPr>
          <p:spPr bwMode="white">
            <a:xfrm>
              <a:off x="-559725" y="102862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1/6</a:t>
              </a:r>
            </a:p>
          </p:txBody>
        </p:sp>
        <p:sp>
          <p:nvSpPr>
            <p:cNvPr id="7" name="TextBox 44"/>
            <p:cNvSpPr txBox="1">
              <a:spLocks noChangeArrowheads="1"/>
            </p:cNvSpPr>
            <p:nvPr userDrawn="1"/>
          </p:nvSpPr>
          <p:spPr bwMode="white">
            <a:xfrm>
              <a:off x="-559725" y="2182652"/>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2/6</a:t>
              </a:r>
            </a:p>
          </p:txBody>
        </p:sp>
        <p:sp>
          <p:nvSpPr>
            <p:cNvPr id="8" name="TextBox 45"/>
            <p:cNvSpPr txBox="1">
              <a:spLocks noChangeArrowheads="1"/>
            </p:cNvSpPr>
            <p:nvPr userDrawn="1"/>
          </p:nvSpPr>
          <p:spPr bwMode="white">
            <a:xfrm>
              <a:off x="-559725" y="4463721"/>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4/6</a:t>
              </a:r>
            </a:p>
          </p:txBody>
        </p:sp>
        <p:sp>
          <p:nvSpPr>
            <p:cNvPr id="9" name="TextBox 46"/>
            <p:cNvSpPr txBox="1">
              <a:spLocks noChangeArrowheads="1"/>
            </p:cNvSpPr>
            <p:nvPr userDrawn="1"/>
          </p:nvSpPr>
          <p:spPr bwMode="white">
            <a:xfrm>
              <a:off x="-559725" y="5601875"/>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5/6</a:t>
              </a:r>
            </a:p>
          </p:txBody>
        </p:sp>
        <p:sp>
          <p:nvSpPr>
            <p:cNvPr id="10" name="TextBox 47"/>
            <p:cNvSpPr txBox="1">
              <a:spLocks noChangeArrowheads="1"/>
            </p:cNvSpPr>
            <p:nvPr userDrawn="1"/>
          </p:nvSpPr>
          <p:spPr bwMode="white">
            <a:xfrm>
              <a:off x="-559725" y="161119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1/4</a:t>
              </a:r>
            </a:p>
          </p:txBody>
        </p:sp>
        <p:sp>
          <p:nvSpPr>
            <p:cNvPr id="11" name="TextBox 48"/>
            <p:cNvSpPr txBox="1">
              <a:spLocks noChangeArrowheads="1"/>
            </p:cNvSpPr>
            <p:nvPr userDrawn="1"/>
          </p:nvSpPr>
          <p:spPr bwMode="white">
            <a:xfrm>
              <a:off x="-559725" y="5049466"/>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3/4</a:t>
              </a:r>
            </a:p>
          </p:txBody>
        </p:sp>
        <p:sp>
          <p:nvSpPr>
            <p:cNvPr id="12" name="TextBox 49"/>
            <p:cNvSpPr txBox="1">
              <a:spLocks noChangeArrowheads="1"/>
            </p:cNvSpPr>
            <p:nvPr userDrawn="1"/>
          </p:nvSpPr>
          <p:spPr bwMode="white">
            <a:xfrm>
              <a:off x="-559725" y="3338267"/>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1/2</a:t>
              </a:r>
            </a:p>
          </p:txBody>
        </p:sp>
      </p:grpSp>
      <p:grpSp>
        <p:nvGrpSpPr>
          <p:cNvPr id="23" name="Group 22"/>
          <p:cNvGrpSpPr/>
          <p:nvPr userDrawn="1"/>
        </p:nvGrpSpPr>
        <p:grpSpPr bwMode="white">
          <a:xfrm>
            <a:off x="3" y="-325436"/>
            <a:ext cx="9144000" cy="233362"/>
            <a:chOff x="3" y="-325436"/>
            <a:chExt cx="9144000" cy="233362"/>
          </a:xfrm>
        </p:grpSpPr>
        <p:sp>
          <p:nvSpPr>
            <p:cNvPr id="24" name="Rectangle 23"/>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a:solidFill>
                  <a:prstClr val="white"/>
                </a:solidFill>
              </a:endParaRPr>
            </a:p>
          </p:txBody>
        </p:sp>
        <p:cxnSp>
          <p:nvCxnSpPr>
            <p:cNvPr id="25" name="Straight Connector 24"/>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9" name="Rectangle 5"/>
          <p:cNvSpPr txBox="1">
            <a:spLocks noChangeArrowheads="1"/>
          </p:cNvSpPr>
          <p:nvPr userDrawn="1"/>
        </p:nvSpPr>
        <p:spPr bwMode="auto">
          <a:xfrm>
            <a:off x="763590" y="6630990"/>
            <a:ext cx="1100137" cy="69250"/>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450">
                <a:solidFill>
                  <a:srgbClr val="000000"/>
                </a:solidFill>
                <a:cs typeface="Arial" panose="020B0604020202020204" pitchFamily="34" charset="0"/>
              </a:rPr>
              <a:t>Johnson Controls, Inc. —</a:t>
            </a:r>
            <a:endParaRPr lang="en-GB" sz="450">
              <a:solidFill>
                <a:srgbClr val="000000"/>
              </a:solidFill>
              <a:cs typeface="Arial" charset="0"/>
            </a:endParaRPr>
          </a:p>
        </p:txBody>
      </p:sp>
      <p:sp>
        <p:nvSpPr>
          <p:cNvPr id="30" name="Rectangle 6"/>
          <p:cNvSpPr txBox="1">
            <a:spLocks noChangeArrowheads="1"/>
          </p:cNvSpPr>
          <p:nvPr userDrawn="1"/>
        </p:nvSpPr>
        <p:spPr bwMode="auto">
          <a:xfrm>
            <a:off x="468313" y="6560604"/>
            <a:ext cx="269874" cy="215900"/>
          </a:xfrm>
          <a:prstGeom prst="rect">
            <a:avLst/>
          </a:prstGeom>
          <a:noFill/>
          <a:ln w="9525">
            <a:noFill/>
            <a:miter lim="800000"/>
            <a:headEnd/>
            <a:tailEnd/>
          </a:ln>
          <a:effectLst/>
        </p:spPr>
        <p:txBody>
          <a:bodyPr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5CFF3644-1C11-477C-A5D5-3A3BC5CE8122}" type="slidenum">
              <a:rPr lang="de-DE" sz="675" smtClean="0">
                <a:solidFill>
                  <a:srgbClr val="000000"/>
                </a:solidFill>
              </a:rPr>
              <a:pPr eaLnBrk="1" fontAlgn="base" hangingPunct="1">
                <a:spcBef>
                  <a:spcPct val="0"/>
                </a:spcBef>
                <a:spcAft>
                  <a:spcPct val="0"/>
                </a:spcAft>
              </a:pPr>
              <a:t>‹#›</a:t>
            </a:fld>
            <a:endParaRPr lang="de-DE" sz="675">
              <a:solidFill>
                <a:srgbClr val="000000"/>
              </a:solidFill>
            </a:endParaRPr>
          </a:p>
        </p:txBody>
      </p:sp>
      <p:sp>
        <p:nvSpPr>
          <p:cNvPr id="31" name="Footer Placeholder 1"/>
          <p:cNvSpPr>
            <a:spLocks noGrp="1"/>
          </p:cNvSpPr>
          <p:nvPr>
            <p:ph type="ftr" sz="quarter" idx="3"/>
          </p:nvPr>
        </p:nvSpPr>
        <p:spPr>
          <a:xfrm>
            <a:off x="1655888" y="6581112"/>
            <a:ext cx="4750467" cy="193675"/>
          </a:xfrm>
          <a:prstGeom prst="rect">
            <a:avLst/>
          </a:prstGeom>
        </p:spPr>
        <p:txBody>
          <a:bodyPr vert="horz" lIns="0" tIns="0" rIns="0" bIns="0" rtlCol="0" anchor="ctr"/>
          <a:lstStyle>
            <a:lvl1pPr algn="l">
              <a:defRPr sz="450">
                <a:solidFill>
                  <a:schemeClr val="tx1"/>
                </a:solidFill>
              </a:defRPr>
            </a:lvl1pPr>
          </a:lstStyle>
          <a:p>
            <a:r>
              <a:rPr lang="en-GB">
                <a:solidFill>
                  <a:prstClr val="black"/>
                </a:solidFill>
              </a:rPr>
              <a:t>Footer - Use 'Insert &gt;Header &amp; Footer' to modify this text and ‘Apply to all’</a:t>
            </a:r>
          </a:p>
        </p:txBody>
      </p:sp>
    </p:spTree>
    <p:extLst>
      <p:ext uri="{BB962C8B-B14F-4D97-AF65-F5344CB8AC3E}">
        <p14:creationId xmlns:p14="http://schemas.microsoft.com/office/powerpoint/2010/main" val="277638867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Full slide image">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0" y="0"/>
            <a:ext cx="9144000" cy="6858000"/>
          </a:xfrm>
          <a:prstGeom prst="rect">
            <a:avLst/>
          </a:prstGeom>
        </p:spPr>
        <p:txBody>
          <a:bodyPr rtlCol="0" anchor="ctr">
            <a:normAutofit/>
          </a:bodyPr>
          <a:lstStyle>
            <a:lvl1pPr marL="0" indent="0" algn="ctr">
              <a:buNone/>
              <a:defRPr baseline="0">
                <a:solidFill>
                  <a:schemeClr val="bg2"/>
                </a:solidFill>
              </a:defRPr>
            </a:lvl1pPr>
          </a:lstStyle>
          <a:p>
            <a:pPr lvl="0"/>
            <a:r>
              <a:rPr lang="en-US" noProof="0"/>
              <a:t>Click icon to add picture</a:t>
            </a:r>
            <a:endParaRPr lang="en-GB" noProof="0"/>
          </a:p>
        </p:txBody>
      </p:sp>
      <p:grpSp>
        <p:nvGrpSpPr>
          <p:cNvPr id="3" name="Group 39"/>
          <p:cNvGrpSpPr>
            <a:grpSpLocks/>
          </p:cNvGrpSpPr>
          <p:nvPr userDrawn="1"/>
        </p:nvGrpSpPr>
        <p:grpSpPr bwMode="white">
          <a:xfrm>
            <a:off x="-565150" y="0"/>
            <a:ext cx="490538" cy="6865938"/>
            <a:chOff x="-565302" y="0"/>
            <a:chExt cx="490967" cy="6865432"/>
          </a:xfrm>
        </p:grpSpPr>
        <p:sp>
          <p:nvSpPr>
            <p:cNvPr id="4" name="Rectangle 3"/>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a:solidFill>
                  <a:prstClr val="white"/>
                </a:solidFill>
              </a:endParaRPr>
            </a:p>
          </p:txBody>
        </p:sp>
        <p:grpSp>
          <p:nvGrpSpPr>
            <p:cNvPr id="5" name="Group 41"/>
            <p:cNvGrpSpPr>
              <a:grpSpLocks/>
            </p:cNvGrpSpPr>
            <p:nvPr userDrawn="1"/>
          </p:nvGrpSpPr>
          <p:grpSpPr bwMode="white">
            <a:xfrm>
              <a:off x="-307801" y="1143000"/>
              <a:ext cx="233465" cy="4572000"/>
              <a:chOff x="-361009" y="1143000"/>
              <a:chExt cx="286674" cy="4572000"/>
            </a:xfrm>
          </p:grpSpPr>
          <p:cxnSp>
            <p:nvCxnSpPr>
              <p:cNvPr id="20" name="Straight Connector 19"/>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 name="Group 28"/>
            <p:cNvGrpSpPr>
              <a:grpSpLocks/>
            </p:cNvGrpSpPr>
            <p:nvPr userDrawn="1"/>
          </p:nvGrpSpPr>
          <p:grpSpPr bwMode="white">
            <a:xfrm>
              <a:off x="-307801" y="0"/>
              <a:ext cx="233466" cy="6865432"/>
              <a:chOff x="-564989" y="0"/>
              <a:chExt cx="490654" cy="6865432"/>
            </a:xfrm>
          </p:grpSpPr>
          <p:cxnSp>
            <p:nvCxnSpPr>
              <p:cNvPr id="14" name="Straight Connector 13"/>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 name="TextBox 43"/>
            <p:cNvSpPr txBox="1">
              <a:spLocks noChangeArrowheads="1"/>
            </p:cNvSpPr>
            <p:nvPr userDrawn="1"/>
          </p:nvSpPr>
          <p:spPr bwMode="white">
            <a:xfrm>
              <a:off x="-559725" y="102862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1/6</a:t>
              </a:r>
            </a:p>
          </p:txBody>
        </p:sp>
        <p:sp>
          <p:nvSpPr>
            <p:cNvPr id="8" name="TextBox 44"/>
            <p:cNvSpPr txBox="1">
              <a:spLocks noChangeArrowheads="1"/>
            </p:cNvSpPr>
            <p:nvPr userDrawn="1"/>
          </p:nvSpPr>
          <p:spPr bwMode="white">
            <a:xfrm>
              <a:off x="-559725" y="2182652"/>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2/6</a:t>
              </a:r>
            </a:p>
          </p:txBody>
        </p:sp>
        <p:sp>
          <p:nvSpPr>
            <p:cNvPr id="9" name="TextBox 45"/>
            <p:cNvSpPr txBox="1">
              <a:spLocks noChangeArrowheads="1"/>
            </p:cNvSpPr>
            <p:nvPr userDrawn="1"/>
          </p:nvSpPr>
          <p:spPr bwMode="white">
            <a:xfrm>
              <a:off x="-559725" y="4463721"/>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4/6</a:t>
              </a:r>
            </a:p>
          </p:txBody>
        </p:sp>
        <p:sp>
          <p:nvSpPr>
            <p:cNvPr id="10" name="TextBox 46"/>
            <p:cNvSpPr txBox="1">
              <a:spLocks noChangeArrowheads="1"/>
            </p:cNvSpPr>
            <p:nvPr userDrawn="1"/>
          </p:nvSpPr>
          <p:spPr bwMode="white">
            <a:xfrm>
              <a:off x="-559725" y="5601875"/>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5/6</a:t>
              </a:r>
            </a:p>
          </p:txBody>
        </p:sp>
        <p:sp>
          <p:nvSpPr>
            <p:cNvPr id="11" name="TextBox 47"/>
            <p:cNvSpPr txBox="1">
              <a:spLocks noChangeArrowheads="1"/>
            </p:cNvSpPr>
            <p:nvPr userDrawn="1"/>
          </p:nvSpPr>
          <p:spPr bwMode="white">
            <a:xfrm>
              <a:off x="-559725" y="161119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1/4</a:t>
              </a:r>
            </a:p>
          </p:txBody>
        </p:sp>
        <p:sp>
          <p:nvSpPr>
            <p:cNvPr id="12" name="TextBox 48"/>
            <p:cNvSpPr txBox="1">
              <a:spLocks noChangeArrowheads="1"/>
            </p:cNvSpPr>
            <p:nvPr userDrawn="1"/>
          </p:nvSpPr>
          <p:spPr bwMode="white">
            <a:xfrm>
              <a:off x="-559725" y="5049466"/>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3/4</a:t>
              </a:r>
            </a:p>
          </p:txBody>
        </p:sp>
        <p:sp>
          <p:nvSpPr>
            <p:cNvPr id="13" name="TextBox 49"/>
            <p:cNvSpPr txBox="1">
              <a:spLocks noChangeArrowheads="1"/>
            </p:cNvSpPr>
            <p:nvPr userDrawn="1"/>
          </p:nvSpPr>
          <p:spPr bwMode="white">
            <a:xfrm>
              <a:off x="-559725" y="3338267"/>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1/2</a:t>
              </a:r>
            </a:p>
          </p:txBody>
        </p:sp>
      </p:grpSp>
      <p:grpSp>
        <p:nvGrpSpPr>
          <p:cNvPr id="24" name="Group 23"/>
          <p:cNvGrpSpPr/>
          <p:nvPr userDrawn="1"/>
        </p:nvGrpSpPr>
        <p:grpSpPr bwMode="white">
          <a:xfrm>
            <a:off x="3" y="-325436"/>
            <a:ext cx="9144000" cy="233362"/>
            <a:chOff x="3" y="-325436"/>
            <a:chExt cx="9144000" cy="233362"/>
          </a:xfrm>
        </p:grpSpPr>
        <p:sp>
          <p:nvSpPr>
            <p:cNvPr id="25" name="Rectangle 24"/>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a:solidFill>
                  <a:prstClr val="white"/>
                </a:solidFill>
              </a:endParaRPr>
            </a:p>
          </p:txBody>
        </p:sp>
        <p:cxnSp>
          <p:nvCxnSpPr>
            <p:cNvPr id="26" name="Straight Connector 25"/>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6485370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tatement/Quote">
    <p:bg>
      <p:bgPr>
        <a:solidFill>
          <a:schemeClr val="tx2"/>
        </a:solidFill>
        <a:effectLst/>
      </p:bgPr>
    </p:bg>
    <p:spTree>
      <p:nvGrpSpPr>
        <p:cNvPr id="1" name=""/>
        <p:cNvGrpSpPr/>
        <p:nvPr/>
      </p:nvGrpSpPr>
      <p:grpSpPr>
        <a:xfrm>
          <a:off x="0" y="0"/>
          <a:ext cx="0" cy="0"/>
          <a:chOff x="0" y="0"/>
          <a:chExt cx="0" cy="0"/>
        </a:xfrm>
      </p:grpSpPr>
      <p:sp>
        <p:nvSpPr>
          <p:cNvPr id="2" name="Text Placeholder 7"/>
          <p:cNvSpPr>
            <a:spLocks noGrp="1"/>
          </p:cNvSpPr>
          <p:nvPr>
            <p:ph type="body" sz="quarter" idx="10" hasCustomPrompt="1"/>
          </p:nvPr>
        </p:nvSpPr>
        <p:spPr>
          <a:xfrm>
            <a:off x="762002" y="1560513"/>
            <a:ext cx="7578725" cy="3257550"/>
          </a:xfrm>
          <a:prstGeom prst="rect">
            <a:avLst/>
          </a:prstGeom>
        </p:spPr>
        <p:txBody>
          <a:bodyPr anchor="ctr"/>
          <a:lstStyle>
            <a:lvl1pPr marL="0" indent="0" algn="ctr">
              <a:buNone/>
              <a:defRPr sz="2400">
                <a:solidFill>
                  <a:schemeClr val="bg1"/>
                </a:solidFill>
              </a:defRPr>
            </a:lvl1pPr>
            <a:lvl2pPr marL="0" indent="1191" algn="ctr">
              <a:buClr>
                <a:schemeClr val="bg1"/>
              </a:buClr>
              <a:buNone/>
              <a:defRPr sz="1800">
                <a:solidFill>
                  <a:schemeClr val="bg1"/>
                </a:solidFill>
              </a:defRPr>
            </a:lvl2pPr>
            <a:lvl3pPr marL="0" indent="0" algn="r">
              <a:spcAft>
                <a:spcPts val="0"/>
              </a:spcAft>
              <a:buClr>
                <a:schemeClr val="bg1"/>
              </a:buClr>
              <a:buNone/>
              <a:defRPr sz="1350">
                <a:solidFill>
                  <a:schemeClr val="bg1"/>
                </a:solidFill>
              </a:defRPr>
            </a:lvl3pPr>
            <a:lvl4pPr marL="0" indent="0" algn="r">
              <a:buClr>
                <a:schemeClr val="bg1"/>
              </a:buClr>
              <a:buNone/>
              <a:defRPr sz="1200" i="1">
                <a:solidFill>
                  <a:schemeClr val="bg1"/>
                </a:solidFill>
              </a:defRPr>
            </a:lvl4pPr>
            <a:lvl5pPr marL="0" indent="0" algn="ctr">
              <a:buClr>
                <a:schemeClr val="bg1"/>
              </a:buClr>
              <a:buNone/>
              <a:defRPr sz="1050">
                <a:solidFill>
                  <a:schemeClr val="bg1"/>
                </a:solidFill>
              </a:defRPr>
            </a:lvl5pPr>
            <a:lvl6pPr marL="0" indent="0" algn="ctr">
              <a:buClr>
                <a:schemeClr val="bg1"/>
              </a:buClr>
              <a:buNone/>
              <a:defRPr>
                <a:solidFill>
                  <a:schemeClr val="bg1"/>
                </a:solidFill>
              </a:defRPr>
            </a:lvl6pPr>
            <a:lvl7pPr marL="0" indent="0" algn="ctr">
              <a:buNone/>
              <a:defRPr sz="750">
                <a:solidFill>
                  <a:schemeClr val="bg1"/>
                </a:solidFill>
              </a:defRPr>
            </a:lvl7pPr>
          </a:lstStyle>
          <a:p>
            <a:pPr lvl="0"/>
            <a:r>
              <a:rPr lang="en-US" dirty="0"/>
              <a:t>Click to edit text (Indent for different styles incl. author level – level 3)</a:t>
            </a:r>
          </a:p>
          <a:p>
            <a:pPr lvl="1"/>
            <a:r>
              <a:rPr lang="en-US" dirty="0"/>
              <a:t>Second level</a:t>
            </a:r>
          </a:p>
          <a:p>
            <a:pPr lvl="2"/>
            <a:r>
              <a:rPr lang="en-US" dirty="0"/>
              <a:t>Third level</a:t>
            </a:r>
          </a:p>
          <a:p>
            <a:pPr lvl="3"/>
            <a:r>
              <a:rPr lang="en-US" dirty="0"/>
              <a:t>Fourth level</a:t>
            </a:r>
          </a:p>
          <a:p>
            <a:pPr lvl="4"/>
            <a:r>
              <a:rPr lang="en-US"/>
              <a:t>Fifth level</a:t>
            </a:r>
          </a:p>
          <a:p>
            <a:pPr lvl="5"/>
            <a:r>
              <a:rPr lang="en-US"/>
              <a:t>Sixth level</a:t>
            </a:r>
          </a:p>
          <a:p>
            <a:pPr lvl="6"/>
            <a:r>
              <a:rPr lang="en-US"/>
              <a:t>Seventh level</a:t>
            </a:r>
            <a:endParaRPr lang="en-GB" dirty="0"/>
          </a:p>
        </p:txBody>
      </p:sp>
      <p:pic>
        <p:nvPicPr>
          <p:cNvPr id="4" name="Picture 35" descr="JCI_RGB.emf"/>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594602" y="6234113"/>
            <a:ext cx="109696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39"/>
          <p:cNvGrpSpPr>
            <a:grpSpLocks/>
          </p:cNvGrpSpPr>
          <p:nvPr userDrawn="1"/>
        </p:nvGrpSpPr>
        <p:grpSpPr bwMode="white">
          <a:xfrm>
            <a:off x="-565150" y="0"/>
            <a:ext cx="490538" cy="6865938"/>
            <a:chOff x="-565302" y="0"/>
            <a:chExt cx="490967" cy="6865432"/>
          </a:xfrm>
        </p:grpSpPr>
        <p:sp>
          <p:nvSpPr>
            <p:cNvPr id="9" name="Rectangle 8"/>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a:solidFill>
                  <a:prstClr val="white"/>
                </a:solidFill>
              </a:endParaRPr>
            </a:p>
          </p:txBody>
        </p:sp>
        <p:grpSp>
          <p:nvGrpSpPr>
            <p:cNvPr id="10" name="Group 41"/>
            <p:cNvGrpSpPr>
              <a:grpSpLocks/>
            </p:cNvGrpSpPr>
            <p:nvPr userDrawn="1"/>
          </p:nvGrpSpPr>
          <p:grpSpPr bwMode="white">
            <a:xfrm>
              <a:off x="-307801" y="1143000"/>
              <a:ext cx="233465" cy="4572000"/>
              <a:chOff x="-361009" y="1143000"/>
              <a:chExt cx="286674" cy="4572000"/>
            </a:xfrm>
          </p:grpSpPr>
          <p:cxnSp>
            <p:nvCxnSpPr>
              <p:cNvPr id="25" name="Straight Connector 24"/>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 name="Group 28"/>
            <p:cNvGrpSpPr>
              <a:grpSpLocks/>
            </p:cNvGrpSpPr>
            <p:nvPr userDrawn="1"/>
          </p:nvGrpSpPr>
          <p:grpSpPr bwMode="white">
            <a:xfrm>
              <a:off x="-307801" y="0"/>
              <a:ext cx="233466" cy="6865432"/>
              <a:chOff x="-564989" y="0"/>
              <a:chExt cx="490654" cy="6865432"/>
            </a:xfrm>
          </p:grpSpPr>
          <p:cxnSp>
            <p:nvCxnSpPr>
              <p:cNvPr id="19" name="Straight Connector 18"/>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2" name="TextBox 43"/>
            <p:cNvSpPr txBox="1">
              <a:spLocks noChangeArrowheads="1"/>
            </p:cNvSpPr>
            <p:nvPr userDrawn="1"/>
          </p:nvSpPr>
          <p:spPr bwMode="white">
            <a:xfrm>
              <a:off x="-559725" y="102862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1/6</a:t>
              </a:r>
            </a:p>
          </p:txBody>
        </p:sp>
        <p:sp>
          <p:nvSpPr>
            <p:cNvPr id="13" name="TextBox 44"/>
            <p:cNvSpPr txBox="1">
              <a:spLocks noChangeArrowheads="1"/>
            </p:cNvSpPr>
            <p:nvPr userDrawn="1"/>
          </p:nvSpPr>
          <p:spPr bwMode="white">
            <a:xfrm>
              <a:off x="-559725" y="2182652"/>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2/6</a:t>
              </a:r>
            </a:p>
          </p:txBody>
        </p:sp>
        <p:sp>
          <p:nvSpPr>
            <p:cNvPr id="14" name="TextBox 45"/>
            <p:cNvSpPr txBox="1">
              <a:spLocks noChangeArrowheads="1"/>
            </p:cNvSpPr>
            <p:nvPr userDrawn="1"/>
          </p:nvSpPr>
          <p:spPr bwMode="white">
            <a:xfrm>
              <a:off x="-559725" y="4463721"/>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4/6</a:t>
              </a:r>
            </a:p>
          </p:txBody>
        </p:sp>
        <p:sp>
          <p:nvSpPr>
            <p:cNvPr id="15" name="TextBox 46"/>
            <p:cNvSpPr txBox="1">
              <a:spLocks noChangeArrowheads="1"/>
            </p:cNvSpPr>
            <p:nvPr userDrawn="1"/>
          </p:nvSpPr>
          <p:spPr bwMode="white">
            <a:xfrm>
              <a:off x="-559725" y="5601875"/>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5/6</a:t>
              </a:r>
            </a:p>
          </p:txBody>
        </p:sp>
        <p:sp>
          <p:nvSpPr>
            <p:cNvPr id="16" name="TextBox 47"/>
            <p:cNvSpPr txBox="1">
              <a:spLocks noChangeArrowheads="1"/>
            </p:cNvSpPr>
            <p:nvPr userDrawn="1"/>
          </p:nvSpPr>
          <p:spPr bwMode="white">
            <a:xfrm>
              <a:off x="-559725" y="161119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1/4</a:t>
              </a:r>
            </a:p>
          </p:txBody>
        </p:sp>
        <p:sp>
          <p:nvSpPr>
            <p:cNvPr id="17" name="TextBox 48"/>
            <p:cNvSpPr txBox="1">
              <a:spLocks noChangeArrowheads="1"/>
            </p:cNvSpPr>
            <p:nvPr userDrawn="1"/>
          </p:nvSpPr>
          <p:spPr bwMode="white">
            <a:xfrm>
              <a:off x="-559725" y="5049466"/>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3/4</a:t>
              </a:r>
            </a:p>
          </p:txBody>
        </p:sp>
        <p:sp>
          <p:nvSpPr>
            <p:cNvPr id="18" name="TextBox 49"/>
            <p:cNvSpPr txBox="1">
              <a:spLocks noChangeArrowheads="1"/>
            </p:cNvSpPr>
            <p:nvPr userDrawn="1"/>
          </p:nvSpPr>
          <p:spPr bwMode="white">
            <a:xfrm>
              <a:off x="-559725" y="3338267"/>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1/2</a:t>
              </a:r>
            </a:p>
          </p:txBody>
        </p:sp>
      </p:grpSp>
      <p:grpSp>
        <p:nvGrpSpPr>
          <p:cNvPr id="29" name="Group 28"/>
          <p:cNvGrpSpPr/>
          <p:nvPr userDrawn="1"/>
        </p:nvGrpSpPr>
        <p:grpSpPr bwMode="white">
          <a:xfrm>
            <a:off x="3" y="-325436"/>
            <a:ext cx="9144000" cy="233362"/>
            <a:chOff x="3" y="-325436"/>
            <a:chExt cx="9144000" cy="233362"/>
          </a:xfrm>
        </p:grpSpPr>
        <p:sp>
          <p:nvSpPr>
            <p:cNvPr id="30" name="Rectangle 29"/>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a:solidFill>
                  <a:prstClr val="white"/>
                </a:solidFill>
              </a:endParaRPr>
            </a:p>
          </p:txBody>
        </p:sp>
        <p:cxnSp>
          <p:nvCxnSpPr>
            <p:cNvPr id="31" name="Straight Connector 30"/>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5" name="Rectangle 5"/>
          <p:cNvSpPr txBox="1">
            <a:spLocks noChangeArrowheads="1"/>
          </p:cNvSpPr>
          <p:nvPr userDrawn="1"/>
        </p:nvSpPr>
        <p:spPr bwMode="auto">
          <a:xfrm>
            <a:off x="763590" y="6630990"/>
            <a:ext cx="1100137" cy="69250"/>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450">
                <a:solidFill>
                  <a:prstClr val="white"/>
                </a:solidFill>
                <a:cs typeface="Arial" panose="020B0604020202020204" pitchFamily="34" charset="0"/>
              </a:rPr>
              <a:t>Johnson Controls, Inc. —</a:t>
            </a:r>
            <a:endParaRPr lang="en-GB" sz="450">
              <a:solidFill>
                <a:prstClr val="white"/>
              </a:solidFill>
              <a:cs typeface="Arial" charset="0"/>
            </a:endParaRPr>
          </a:p>
        </p:txBody>
      </p:sp>
      <p:sp>
        <p:nvSpPr>
          <p:cNvPr id="36" name="Rectangle 6"/>
          <p:cNvSpPr txBox="1">
            <a:spLocks noChangeArrowheads="1"/>
          </p:cNvSpPr>
          <p:nvPr userDrawn="1"/>
        </p:nvSpPr>
        <p:spPr bwMode="auto">
          <a:xfrm>
            <a:off x="468313" y="6560604"/>
            <a:ext cx="269874" cy="215900"/>
          </a:xfrm>
          <a:prstGeom prst="rect">
            <a:avLst/>
          </a:prstGeom>
          <a:noFill/>
          <a:ln w="9525">
            <a:noFill/>
            <a:miter lim="800000"/>
            <a:headEnd/>
            <a:tailEnd/>
          </a:ln>
          <a:effectLst/>
        </p:spPr>
        <p:txBody>
          <a:bodyPr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5CFF3644-1C11-477C-A5D5-3A3BC5CE8122}" type="slidenum">
              <a:rPr lang="de-DE" sz="675" smtClean="0">
                <a:solidFill>
                  <a:prstClr val="white"/>
                </a:solidFill>
              </a:rPr>
              <a:pPr eaLnBrk="1" fontAlgn="base" hangingPunct="1">
                <a:spcBef>
                  <a:spcPct val="0"/>
                </a:spcBef>
                <a:spcAft>
                  <a:spcPct val="0"/>
                </a:spcAft>
              </a:pPr>
              <a:t>‹#›</a:t>
            </a:fld>
            <a:endParaRPr lang="de-DE" sz="675">
              <a:solidFill>
                <a:prstClr val="white"/>
              </a:solidFill>
            </a:endParaRPr>
          </a:p>
        </p:txBody>
      </p:sp>
      <p:sp>
        <p:nvSpPr>
          <p:cNvPr id="37" name="Footer Placeholder 1"/>
          <p:cNvSpPr>
            <a:spLocks noGrp="1"/>
          </p:cNvSpPr>
          <p:nvPr>
            <p:ph type="ftr" sz="quarter" idx="3"/>
          </p:nvPr>
        </p:nvSpPr>
        <p:spPr>
          <a:xfrm>
            <a:off x="1655888" y="6581112"/>
            <a:ext cx="4750467" cy="193675"/>
          </a:xfrm>
          <a:prstGeom prst="rect">
            <a:avLst/>
          </a:prstGeom>
        </p:spPr>
        <p:txBody>
          <a:bodyPr vert="horz" lIns="0" tIns="0" rIns="0" bIns="0" rtlCol="0" anchor="ctr"/>
          <a:lstStyle>
            <a:lvl1pPr algn="l">
              <a:defRPr sz="450">
                <a:solidFill>
                  <a:schemeClr val="bg1"/>
                </a:solidFill>
              </a:defRPr>
            </a:lvl1pPr>
          </a:lstStyle>
          <a:p>
            <a:r>
              <a:rPr lang="en-GB">
                <a:solidFill>
                  <a:prstClr val="white"/>
                </a:solidFill>
              </a:rPr>
              <a:t>Footer - Use 'Insert &gt;Header &amp; Footer' to modify this text and ‘Apply to all’</a:t>
            </a:r>
          </a:p>
        </p:txBody>
      </p:sp>
    </p:spTree>
    <p:extLst>
      <p:ext uri="{BB962C8B-B14F-4D97-AF65-F5344CB8AC3E}">
        <p14:creationId xmlns:p14="http://schemas.microsoft.com/office/powerpoint/2010/main" val="345138900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Divider - Bottom image">
    <p:spTree>
      <p:nvGrpSpPr>
        <p:cNvPr id="1" name=""/>
        <p:cNvGrpSpPr/>
        <p:nvPr/>
      </p:nvGrpSpPr>
      <p:grpSpPr>
        <a:xfrm>
          <a:off x="0" y="0"/>
          <a:ext cx="0" cy="0"/>
          <a:chOff x="0" y="0"/>
          <a:chExt cx="0" cy="0"/>
        </a:xfrm>
      </p:grpSpPr>
      <p:sp>
        <p:nvSpPr>
          <p:cNvPr id="4" name="Rectangle 36"/>
          <p:cNvSpPr>
            <a:spLocks noGrp="1" noChangeArrowheads="1"/>
          </p:cNvSpPr>
          <p:nvPr>
            <p:ph type="ctrTitle" sz="quarter" hasCustomPrompt="1"/>
          </p:nvPr>
        </p:nvSpPr>
        <p:spPr>
          <a:xfrm>
            <a:off x="0" y="2285995"/>
            <a:ext cx="9144000" cy="1188000"/>
          </a:xfrm>
          <a:solidFill>
            <a:schemeClr val="tx2"/>
          </a:solidFill>
        </p:spPr>
        <p:txBody>
          <a:bodyPr lIns="756000" tIns="0" rIns="180000" anchor="ctr">
            <a:noAutofit/>
          </a:bodyPr>
          <a:lstStyle>
            <a:lvl1pPr>
              <a:lnSpc>
                <a:spcPct val="110000"/>
              </a:lnSpc>
              <a:tabLst>
                <a:tab pos="1747838" algn="l"/>
              </a:tabLst>
              <a:defRPr sz="1350" b="0" baseline="0">
                <a:solidFill>
                  <a:schemeClr val="bg1"/>
                </a:solidFill>
                <a:latin typeface="+mn-lt"/>
              </a:defRPr>
            </a:lvl1pPr>
          </a:lstStyle>
          <a:p>
            <a:r>
              <a:rPr lang="en-US" dirty="0"/>
              <a:t>Click to edit text</a:t>
            </a:r>
            <a:endParaRPr lang="en-GB" dirty="0"/>
          </a:p>
        </p:txBody>
      </p:sp>
      <p:sp>
        <p:nvSpPr>
          <p:cNvPr id="5" name="Text Placeholder 4"/>
          <p:cNvSpPr>
            <a:spLocks noGrp="1"/>
          </p:cNvSpPr>
          <p:nvPr>
            <p:ph type="body" sz="quarter" idx="11" hasCustomPrompt="1"/>
          </p:nvPr>
        </p:nvSpPr>
        <p:spPr>
          <a:xfrm>
            <a:off x="755650" y="744071"/>
            <a:ext cx="7997868" cy="1438742"/>
          </a:xfrm>
          <a:prstGeom prst="rect">
            <a:avLst/>
          </a:prstGeom>
          <a:ln>
            <a:noFill/>
          </a:ln>
        </p:spPr>
        <p:txBody>
          <a:bodyPr lIns="0" tIns="91440"/>
          <a:lstStyle>
            <a:lvl1pPr marL="0" indent="0">
              <a:lnSpc>
                <a:spcPct val="90000"/>
              </a:lnSpc>
              <a:spcAft>
                <a:spcPts val="0"/>
              </a:spcAft>
              <a:buNone/>
              <a:defRPr sz="2400">
                <a:ln>
                  <a:noFill/>
                </a:ln>
                <a:solidFill>
                  <a:srgbClr val="000000"/>
                </a:solidFill>
              </a:defRPr>
            </a:lvl1pPr>
          </a:lstStyle>
          <a:p>
            <a:pPr lvl="0"/>
            <a:r>
              <a:rPr lang="en-US" dirty="0"/>
              <a:t>Click to edit divider title (3 lines max)</a:t>
            </a:r>
          </a:p>
        </p:txBody>
      </p:sp>
      <p:sp>
        <p:nvSpPr>
          <p:cNvPr id="6" name="Picture Placeholder 30"/>
          <p:cNvSpPr>
            <a:spLocks noGrp="1"/>
          </p:cNvSpPr>
          <p:nvPr>
            <p:ph type="pic" sz="quarter" idx="10"/>
          </p:nvPr>
        </p:nvSpPr>
        <p:spPr>
          <a:xfrm>
            <a:off x="0" y="3432177"/>
            <a:ext cx="9144000" cy="3425827"/>
          </a:xfrm>
          <a:prstGeom prst="rect">
            <a:avLst/>
          </a:prstGeom>
        </p:spPr>
        <p:txBody>
          <a:bodyPr rtlCol="0" anchor="ctr">
            <a:normAutofit/>
          </a:bodyPr>
          <a:lstStyle>
            <a:lvl1pPr marL="0" marR="0" indent="0" algn="ctr" defTabSz="685800" rtl="0" eaLnBrk="1" fontAlgn="base" latinLnBrk="0" hangingPunct="1">
              <a:lnSpc>
                <a:spcPct val="110000"/>
              </a:lnSpc>
              <a:spcBef>
                <a:spcPts val="0"/>
              </a:spcBef>
              <a:spcAft>
                <a:spcPts val="450"/>
              </a:spcAft>
              <a:buClr>
                <a:schemeClr val="bg2"/>
              </a:buClr>
              <a:buSzTx/>
              <a:buFont typeface="Wingdings" pitchFamily="2" charset="2"/>
              <a:buNone/>
              <a:tabLst/>
              <a:defRPr>
                <a:solidFill>
                  <a:schemeClr val="bg2">
                    <a:lumMod val="60000"/>
                    <a:lumOff val="40000"/>
                  </a:schemeClr>
                </a:solidFill>
              </a:defRPr>
            </a:lvl1pPr>
          </a:lstStyle>
          <a:p>
            <a:pPr lvl="0"/>
            <a:r>
              <a:rPr lang="en-US" noProof="0"/>
              <a:t>Click icon to add picture</a:t>
            </a:r>
            <a:endParaRPr lang="en-GB" noProof="0"/>
          </a:p>
        </p:txBody>
      </p:sp>
      <p:sp>
        <p:nvSpPr>
          <p:cNvPr id="7" name="Rectangle 6"/>
          <p:cNvSpPr/>
          <p:nvPr userDrawn="1"/>
        </p:nvSpPr>
        <p:spPr>
          <a:xfrm>
            <a:off x="0" y="3432174"/>
            <a:ext cx="9144000" cy="3433764"/>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350">
              <a:solidFill>
                <a:prstClr val="white"/>
              </a:solidFill>
            </a:endParaRPr>
          </a:p>
        </p:txBody>
      </p:sp>
      <p:sp>
        <p:nvSpPr>
          <p:cNvPr id="8" name="TextBox 35"/>
          <p:cNvSpPr txBox="1">
            <a:spLocks noChangeArrowheads="1"/>
          </p:cNvSpPr>
          <p:nvPr userDrawn="1"/>
        </p:nvSpPr>
        <p:spPr bwMode="auto">
          <a:xfrm>
            <a:off x="7877177" y="4243391"/>
            <a:ext cx="1152525" cy="946092"/>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525" tIns="8096" rIns="13525" bIns="809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450"/>
              </a:spcAft>
              <a:defRPr/>
            </a:pPr>
            <a:r>
              <a:rPr lang="en-GB" altLang="en-US" sz="750">
                <a:solidFill>
                  <a:prstClr val="white"/>
                </a:solidFill>
                <a:cs typeface="Arial" charset="0"/>
              </a:rPr>
              <a:t>If the you can read this </a:t>
            </a:r>
            <a:r>
              <a:rPr lang="en-GB" altLang="en-US" sz="750" b="1">
                <a:solidFill>
                  <a:prstClr val="white"/>
                </a:solidFill>
                <a:cs typeface="Arial" charset="0"/>
              </a:rPr>
              <a:t>Click on the icon to choose a picture </a:t>
            </a:r>
            <a:r>
              <a:rPr lang="en-GB" altLang="en-US" sz="750">
                <a:solidFill>
                  <a:prstClr val="white"/>
                </a:solidFill>
                <a:cs typeface="Arial" charset="0"/>
              </a:rPr>
              <a:t>or </a:t>
            </a:r>
            <a:br>
              <a:rPr lang="en-GB" altLang="en-US" sz="750">
                <a:solidFill>
                  <a:prstClr val="white"/>
                </a:solidFill>
                <a:cs typeface="Arial" charset="0"/>
              </a:rPr>
            </a:br>
            <a:r>
              <a:rPr lang="en-GB" altLang="en-US" sz="750" b="1">
                <a:solidFill>
                  <a:prstClr val="white"/>
                </a:solidFill>
                <a:cs typeface="Arial" charset="0"/>
              </a:rPr>
              <a:t>Reset the slide</a:t>
            </a:r>
            <a:r>
              <a:rPr lang="en-GB" altLang="en-US" sz="750">
                <a:solidFill>
                  <a:prstClr val="white"/>
                </a:solidFill>
                <a:cs typeface="Arial" charset="0"/>
              </a:rPr>
              <a:t>.</a:t>
            </a:r>
          </a:p>
          <a:p>
            <a:pPr algn="ctr" eaLnBrk="1" fontAlgn="base" hangingPunct="1">
              <a:spcBef>
                <a:spcPct val="0"/>
              </a:spcBef>
              <a:spcAft>
                <a:spcPct val="0"/>
              </a:spcAft>
              <a:defRPr/>
            </a:pPr>
            <a:r>
              <a:rPr lang="en-GB" altLang="en-US" sz="525">
                <a:solidFill>
                  <a:prstClr val="white"/>
                </a:solidFill>
                <a:cs typeface="Arial" charset="0"/>
              </a:rPr>
              <a:t>To Reset: Right click on the slide thumbnail and select ‘reset slide’ or choose the ‘Reset’ button on the ‘Home’ ribbon (next to the font choice box)</a:t>
            </a:r>
          </a:p>
        </p:txBody>
      </p:sp>
      <p:sp>
        <p:nvSpPr>
          <p:cNvPr id="9" name="TextBox 36"/>
          <p:cNvSpPr txBox="1">
            <a:spLocks noChangeArrowheads="1"/>
          </p:cNvSpPr>
          <p:nvPr userDrawn="1"/>
        </p:nvSpPr>
        <p:spPr bwMode="auto">
          <a:xfrm>
            <a:off x="128588" y="4243391"/>
            <a:ext cx="1152525" cy="946092"/>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525" tIns="8096" rIns="13525" bIns="809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450"/>
              </a:spcAft>
              <a:defRPr/>
            </a:pPr>
            <a:r>
              <a:rPr lang="en-GB" altLang="en-US" sz="750">
                <a:solidFill>
                  <a:prstClr val="white"/>
                </a:solidFill>
                <a:cs typeface="Arial" charset="0"/>
              </a:rPr>
              <a:t>If the you can read this </a:t>
            </a:r>
            <a:r>
              <a:rPr lang="en-GB" altLang="en-US" sz="750" b="1">
                <a:solidFill>
                  <a:prstClr val="white"/>
                </a:solidFill>
                <a:cs typeface="Arial" charset="0"/>
              </a:rPr>
              <a:t>Click on the icon to choose a picture </a:t>
            </a:r>
            <a:r>
              <a:rPr lang="en-GB" altLang="en-US" sz="750">
                <a:solidFill>
                  <a:prstClr val="white"/>
                </a:solidFill>
                <a:cs typeface="Arial" charset="0"/>
              </a:rPr>
              <a:t>or </a:t>
            </a:r>
            <a:br>
              <a:rPr lang="en-GB" altLang="en-US" sz="750">
                <a:solidFill>
                  <a:prstClr val="white"/>
                </a:solidFill>
                <a:cs typeface="Arial" charset="0"/>
              </a:rPr>
            </a:br>
            <a:r>
              <a:rPr lang="en-GB" altLang="en-US" sz="750" b="1">
                <a:solidFill>
                  <a:prstClr val="white"/>
                </a:solidFill>
                <a:cs typeface="Arial" charset="0"/>
              </a:rPr>
              <a:t>Reset the slide</a:t>
            </a:r>
            <a:r>
              <a:rPr lang="en-GB" altLang="en-US" sz="750">
                <a:solidFill>
                  <a:prstClr val="white"/>
                </a:solidFill>
                <a:cs typeface="Arial" charset="0"/>
              </a:rPr>
              <a:t>.</a:t>
            </a:r>
          </a:p>
          <a:p>
            <a:pPr algn="ctr" eaLnBrk="1" fontAlgn="base" hangingPunct="1">
              <a:spcBef>
                <a:spcPct val="0"/>
              </a:spcBef>
              <a:spcAft>
                <a:spcPct val="0"/>
              </a:spcAft>
              <a:defRPr/>
            </a:pPr>
            <a:r>
              <a:rPr lang="en-GB" altLang="en-US" sz="525">
                <a:solidFill>
                  <a:prstClr val="white"/>
                </a:solidFill>
                <a:cs typeface="Arial" charset="0"/>
              </a:rPr>
              <a:t>To Reset: Right click on the slide thumbnail and select ‘reset slide’ or choose the ‘Reset’ button on the ‘Home’ ribbon (next to the font choice box)</a:t>
            </a:r>
          </a:p>
        </p:txBody>
      </p:sp>
      <p:grpSp>
        <p:nvGrpSpPr>
          <p:cNvPr id="10" name="Group 39"/>
          <p:cNvGrpSpPr>
            <a:grpSpLocks/>
          </p:cNvGrpSpPr>
          <p:nvPr userDrawn="1"/>
        </p:nvGrpSpPr>
        <p:grpSpPr bwMode="white">
          <a:xfrm>
            <a:off x="-565150" y="0"/>
            <a:ext cx="490538" cy="6865938"/>
            <a:chOff x="-565302" y="0"/>
            <a:chExt cx="490967" cy="6865432"/>
          </a:xfrm>
        </p:grpSpPr>
        <p:sp>
          <p:nvSpPr>
            <p:cNvPr id="11" name="Rectangle 10"/>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a:solidFill>
                  <a:prstClr val="white"/>
                </a:solidFill>
              </a:endParaRPr>
            </a:p>
          </p:txBody>
        </p:sp>
        <p:grpSp>
          <p:nvGrpSpPr>
            <p:cNvPr id="12" name="Group 41"/>
            <p:cNvGrpSpPr>
              <a:grpSpLocks/>
            </p:cNvGrpSpPr>
            <p:nvPr userDrawn="1"/>
          </p:nvGrpSpPr>
          <p:grpSpPr bwMode="white">
            <a:xfrm>
              <a:off x="-307801" y="1143000"/>
              <a:ext cx="233465" cy="4572000"/>
              <a:chOff x="-361009" y="1143000"/>
              <a:chExt cx="286674" cy="4572000"/>
            </a:xfrm>
          </p:grpSpPr>
          <p:cxnSp>
            <p:nvCxnSpPr>
              <p:cNvPr id="27" name="Straight Connector 26"/>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3" name="Group 28"/>
            <p:cNvGrpSpPr>
              <a:grpSpLocks/>
            </p:cNvGrpSpPr>
            <p:nvPr userDrawn="1"/>
          </p:nvGrpSpPr>
          <p:grpSpPr bwMode="white">
            <a:xfrm>
              <a:off x="-307801" y="0"/>
              <a:ext cx="233466" cy="6865432"/>
              <a:chOff x="-564989" y="0"/>
              <a:chExt cx="490654" cy="6865432"/>
            </a:xfrm>
          </p:grpSpPr>
          <p:cxnSp>
            <p:nvCxnSpPr>
              <p:cNvPr id="21" name="Straight Connector 20"/>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4" name="TextBox 43"/>
            <p:cNvSpPr txBox="1">
              <a:spLocks noChangeArrowheads="1"/>
            </p:cNvSpPr>
            <p:nvPr userDrawn="1"/>
          </p:nvSpPr>
          <p:spPr bwMode="white">
            <a:xfrm>
              <a:off x="-559725" y="102862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1/6</a:t>
              </a:r>
            </a:p>
          </p:txBody>
        </p:sp>
        <p:sp>
          <p:nvSpPr>
            <p:cNvPr id="15" name="TextBox 44"/>
            <p:cNvSpPr txBox="1">
              <a:spLocks noChangeArrowheads="1"/>
            </p:cNvSpPr>
            <p:nvPr userDrawn="1"/>
          </p:nvSpPr>
          <p:spPr bwMode="white">
            <a:xfrm>
              <a:off x="-559725" y="2182652"/>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2/6</a:t>
              </a:r>
            </a:p>
          </p:txBody>
        </p:sp>
        <p:sp>
          <p:nvSpPr>
            <p:cNvPr id="16" name="TextBox 45"/>
            <p:cNvSpPr txBox="1">
              <a:spLocks noChangeArrowheads="1"/>
            </p:cNvSpPr>
            <p:nvPr userDrawn="1"/>
          </p:nvSpPr>
          <p:spPr bwMode="white">
            <a:xfrm>
              <a:off x="-559725" y="4463721"/>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4/6</a:t>
              </a:r>
            </a:p>
          </p:txBody>
        </p:sp>
        <p:sp>
          <p:nvSpPr>
            <p:cNvPr id="17" name="TextBox 46"/>
            <p:cNvSpPr txBox="1">
              <a:spLocks noChangeArrowheads="1"/>
            </p:cNvSpPr>
            <p:nvPr userDrawn="1"/>
          </p:nvSpPr>
          <p:spPr bwMode="white">
            <a:xfrm>
              <a:off x="-559725" y="5601875"/>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5/6</a:t>
              </a:r>
            </a:p>
          </p:txBody>
        </p:sp>
        <p:sp>
          <p:nvSpPr>
            <p:cNvPr id="18" name="TextBox 47"/>
            <p:cNvSpPr txBox="1">
              <a:spLocks noChangeArrowheads="1"/>
            </p:cNvSpPr>
            <p:nvPr userDrawn="1"/>
          </p:nvSpPr>
          <p:spPr bwMode="white">
            <a:xfrm>
              <a:off x="-559725" y="161119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1/4</a:t>
              </a:r>
            </a:p>
          </p:txBody>
        </p:sp>
        <p:sp>
          <p:nvSpPr>
            <p:cNvPr id="19" name="TextBox 48"/>
            <p:cNvSpPr txBox="1">
              <a:spLocks noChangeArrowheads="1"/>
            </p:cNvSpPr>
            <p:nvPr userDrawn="1"/>
          </p:nvSpPr>
          <p:spPr bwMode="white">
            <a:xfrm>
              <a:off x="-559725" y="5049466"/>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3/4</a:t>
              </a:r>
            </a:p>
          </p:txBody>
        </p:sp>
        <p:sp>
          <p:nvSpPr>
            <p:cNvPr id="20" name="TextBox 49"/>
            <p:cNvSpPr txBox="1">
              <a:spLocks noChangeArrowheads="1"/>
            </p:cNvSpPr>
            <p:nvPr userDrawn="1"/>
          </p:nvSpPr>
          <p:spPr bwMode="white">
            <a:xfrm>
              <a:off x="-559725" y="3338267"/>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1/2</a:t>
              </a:r>
            </a:p>
          </p:txBody>
        </p:sp>
      </p:grpSp>
      <p:grpSp>
        <p:nvGrpSpPr>
          <p:cNvPr id="31" name="Group 30"/>
          <p:cNvGrpSpPr/>
          <p:nvPr userDrawn="1"/>
        </p:nvGrpSpPr>
        <p:grpSpPr bwMode="white">
          <a:xfrm>
            <a:off x="3" y="-325436"/>
            <a:ext cx="9144000" cy="233362"/>
            <a:chOff x="3" y="-325436"/>
            <a:chExt cx="9144000" cy="233362"/>
          </a:xfrm>
        </p:grpSpPr>
        <p:sp>
          <p:nvSpPr>
            <p:cNvPr id="32" name="Rectangle 31"/>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a:solidFill>
                  <a:prstClr val="white"/>
                </a:solidFill>
              </a:endParaRPr>
            </a:p>
          </p:txBody>
        </p:sp>
        <p:cxnSp>
          <p:nvCxnSpPr>
            <p:cNvPr id="33" name="Straight Connector 32"/>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262649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Divider - Right image">
    <p:bg>
      <p:bgPr>
        <a:solidFill>
          <a:schemeClr val="tx2"/>
        </a:solidFill>
        <a:effectLst/>
      </p:bgPr>
    </p:bg>
    <p:spTree>
      <p:nvGrpSpPr>
        <p:cNvPr id="1" name=""/>
        <p:cNvGrpSpPr/>
        <p:nvPr/>
      </p:nvGrpSpPr>
      <p:grpSpPr>
        <a:xfrm>
          <a:off x="0" y="0"/>
          <a:ext cx="0" cy="0"/>
          <a:chOff x="0" y="0"/>
          <a:chExt cx="0" cy="0"/>
        </a:xfrm>
      </p:grpSpPr>
      <p:sp>
        <p:nvSpPr>
          <p:cNvPr id="4" name="Text Placeholder 5"/>
          <p:cNvSpPr>
            <a:spLocks noGrp="1"/>
          </p:cNvSpPr>
          <p:nvPr>
            <p:ph type="body" sz="quarter" idx="11"/>
          </p:nvPr>
        </p:nvSpPr>
        <p:spPr>
          <a:xfrm>
            <a:off x="468315" y="3506788"/>
            <a:ext cx="3924299" cy="2514600"/>
          </a:xfrm>
        </p:spPr>
        <p:txBody>
          <a:bodyPr/>
          <a:lstStyle>
            <a:lvl1pPr>
              <a:buClrTx/>
              <a:defRPr>
                <a:solidFill>
                  <a:schemeClr val="bg1"/>
                </a:solidFill>
              </a:defRPr>
            </a:lvl1pPr>
            <a:lvl2pPr>
              <a:buClrTx/>
              <a:defRPr>
                <a:solidFill>
                  <a:schemeClr val="bg1"/>
                </a:solidFill>
              </a:defRPr>
            </a:lvl2pPr>
            <a:lvl3pPr>
              <a:buClr>
                <a:schemeClr val="bg1"/>
              </a:buClr>
              <a:defRPr>
                <a:solidFill>
                  <a:schemeClr val="bg1"/>
                </a:solidFill>
              </a:defRPr>
            </a:lvl3pPr>
            <a:lvl4pPr>
              <a:buClrTx/>
              <a:defRPr>
                <a:solidFill>
                  <a:schemeClr val="bg1"/>
                </a:solidFill>
              </a:defRPr>
            </a:lvl4pPr>
            <a:lvl5pPr>
              <a:buClrTx/>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Picture Placeholder 18"/>
          <p:cNvSpPr>
            <a:spLocks noGrp="1"/>
          </p:cNvSpPr>
          <p:nvPr>
            <p:ph type="pic" sz="quarter" idx="15"/>
          </p:nvPr>
        </p:nvSpPr>
        <p:spPr>
          <a:xfrm>
            <a:off x="4572000" y="0"/>
            <a:ext cx="4572000" cy="6858000"/>
          </a:xfrm>
          <a:prstGeom prst="rect">
            <a:avLst/>
          </a:prstGeom>
        </p:spPr>
        <p:txBody>
          <a:bodyPr rtlCol="0" anchor="ctr">
            <a:normAutofit/>
          </a:bodyPr>
          <a:lstStyle>
            <a:lvl1pPr marL="0" indent="0" algn="ctr">
              <a:buNone/>
              <a:defRPr baseline="0">
                <a:solidFill>
                  <a:schemeClr val="bg2">
                    <a:lumMod val="60000"/>
                    <a:lumOff val="40000"/>
                  </a:schemeClr>
                </a:solidFill>
              </a:defRPr>
            </a:lvl1pPr>
          </a:lstStyle>
          <a:p>
            <a:pPr lvl="0"/>
            <a:r>
              <a:rPr lang="en-US" noProof="0"/>
              <a:t>Click icon to add picture</a:t>
            </a:r>
            <a:endParaRPr lang="en-GB" noProof="0"/>
          </a:p>
        </p:txBody>
      </p:sp>
      <p:sp>
        <p:nvSpPr>
          <p:cNvPr id="6" name="Title 7"/>
          <p:cNvSpPr>
            <a:spLocks noGrp="1"/>
          </p:cNvSpPr>
          <p:nvPr>
            <p:ph type="title" hasCustomPrompt="1"/>
          </p:nvPr>
        </p:nvSpPr>
        <p:spPr>
          <a:xfrm>
            <a:off x="469901" y="325941"/>
            <a:ext cx="3922713" cy="2895160"/>
          </a:xfrm>
        </p:spPr>
        <p:txBody>
          <a:bodyPr/>
          <a:lstStyle>
            <a:lvl1pPr>
              <a:defRPr sz="2100">
                <a:solidFill>
                  <a:schemeClr val="bg1"/>
                </a:solidFill>
              </a:defRPr>
            </a:lvl1pPr>
          </a:lstStyle>
          <a:p>
            <a:r>
              <a:rPr lang="en-US" dirty="0"/>
              <a:t>Click to edit divider title</a:t>
            </a:r>
            <a:endParaRPr lang="en-GB" dirty="0"/>
          </a:p>
        </p:txBody>
      </p:sp>
      <p:sp>
        <p:nvSpPr>
          <p:cNvPr id="7" name="TextBox 6"/>
          <p:cNvSpPr txBox="1">
            <a:spLocks noChangeArrowheads="1"/>
          </p:cNvSpPr>
          <p:nvPr userDrawn="1"/>
        </p:nvSpPr>
        <p:spPr bwMode="auto">
          <a:xfrm>
            <a:off x="5724525" y="5826125"/>
            <a:ext cx="2228850" cy="669093"/>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525" tIns="8096" rIns="13525" bIns="809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450"/>
              </a:spcAft>
              <a:defRPr/>
            </a:pPr>
            <a:r>
              <a:rPr lang="en-GB" altLang="en-US" sz="750">
                <a:solidFill>
                  <a:prstClr val="white"/>
                </a:solidFill>
                <a:cs typeface="Arial" charset="0"/>
              </a:rPr>
              <a:t>If the you can read this </a:t>
            </a:r>
            <a:r>
              <a:rPr lang="en-GB" altLang="en-US" sz="750" b="1">
                <a:solidFill>
                  <a:prstClr val="white"/>
                </a:solidFill>
                <a:cs typeface="Arial" charset="0"/>
              </a:rPr>
              <a:t>Click on the icon to choose a picture </a:t>
            </a:r>
            <a:r>
              <a:rPr lang="en-GB" altLang="en-US" sz="750">
                <a:solidFill>
                  <a:prstClr val="white"/>
                </a:solidFill>
                <a:cs typeface="Arial" charset="0"/>
              </a:rPr>
              <a:t>or </a:t>
            </a:r>
            <a:br>
              <a:rPr lang="en-GB" altLang="en-US" sz="750">
                <a:solidFill>
                  <a:prstClr val="white"/>
                </a:solidFill>
                <a:cs typeface="Arial" charset="0"/>
              </a:rPr>
            </a:br>
            <a:r>
              <a:rPr lang="en-GB" altLang="en-US" sz="750" b="1">
                <a:solidFill>
                  <a:prstClr val="white"/>
                </a:solidFill>
                <a:cs typeface="Arial" charset="0"/>
              </a:rPr>
              <a:t>Reset the slide</a:t>
            </a:r>
            <a:r>
              <a:rPr lang="en-GB" altLang="en-US" sz="750">
                <a:solidFill>
                  <a:prstClr val="white"/>
                </a:solidFill>
                <a:cs typeface="Arial" charset="0"/>
              </a:rPr>
              <a:t>.</a:t>
            </a:r>
          </a:p>
          <a:p>
            <a:pPr algn="ctr" eaLnBrk="1" fontAlgn="base" hangingPunct="1">
              <a:spcBef>
                <a:spcPct val="0"/>
              </a:spcBef>
              <a:spcAft>
                <a:spcPct val="0"/>
              </a:spcAft>
              <a:defRPr/>
            </a:pPr>
            <a:r>
              <a:rPr lang="en-GB" altLang="en-US" sz="525">
                <a:solidFill>
                  <a:prstClr val="white"/>
                </a:solidFill>
                <a:cs typeface="Arial" charset="0"/>
              </a:rPr>
              <a:t>To Reset: Right click on the slide thumbnail and select ‘reset slide’ or choose the ‘Reset’ button on the ‘Home’ ribbon (next to the font choice box)</a:t>
            </a:r>
          </a:p>
        </p:txBody>
      </p:sp>
      <p:sp>
        <p:nvSpPr>
          <p:cNvPr id="8" name="TextBox 35"/>
          <p:cNvSpPr txBox="1">
            <a:spLocks noChangeArrowheads="1"/>
          </p:cNvSpPr>
          <p:nvPr userDrawn="1"/>
        </p:nvSpPr>
        <p:spPr bwMode="auto">
          <a:xfrm>
            <a:off x="5724525" y="288925"/>
            <a:ext cx="2228850" cy="669093"/>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525" tIns="8096" rIns="13525" bIns="809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450"/>
              </a:spcAft>
              <a:defRPr/>
            </a:pPr>
            <a:r>
              <a:rPr lang="en-GB" altLang="en-US" sz="750">
                <a:solidFill>
                  <a:prstClr val="white"/>
                </a:solidFill>
                <a:cs typeface="Arial" charset="0"/>
              </a:rPr>
              <a:t>If the you can read this </a:t>
            </a:r>
            <a:r>
              <a:rPr lang="en-GB" altLang="en-US" sz="750" b="1">
                <a:solidFill>
                  <a:prstClr val="white"/>
                </a:solidFill>
                <a:cs typeface="Arial" charset="0"/>
              </a:rPr>
              <a:t>Click on the icon to choose a picture </a:t>
            </a:r>
            <a:r>
              <a:rPr lang="en-GB" altLang="en-US" sz="750">
                <a:solidFill>
                  <a:prstClr val="white"/>
                </a:solidFill>
                <a:cs typeface="Arial" charset="0"/>
              </a:rPr>
              <a:t>or </a:t>
            </a:r>
            <a:br>
              <a:rPr lang="en-GB" altLang="en-US" sz="750">
                <a:solidFill>
                  <a:prstClr val="white"/>
                </a:solidFill>
                <a:cs typeface="Arial" charset="0"/>
              </a:rPr>
            </a:br>
            <a:r>
              <a:rPr lang="en-GB" altLang="en-US" sz="750" b="1">
                <a:solidFill>
                  <a:prstClr val="white"/>
                </a:solidFill>
                <a:cs typeface="Arial" charset="0"/>
              </a:rPr>
              <a:t>Reset the slide</a:t>
            </a:r>
            <a:r>
              <a:rPr lang="en-GB" altLang="en-US" sz="750">
                <a:solidFill>
                  <a:prstClr val="white"/>
                </a:solidFill>
                <a:cs typeface="Arial" charset="0"/>
              </a:rPr>
              <a:t>.</a:t>
            </a:r>
          </a:p>
          <a:p>
            <a:pPr algn="ctr" eaLnBrk="1" fontAlgn="base" hangingPunct="1">
              <a:spcBef>
                <a:spcPct val="0"/>
              </a:spcBef>
              <a:spcAft>
                <a:spcPct val="0"/>
              </a:spcAft>
              <a:defRPr/>
            </a:pPr>
            <a:r>
              <a:rPr lang="en-GB" altLang="en-US" sz="525">
                <a:solidFill>
                  <a:prstClr val="white"/>
                </a:solidFill>
                <a:cs typeface="Arial" charset="0"/>
              </a:rPr>
              <a:t>To Reset: Right click on the slide thumbnail and select ‘reset slide’ or choose the ‘Reset’ button on the ‘Home’ ribbon (next to the font choice box)</a:t>
            </a:r>
          </a:p>
        </p:txBody>
      </p:sp>
      <p:grpSp>
        <p:nvGrpSpPr>
          <p:cNvPr id="9" name="Group 39"/>
          <p:cNvGrpSpPr>
            <a:grpSpLocks/>
          </p:cNvGrpSpPr>
          <p:nvPr userDrawn="1"/>
        </p:nvGrpSpPr>
        <p:grpSpPr bwMode="white">
          <a:xfrm>
            <a:off x="-565150" y="0"/>
            <a:ext cx="490538" cy="6865938"/>
            <a:chOff x="-565302" y="0"/>
            <a:chExt cx="490967" cy="6865432"/>
          </a:xfrm>
        </p:grpSpPr>
        <p:sp>
          <p:nvSpPr>
            <p:cNvPr id="10" name="Rectangle 9"/>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a:solidFill>
                  <a:prstClr val="white"/>
                </a:solidFill>
              </a:endParaRPr>
            </a:p>
          </p:txBody>
        </p:sp>
        <p:grpSp>
          <p:nvGrpSpPr>
            <p:cNvPr id="11" name="Group 41"/>
            <p:cNvGrpSpPr>
              <a:grpSpLocks/>
            </p:cNvGrpSpPr>
            <p:nvPr userDrawn="1"/>
          </p:nvGrpSpPr>
          <p:grpSpPr bwMode="white">
            <a:xfrm>
              <a:off x="-307801" y="1143000"/>
              <a:ext cx="233465" cy="4572000"/>
              <a:chOff x="-361009" y="1143000"/>
              <a:chExt cx="286674" cy="4572000"/>
            </a:xfrm>
          </p:grpSpPr>
          <p:cxnSp>
            <p:nvCxnSpPr>
              <p:cNvPr id="26" name="Straight Connector 25"/>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28"/>
            <p:cNvGrpSpPr>
              <a:grpSpLocks/>
            </p:cNvGrpSpPr>
            <p:nvPr userDrawn="1"/>
          </p:nvGrpSpPr>
          <p:grpSpPr bwMode="white">
            <a:xfrm>
              <a:off x="-307801" y="0"/>
              <a:ext cx="233466" cy="6865432"/>
              <a:chOff x="-564989" y="0"/>
              <a:chExt cx="490654" cy="6865432"/>
            </a:xfrm>
          </p:grpSpPr>
          <p:cxnSp>
            <p:nvCxnSpPr>
              <p:cNvPr id="20" name="Straight Connector 19"/>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43"/>
            <p:cNvSpPr txBox="1">
              <a:spLocks noChangeArrowheads="1"/>
            </p:cNvSpPr>
            <p:nvPr userDrawn="1"/>
          </p:nvSpPr>
          <p:spPr bwMode="white">
            <a:xfrm>
              <a:off x="-559725" y="102862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1/6</a:t>
              </a:r>
            </a:p>
          </p:txBody>
        </p:sp>
        <p:sp>
          <p:nvSpPr>
            <p:cNvPr id="14" name="TextBox 44"/>
            <p:cNvSpPr txBox="1">
              <a:spLocks noChangeArrowheads="1"/>
            </p:cNvSpPr>
            <p:nvPr userDrawn="1"/>
          </p:nvSpPr>
          <p:spPr bwMode="white">
            <a:xfrm>
              <a:off x="-559725" y="2182652"/>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2/6</a:t>
              </a:r>
            </a:p>
          </p:txBody>
        </p:sp>
        <p:sp>
          <p:nvSpPr>
            <p:cNvPr id="15" name="TextBox 45"/>
            <p:cNvSpPr txBox="1">
              <a:spLocks noChangeArrowheads="1"/>
            </p:cNvSpPr>
            <p:nvPr userDrawn="1"/>
          </p:nvSpPr>
          <p:spPr bwMode="white">
            <a:xfrm>
              <a:off x="-559725" y="4463721"/>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4/6</a:t>
              </a:r>
            </a:p>
          </p:txBody>
        </p:sp>
        <p:sp>
          <p:nvSpPr>
            <p:cNvPr id="16" name="TextBox 46"/>
            <p:cNvSpPr txBox="1">
              <a:spLocks noChangeArrowheads="1"/>
            </p:cNvSpPr>
            <p:nvPr userDrawn="1"/>
          </p:nvSpPr>
          <p:spPr bwMode="white">
            <a:xfrm>
              <a:off x="-559725" y="5601875"/>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5/6</a:t>
              </a:r>
            </a:p>
          </p:txBody>
        </p:sp>
        <p:sp>
          <p:nvSpPr>
            <p:cNvPr id="17" name="TextBox 47"/>
            <p:cNvSpPr txBox="1">
              <a:spLocks noChangeArrowheads="1"/>
            </p:cNvSpPr>
            <p:nvPr userDrawn="1"/>
          </p:nvSpPr>
          <p:spPr bwMode="white">
            <a:xfrm>
              <a:off x="-559725" y="161119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1/4</a:t>
              </a:r>
            </a:p>
          </p:txBody>
        </p:sp>
        <p:sp>
          <p:nvSpPr>
            <p:cNvPr id="18" name="TextBox 48"/>
            <p:cNvSpPr txBox="1">
              <a:spLocks noChangeArrowheads="1"/>
            </p:cNvSpPr>
            <p:nvPr userDrawn="1"/>
          </p:nvSpPr>
          <p:spPr bwMode="white">
            <a:xfrm>
              <a:off x="-559725" y="5049466"/>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3/4</a:t>
              </a:r>
            </a:p>
          </p:txBody>
        </p:sp>
        <p:sp>
          <p:nvSpPr>
            <p:cNvPr id="19" name="TextBox 49"/>
            <p:cNvSpPr txBox="1">
              <a:spLocks noChangeArrowheads="1"/>
            </p:cNvSpPr>
            <p:nvPr userDrawn="1"/>
          </p:nvSpPr>
          <p:spPr bwMode="white">
            <a:xfrm>
              <a:off x="-559725" y="3338267"/>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1/2</a:t>
              </a:r>
            </a:p>
          </p:txBody>
        </p:sp>
      </p:grpSp>
      <p:grpSp>
        <p:nvGrpSpPr>
          <p:cNvPr id="30" name="Group 29"/>
          <p:cNvGrpSpPr/>
          <p:nvPr userDrawn="1"/>
        </p:nvGrpSpPr>
        <p:grpSpPr bwMode="white">
          <a:xfrm>
            <a:off x="3" y="-325436"/>
            <a:ext cx="9144000" cy="233362"/>
            <a:chOff x="3" y="-325436"/>
            <a:chExt cx="9144000" cy="233362"/>
          </a:xfrm>
        </p:grpSpPr>
        <p:sp>
          <p:nvSpPr>
            <p:cNvPr id="31" name="Rectangle 30"/>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a:solidFill>
                  <a:prstClr val="white"/>
                </a:solidFill>
              </a:endParaRPr>
            </a:p>
          </p:txBody>
        </p:sp>
        <p:cxnSp>
          <p:nvCxnSpPr>
            <p:cNvPr id="32" name="Straight Connector 31"/>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5691884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ivider - No imag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4" y="1214422"/>
            <a:ext cx="6604017" cy="2005022"/>
          </a:xfrm>
          <a:noFill/>
          <a:ln w="9525" algn="ctr">
            <a:noFill/>
            <a:miter lim="800000"/>
            <a:headEnd/>
            <a:tailEnd/>
          </a:ln>
          <a:effectLst/>
        </p:spPr>
        <p:txBody>
          <a:bodyPr/>
          <a:lstStyle>
            <a:lvl1pPr>
              <a:defRPr kumimoji="0" lang="en-GB" sz="2100" b="0" i="0" u="none" strike="noStrike" kern="0" cap="none" spc="0" normalizeH="0" baseline="0" noProof="0" dirty="0" smtClean="0">
                <a:ln>
                  <a:noFill/>
                </a:ln>
                <a:solidFill>
                  <a:schemeClr val="bg1"/>
                </a:solidFill>
                <a:effectLst/>
                <a:uLnTx/>
                <a:uFillTx/>
                <a:latin typeface="+mj-lt"/>
                <a:ea typeface="+mj-ea"/>
                <a:cs typeface="+mj-cs"/>
              </a:defRPr>
            </a:lvl1pPr>
          </a:lstStyle>
          <a:p>
            <a:pPr lvl="0"/>
            <a:r>
              <a:rPr lang="en-US" dirty="0"/>
              <a:t>Click to edit divider title</a:t>
            </a:r>
            <a:endParaRPr lang="en-GB" dirty="0"/>
          </a:p>
        </p:txBody>
      </p:sp>
      <p:pic>
        <p:nvPicPr>
          <p:cNvPr id="4" name="Picture 35" descr="JCI_RGB.emf"/>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594602" y="6234113"/>
            <a:ext cx="109696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5"/>
          <p:cNvSpPr>
            <a:spLocks noGrp="1"/>
          </p:cNvSpPr>
          <p:nvPr>
            <p:ph type="body" sz="quarter" idx="11"/>
          </p:nvPr>
        </p:nvSpPr>
        <p:spPr>
          <a:xfrm>
            <a:off x="468313" y="3506788"/>
            <a:ext cx="3924300" cy="2514600"/>
          </a:xfrm>
        </p:spPr>
        <p:txBody>
          <a:bodyPr/>
          <a:lstStyle>
            <a:lvl1pPr>
              <a:buClrTx/>
              <a:defRPr>
                <a:solidFill>
                  <a:schemeClr val="bg1"/>
                </a:solidFill>
              </a:defRPr>
            </a:lvl1pPr>
            <a:lvl2pPr>
              <a:buClrTx/>
              <a:defRPr>
                <a:solidFill>
                  <a:schemeClr val="bg1"/>
                </a:solidFill>
              </a:defRPr>
            </a:lvl2pPr>
            <a:lvl3pPr>
              <a:buClr>
                <a:schemeClr val="bg1"/>
              </a:buClr>
              <a:defRPr>
                <a:solidFill>
                  <a:schemeClr val="bg1"/>
                </a:solidFill>
              </a:defRPr>
            </a:lvl3pPr>
            <a:lvl4pPr>
              <a:buClrTx/>
              <a:defRPr>
                <a:solidFill>
                  <a:schemeClr val="bg1"/>
                </a:solidFill>
              </a:defRPr>
            </a:lvl4pPr>
            <a:lvl5pPr>
              <a:buClrTx/>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grpSp>
        <p:nvGrpSpPr>
          <p:cNvPr id="8" name="Group 39"/>
          <p:cNvGrpSpPr>
            <a:grpSpLocks/>
          </p:cNvGrpSpPr>
          <p:nvPr userDrawn="1"/>
        </p:nvGrpSpPr>
        <p:grpSpPr bwMode="white">
          <a:xfrm>
            <a:off x="-565150" y="0"/>
            <a:ext cx="490538" cy="6865938"/>
            <a:chOff x="-565302" y="0"/>
            <a:chExt cx="490967" cy="6865432"/>
          </a:xfrm>
        </p:grpSpPr>
        <p:sp>
          <p:nvSpPr>
            <p:cNvPr id="10" name="Rectangle 9"/>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a:solidFill>
                  <a:prstClr val="white"/>
                </a:solidFill>
              </a:endParaRPr>
            </a:p>
          </p:txBody>
        </p:sp>
        <p:grpSp>
          <p:nvGrpSpPr>
            <p:cNvPr id="11" name="Group 41"/>
            <p:cNvGrpSpPr>
              <a:grpSpLocks/>
            </p:cNvGrpSpPr>
            <p:nvPr userDrawn="1"/>
          </p:nvGrpSpPr>
          <p:grpSpPr bwMode="white">
            <a:xfrm>
              <a:off x="-307801" y="1143000"/>
              <a:ext cx="233465" cy="4572000"/>
              <a:chOff x="-361009" y="1143000"/>
              <a:chExt cx="286674" cy="4572000"/>
            </a:xfrm>
          </p:grpSpPr>
          <p:cxnSp>
            <p:nvCxnSpPr>
              <p:cNvPr id="26" name="Straight Connector 25"/>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28"/>
            <p:cNvGrpSpPr>
              <a:grpSpLocks/>
            </p:cNvGrpSpPr>
            <p:nvPr userDrawn="1"/>
          </p:nvGrpSpPr>
          <p:grpSpPr bwMode="white">
            <a:xfrm>
              <a:off x="-307801" y="0"/>
              <a:ext cx="233466" cy="6865432"/>
              <a:chOff x="-564989" y="0"/>
              <a:chExt cx="490654" cy="6865432"/>
            </a:xfrm>
          </p:grpSpPr>
          <p:cxnSp>
            <p:nvCxnSpPr>
              <p:cNvPr id="20" name="Straight Connector 19"/>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43"/>
            <p:cNvSpPr txBox="1">
              <a:spLocks noChangeArrowheads="1"/>
            </p:cNvSpPr>
            <p:nvPr userDrawn="1"/>
          </p:nvSpPr>
          <p:spPr bwMode="white">
            <a:xfrm>
              <a:off x="-559725" y="102862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1/6</a:t>
              </a:r>
            </a:p>
          </p:txBody>
        </p:sp>
        <p:sp>
          <p:nvSpPr>
            <p:cNvPr id="14" name="TextBox 44"/>
            <p:cNvSpPr txBox="1">
              <a:spLocks noChangeArrowheads="1"/>
            </p:cNvSpPr>
            <p:nvPr userDrawn="1"/>
          </p:nvSpPr>
          <p:spPr bwMode="white">
            <a:xfrm>
              <a:off x="-559725" y="2182652"/>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2/6</a:t>
              </a:r>
            </a:p>
          </p:txBody>
        </p:sp>
        <p:sp>
          <p:nvSpPr>
            <p:cNvPr id="15" name="TextBox 45"/>
            <p:cNvSpPr txBox="1">
              <a:spLocks noChangeArrowheads="1"/>
            </p:cNvSpPr>
            <p:nvPr userDrawn="1"/>
          </p:nvSpPr>
          <p:spPr bwMode="white">
            <a:xfrm>
              <a:off x="-559725" y="4463721"/>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4/6</a:t>
              </a:r>
            </a:p>
          </p:txBody>
        </p:sp>
        <p:sp>
          <p:nvSpPr>
            <p:cNvPr id="16" name="TextBox 46"/>
            <p:cNvSpPr txBox="1">
              <a:spLocks noChangeArrowheads="1"/>
            </p:cNvSpPr>
            <p:nvPr userDrawn="1"/>
          </p:nvSpPr>
          <p:spPr bwMode="white">
            <a:xfrm>
              <a:off x="-559725" y="5601875"/>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5/6</a:t>
              </a:r>
            </a:p>
          </p:txBody>
        </p:sp>
        <p:sp>
          <p:nvSpPr>
            <p:cNvPr id="17" name="TextBox 47"/>
            <p:cNvSpPr txBox="1">
              <a:spLocks noChangeArrowheads="1"/>
            </p:cNvSpPr>
            <p:nvPr userDrawn="1"/>
          </p:nvSpPr>
          <p:spPr bwMode="white">
            <a:xfrm>
              <a:off x="-559725" y="161119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1/4</a:t>
              </a:r>
            </a:p>
          </p:txBody>
        </p:sp>
        <p:sp>
          <p:nvSpPr>
            <p:cNvPr id="18" name="TextBox 48"/>
            <p:cNvSpPr txBox="1">
              <a:spLocks noChangeArrowheads="1"/>
            </p:cNvSpPr>
            <p:nvPr userDrawn="1"/>
          </p:nvSpPr>
          <p:spPr bwMode="white">
            <a:xfrm>
              <a:off x="-559725" y="5049466"/>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3/4</a:t>
              </a:r>
            </a:p>
          </p:txBody>
        </p:sp>
        <p:sp>
          <p:nvSpPr>
            <p:cNvPr id="19" name="TextBox 49"/>
            <p:cNvSpPr txBox="1">
              <a:spLocks noChangeArrowheads="1"/>
            </p:cNvSpPr>
            <p:nvPr userDrawn="1"/>
          </p:nvSpPr>
          <p:spPr bwMode="white">
            <a:xfrm>
              <a:off x="-559725" y="3338267"/>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1/2</a:t>
              </a:r>
            </a:p>
          </p:txBody>
        </p:sp>
      </p:grpSp>
      <p:grpSp>
        <p:nvGrpSpPr>
          <p:cNvPr id="30" name="Group 29"/>
          <p:cNvGrpSpPr/>
          <p:nvPr userDrawn="1"/>
        </p:nvGrpSpPr>
        <p:grpSpPr bwMode="white">
          <a:xfrm>
            <a:off x="3" y="-325436"/>
            <a:ext cx="9144000" cy="233362"/>
            <a:chOff x="3" y="-325436"/>
            <a:chExt cx="9144000" cy="233362"/>
          </a:xfrm>
        </p:grpSpPr>
        <p:sp>
          <p:nvSpPr>
            <p:cNvPr id="31" name="Rectangle 30"/>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a:solidFill>
                  <a:prstClr val="white"/>
                </a:solidFill>
              </a:endParaRPr>
            </a:p>
          </p:txBody>
        </p:sp>
        <p:cxnSp>
          <p:nvCxnSpPr>
            <p:cNvPr id="32" name="Straight Connector 31"/>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6" name="Rectangle 5"/>
          <p:cNvSpPr txBox="1">
            <a:spLocks noChangeArrowheads="1"/>
          </p:cNvSpPr>
          <p:nvPr userDrawn="1"/>
        </p:nvSpPr>
        <p:spPr bwMode="auto">
          <a:xfrm>
            <a:off x="763590" y="6630990"/>
            <a:ext cx="1100137" cy="69250"/>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450">
                <a:solidFill>
                  <a:prstClr val="white"/>
                </a:solidFill>
                <a:cs typeface="Arial" panose="020B0604020202020204" pitchFamily="34" charset="0"/>
              </a:rPr>
              <a:t>Johnson Controls, Inc. —</a:t>
            </a:r>
            <a:endParaRPr lang="en-GB" sz="450">
              <a:solidFill>
                <a:prstClr val="white"/>
              </a:solidFill>
              <a:cs typeface="Arial" charset="0"/>
            </a:endParaRPr>
          </a:p>
        </p:txBody>
      </p:sp>
      <p:sp>
        <p:nvSpPr>
          <p:cNvPr id="37" name="Rectangle 6"/>
          <p:cNvSpPr txBox="1">
            <a:spLocks noChangeArrowheads="1"/>
          </p:cNvSpPr>
          <p:nvPr userDrawn="1"/>
        </p:nvSpPr>
        <p:spPr bwMode="auto">
          <a:xfrm>
            <a:off x="468313" y="6560604"/>
            <a:ext cx="269874" cy="215900"/>
          </a:xfrm>
          <a:prstGeom prst="rect">
            <a:avLst/>
          </a:prstGeom>
          <a:noFill/>
          <a:ln w="9525">
            <a:noFill/>
            <a:miter lim="800000"/>
            <a:headEnd/>
            <a:tailEnd/>
          </a:ln>
          <a:effectLst/>
        </p:spPr>
        <p:txBody>
          <a:bodyPr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5CFF3644-1C11-477C-A5D5-3A3BC5CE8122}" type="slidenum">
              <a:rPr lang="de-DE" sz="675" smtClean="0">
                <a:solidFill>
                  <a:prstClr val="white"/>
                </a:solidFill>
              </a:rPr>
              <a:pPr eaLnBrk="1" fontAlgn="base" hangingPunct="1">
                <a:spcBef>
                  <a:spcPct val="0"/>
                </a:spcBef>
                <a:spcAft>
                  <a:spcPct val="0"/>
                </a:spcAft>
              </a:pPr>
              <a:t>‹#›</a:t>
            </a:fld>
            <a:endParaRPr lang="de-DE" sz="675">
              <a:solidFill>
                <a:prstClr val="white"/>
              </a:solidFill>
            </a:endParaRPr>
          </a:p>
        </p:txBody>
      </p:sp>
      <p:sp>
        <p:nvSpPr>
          <p:cNvPr id="38" name="Footer Placeholder 1"/>
          <p:cNvSpPr>
            <a:spLocks noGrp="1"/>
          </p:cNvSpPr>
          <p:nvPr>
            <p:ph type="ftr" sz="quarter" idx="3"/>
          </p:nvPr>
        </p:nvSpPr>
        <p:spPr>
          <a:xfrm>
            <a:off x="1655888" y="6581112"/>
            <a:ext cx="4750467" cy="193675"/>
          </a:xfrm>
          <a:prstGeom prst="rect">
            <a:avLst/>
          </a:prstGeom>
        </p:spPr>
        <p:txBody>
          <a:bodyPr vert="horz" lIns="0" tIns="0" rIns="0" bIns="0" rtlCol="0" anchor="ctr"/>
          <a:lstStyle>
            <a:lvl1pPr algn="l">
              <a:defRPr sz="450">
                <a:solidFill>
                  <a:schemeClr val="bg1"/>
                </a:solidFill>
              </a:defRPr>
            </a:lvl1pPr>
          </a:lstStyle>
          <a:p>
            <a:r>
              <a:rPr lang="en-GB">
                <a:solidFill>
                  <a:prstClr val="white"/>
                </a:solidFill>
              </a:rPr>
              <a:t>Footer - Use 'Insert &gt;Header &amp; Footer' to modify this text and ‘Apply to all’</a:t>
            </a:r>
          </a:p>
        </p:txBody>
      </p:sp>
    </p:spTree>
    <p:extLst>
      <p:ext uri="{BB962C8B-B14F-4D97-AF65-F5344CB8AC3E}">
        <p14:creationId xmlns:p14="http://schemas.microsoft.com/office/powerpoint/2010/main" val="126565106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45426" name="Rectangle 18"/>
          <p:cNvSpPr>
            <a:spLocks noChangeArrowheads="1"/>
          </p:cNvSpPr>
          <p:nvPr/>
        </p:nvSpPr>
        <p:spPr bwMode="auto">
          <a:xfrm>
            <a:off x="755651" y="1479551"/>
            <a:ext cx="7561263" cy="3965575"/>
          </a:xfrm>
          <a:prstGeom prst="rect">
            <a:avLst/>
          </a:prstGeom>
          <a:solidFill>
            <a:schemeClr val="bg2"/>
          </a:solidFill>
          <a:ln w="9525">
            <a:noFill/>
            <a:miter lim="800000"/>
            <a:headEnd/>
            <a:tailEnd/>
          </a:ln>
          <a:effectLst/>
        </p:spPr>
        <p:txBody>
          <a:bodyPr wrap="none" anchor="ctr">
            <a:prstTxWarp prst="textNoShape">
              <a:avLst/>
            </a:prstTxWarp>
          </a:bodyPr>
          <a:lstStyle/>
          <a:p>
            <a:pPr fontAlgn="base">
              <a:spcBef>
                <a:spcPct val="0"/>
              </a:spcBef>
              <a:spcAft>
                <a:spcPct val="0"/>
              </a:spcAft>
            </a:pPr>
            <a:endParaRPr lang="en-US" sz="1350">
              <a:solidFill>
                <a:srgbClr val="000000"/>
              </a:solidFill>
              <a:cs typeface="Arial" panose="020B0604020202020204" pitchFamily="34" charset="0"/>
            </a:endParaRPr>
          </a:p>
        </p:txBody>
      </p:sp>
      <p:sp>
        <p:nvSpPr>
          <p:cNvPr id="145410" name="Rectangle 2"/>
          <p:cNvSpPr>
            <a:spLocks noGrp="1" noChangeArrowheads="1"/>
          </p:cNvSpPr>
          <p:nvPr>
            <p:ph type="ctrTitle"/>
          </p:nvPr>
        </p:nvSpPr>
        <p:spPr>
          <a:xfrm>
            <a:off x="755650" y="539750"/>
            <a:ext cx="7920038" cy="939800"/>
          </a:xfrm>
        </p:spPr>
        <p:txBody>
          <a:bodyPr/>
          <a:lstStyle>
            <a:lvl1pPr>
              <a:tabLst>
                <a:tab pos="1747838" algn="l"/>
              </a:tabLst>
              <a:defRPr sz="2100" b="0"/>
            </a:lvl1pPr>
          </a:lstStyle>
          <a:p>
            <a:r>
              <a:rPr lang="de-DE"/>
              <a:t>Click here to edit the title of your presentation</a:t>
            </a:r>
            <a:br>
              <a:rPr lang="de-DE"/>
            </a:br>
            <a:r>
              <a:rPr lang="de-DE"/>
              <a:t>(two rows maximum)</a:t>
            </a:r>
          </a:p>
        </p:txBody>
      </p:sp>
      <p:sp>
        <p:nvSpPr>
          <p:cNvPr id="145411" name="Rectangle 3"/>
          <p:cNvSpPr>
            <a:spLocks noGrp="1" noChangeArrowheads="1"/>
          </p:cNvSpPr>
          <p:nvPr>
            <p:ph type="subTitle" idx="1"/>
          </p:nvPr>
        </p:nvSpPr>
        <p:spPr>
          <a:xfrm>
            <a:off x="755650" y="333377"/>
            <a:ext cx="7920038" cy="276225"/>
          </a:xfrm>
        </p:spPr>
        <p:txBody>
          <a:bodyPr/>
          <a:lstStyle>
            <a:lvl1pPr>
              <a:spcBef>
                <a:spcPct val="0"/>
              </a:spcBef>
              <a:defRPr sz="750" b="1">
                <a:solidFill>
                  <a:schemeClr val="bg2"/>
                </a:solidFill>
              </a:defRPr>
            </a:lvl1pPr>
          </a:lstStyle>
          <a:p>
            <a:r>
              <a:rPr lang="de-DE"/>
              <a:t>CLICK HERE TO EDIT DESCRIPTOR</a:t>
            </a:r>
          </a:p>
        </p:txBody>
      </p:sp>
    </p:spTree>
    <p:extLst>
      <p:ext uri="{BB962C8B-B14F-4D97-AF65-F5344CB8AC3E}">
        <p14:creationId xmlns:p14="http://schemas.microsoft.com/office/powerpoint/2010/main" val="2768972577"/>
      </p:ext>
    </p:extLst>
  </p:cSld>
  <p:clrMapOvr>
    <a:masterClrMapping/>
  </p:clrMapOvr>
  <p:transition>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Title and text - Full width">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title (2 lines max)</a:t>
            </a:r>
            <a:endParaRPr lang="en-GB" dirty="0"/>
          </a:p>
        </p:txBody>
      </p:sp>
      <p:sp>
        <p:nvSpPr>
          <p:cNvPr id="6" name="Text Placeholder 5"/>
          <p:cNvSpPr>
            <a:spLocks noGrp="1"/>
          </p:cNvSpPr>
          <p:nvPr>
            <p:ph type="body" sz="quarter" idx="10" hasCustomPrompt="1"/>
          </p:nvPr>
        </p:nvSpPr>
        <p:spPr>
          <a:xfrm>
            <a:off x="468313" y="1196976"/>
            <a:ext cx="8207375" cy="4824412"/>
          </a:xfrm>
        </p:spPr>
        <p:txBody>
          <a:bodyPr/>
          <a:lstStyle>
            <a:lvl1pPr>
              <a:defRPr/>
            </a:lvl1pPr>
            <a:lvl5pPr>
              <a:defRPr baseline="0"/>
            </a:lvl5pPr>
          </a:lstStyle>
          <a:p>
            <a:pPr lvl="0"/>
            <a:r>
              <a:rPr lang="en-US" dirty="0"/>
              <a:t>Click to edit text (use indent for a higher bullet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Tree>
    <p:extLst>
      <p:ext uri="{BB962C8B-B14F-4D97-AF65-F5344CB8AC3E}">
        <p14:creationId xmlns:p14="http://schemas.microsoft.com/office/powerpoint/2010/main" val="109832511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5"/>
            <a:ext cx="7886700" cy="1500187"/>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endParaRPr lang="en-US">
              <a:solidFill>
                <a:srgbClr val="878785"/>
              </a:solidFill>
            </a:endParaRPr>
          </a:p>
        </p:txBody>
      </p:sp>
      <p:sp>
        <p:nvSpPr>
          <p:cNvPr id="5" name="Slide Number Placeholder 4"/>
          <p:cNvSpPr>
            <a:spLocks noGrp="1"/>
          </p:cNvSpPr>
          <p:nvPr>
            <p:ph type="sldNum" sz="quarter" idx="11"/>
          </p:nvPr>
        </p:nvSpPr>
        <p:spPr/>
        <p:txBody>
          <a:bodyPr/>
          <a:lstStyle>
            <a:lvl1pPr>
              <a:defRPr/>
            </a:lvl1pPr>
          </a:lstStyle>
          <a:p>
            <a:fld id="{07A3CC71-09DD-44E3-B879-6026D5396409}"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851222187"/>
      </p:ext>
    </p:extLst>
  </p:cSld>
  <p:clrMapOvr>
    <a:masterClrMapping/>
  </p:clrMapOvr>
  <p:transition>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solidFill>
                  <a:prstClr val="black"/>
                </a:solidFill>
              </a:rPr>
              <a:t>Footer - Use 'Insert &gt;Header &amp; Footer' to modify this text and ‘Apply to all’</a:t>
            </a:r>
            <a:endParaRPr lang="de-DE" dirty="0">
              <a:solidFill>
                <a:prstClr val="black"/>
              </a:solidFill>
            </a:endParaRPr>
          </a:p>
        </p:txBody>
      </p:sp>
      <p:sp>
        <p:nvSpPr>
          <p:cNvPr id="5" name="Slide Number Placeholder 4"/>
          <p:cNvSpPr>
            <a:spLocks noGrp="1"/>
          </p:cNvSpPr>
          <p:nvPr>
            <p:ph type="sldNum" sz="quarter" idx="11"/>
          </p:nvPr>
        </p:nvSpPr>
        <p:spPr>
          <a:xfrm>
            <a:off x="468313" y="6416685"/>
            <a:ext cx="215900" cy="130175"/>
          </a:xfrm>
          <a:prstGeom prst="rect">
            <a:avLst/>
          </a:prstGeom>
        </p:spPr>
        <p:txBody>
          <a:bodyPr/>
          <a:lstStyle>
            <a:lvl1pPr>
              <a:defRPr smtClean="0"/>
            </a:lvl1pPr>
          </a:lstStyle>
          <a:p>
            <a:pPr fontAlgn="base">
              <a:spcBef>
                <a:spcPct val="0"/>
              </a:spcBef>
              <a:spcAft>
                <a:spcPct val="0"/>
              </a:spcAft>
            </a:pPr>
            <a:fld id="{0FB62E79-44A6-6044-956A-E40D50341462}" type="slidenum">
              <a:rPr lang="de-DE">
                <a:solidFill>
                  <a:prstClr val="black"/>
                </a:solidFill>
                <a:cs typeface="Arial" panose="020B0604020202020204" pitchFamily="34" charset="0"/>
              </a:rPr>
              <a:pPr fontAlgn="base">
                <a:spcBef>
                  <a:spcPct val="0"/>
                </a:spcBef>
                <a:spcAft>
                  <a:spcPct val="0"/>
                </a:spcAft>
              </a:pPr>
              <a:t>‹#›</a:t>
            </a:fld>
            <a:endParaRPr lang="de-DE">
              <a:solidFill>
                <a:prstClr val="black"/>
              </a:solidFill>
              <a:cs typeface="Arial" panose="020B0604020202020204" pitchFamily="34" charset="0"/>
            </a:endParaRPr>
          </a:p>
        </p:txBody>
      </p:sp>
    </p:spTree>
    <p:extLst>
      <p:ext uri="{BB962C8B-B14F-4D97-AF65-F5344CB8AC3E}">
        <p14:creationId xmlns:p14="http://schemas.microsoft.com/office/powerpoint/2010/main" val="1276641074"/>
      </p:ext>
    </p:extLst>
  </p:cSld>
  <p:clrMapOvr>
    <a:masterClrMapping/>
  </p:clrMapOvr>
  <p:transition>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r>
              <a:rPr lang="en-US">
                <a:solidFill>
                  <a:srgbClr val="878785"/>
                </a:solidFill>
              </a:rPr>
              <a:t>Footer - Use 'Insert &gt;Header &amp; Footer' to modify this text and ‘Apply to all’</a:t>
            </a:r>
            <a:endParaRPr lang="de-DE">
              <a:solidFill>
                <a:srgbClr val="878785"/>
              </a:solidFill>
            </a:endParaRPr>
          </a:p>
        </p:txBody>
      </p:sp>
      <p:sp>
        <p:nvSpPr>
          <p:cNvPr id="4" name="Slide Number Placeholder 3"/>
          <p:cNvSpPr>
            <a:spLocks noGrp="1"/>
          </p:cNvSpPr>
          <p:nvPr>
            <p:ph type="sldNum" sz="quarter" idx="11"/>
          </p:nvPr>
        </p:nvSpPr>
        <p:spPr>
          <a:xfrm>
            <a:off x="468313" y="6416677"/>
            <a:ext cx="215900" cy="130175"/>
          </a:xfrm>
          <a:prstGeom prst="rect">
            <a:avLst/>
          </a:prstGeom>
        </p:spPr>
        <p:txBody>
          <a:bodyPr/>
          <a:lstStyle>
            <a:lvl1pPr>
              <a:defRPr smtClean="0"/>
            </a:lvl1pPr>
          </a:lstStyle>
          <a:p>
            <a:pPr fontAlgn="base">
              <a:spcBef>
                <a:spcPct val="0"/>
              </a:spcBef>
              <a:spcAft>
                <a:spcPct val="0"/>
              </a:spcAft>
            </a:pPr>
            <a:fld id="{8E516DFC-E782-5C48-82B1-C052358694CC}" type="slidenum">
              <a:rPr lang="de-DE">
                <a:solidFill>
                  <a:srgbClr val="000000"/>
                </a:solidFill>
                <a:cs typeface="Arial" panose="020B0604020202020204" pitchFamily="34" charset="0"/>
              </a:rPr>
              <a:pPr fontAlgn="base">
                <a:spcBef>
                  <a:spcPct val="0"/>
                </a:spcBef>
                <a:spcAft>
                  <a:spcPct val="0"/>
                </a:spcAft>
              </a:pPr>
              <a:t>‹#›</a:t>
            </a:fld>
            <a:endParaRPr lang="de-DE">
              <a:solidFill>
                <a:srgbClr val="000000"/>
              </a:solidFill>
              <a:cs typeface="Arial" panose="020B0604020202020204" pitchFamily="34" charset="0"/>
            </a:endParaRPr>
          </a:p>
        </p:txBody>
      </p:sp>
    </p:spTree>
    <p:extLst>
      <p:ext uri="{BB962C8B-B14F-4D97-AF65-F5344CB8AC3E}">
        <p14:creationId xmlns:p14="http://schemas.microsoft.com/office/powerpoint/2010/main" val="1051986238"/>
      </p:ext>
    </p:extLst>
  </p:cSld>
  <p:clrMapOvr>
    <a:masterClrMapping/>
  </p:clrMapOvr>
  <p:transition>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Cover 1">
    <p:spTree>
      <p:nvGrpSpPr>
        <p:cNvPr id="1" name=""/>
        <p:cNvGrpSpPr/>
        <p:nvPr/>
      </p:nvGrpSpPr>
      <p:grpSpPr>
        <a:xfrm>
          <a:off x="0" y="0"/>
          <a:ext cx="0" cy="0"/>
          <a:chOff x="0" y="0"/>
          <a:chExt cx="0" cy="0"/>
        </a:xfrm>
      </p:grpSpPr>
      <p:sp>
        <p:nvSpPr>
          <p:cNvPr id="4" name="Rectangle 37"/>
          <p:cNvSpPr>
            <a:spLocks noGrp="1" noChangeArrowheads="1"/>
          </p:cNvSpPr>
          <p:nvPr>
            <p:ph type="subTitle" sz="quarter" idx="1"/>
          </p:nvPr>
        </p:nvSpPr>
        <p:spPr>
          <a:xfrm>
            <a:off x="762003" y="288931"/>
            <a:ext cx="7921625" cy="277813"/>
          </a:xfrm>
          <a:prstGeom prst="rect">
            <a:avLst/>
          </a:prstGeom>
        </p:spPr>
        <p:txBody>
          <a:bodyPr/>
          <a:lstStyle>
            <a:lvl1pPr marL="0" indent="0">
              <a:lnSpc>
                <a:spcPct val="100000"/>
              </a:lnSpc>
              <a:spcBef>
                <a:spcPct val="0"/>
              </a:spcBef>
              <a:spcAft>
                <a:spcPts val="0"/>
              </a:spcAft>
              <a:buNone/>
              <a:defRPr sz="788" b="0">
                <a:solidFill>
                  <a:schemeClr val="tx1"/>
                </a:solidFill>
              </a:defRPr>
            </a:lvl1pPr>
          </a:lstStyle>
          <a:p>
            <a:r>
              <a:rPr lang="en-US"/>
              <a:t>Click to edit Master subtitle style</a:t>
            </a:r>
            <a:endParaRPr lang="en-GB" dirty="0"/>
          </a:p>
        </p:txBody>
      </p:sp>
      <p:sp>
        <p:nvSpPr>
          <p:cNvPr id="5" name="Text Placeholder 22"/>
          <p:cNvSpPr>
            <a:spLocks noGrp="1"/>
          </p:cNvSpPr>
          <p:nvPr>
            <p:ph type="body" sz="quarter" idx="11"/>
          </p:nvPr>
        </p:nvSpPr>
        <p:spPr>
          <a:xfrm>
            <a:off x="761999" y="5340210"/>
            <a:ext cx="4972233" cy="839322"/>
          </a:xfrm>
          <a:prstGeom prst="rect">
            <a:avLst/>
          </a:prstGeom>
        </p:spPr>
        <p:txBody>
          <a:bodyPr lIns="0" rIns="0"/>
          <a:lstStyle>
            <a:lvl1pPr marL="0" indent="0">
              <a:spcAft>
                <a:spcPts val="0"/>
              </a:spcAft>
              <a:buNone/>
              <a:defRPr sz="900" b="1">
                <a:solidFill>
                  <a:schemeClr val="tx1"/>
                </a:solidFill>
              </a:defRPr>
            </a:lvl1pPr>
            <a:lvl2pPr marL="0" indent="893">
              <a:spcAft>
                <a:spcPts val="0"/>
              </a:spcAft>
              <a:buNone/>
              <a:defRPr sz="788" i="1" baseline="0">
                <a:solidFill>
                  <a:schemeClr val="tx1"/>
                </a:solidFill>
              </a:defRPr>
            </a:lvl2pPr>
            <a:lvl3pPr marL="101798" indent="-100906">
              <a:spcAft>
                <a:spcPts val="0"/>
              </a:spcAft>
              <a:defRPr/>
            </a:lvl3pPr>
            <a:lvl4pPr marL="203597" indent="-100906">
              <a:defRPr/>
            </a:lvl4pPr>
            <a:lvl5pPr marL="305396" indent="-100906">
              <a:defRPr/>
            </a:lvl5pPr>
            <a:lvl6pPr marL="401836" indent="-100906">
              <a:defRPr/>
            </a:lvl6pPr>
            <a:lvl7pPr marL="503635" indent="-90191">
              <a:spcBef>
                <a:spcPts val="0"/>
              </a:spcBef>
              <a:buSzPct val="80000"/>
              <a:defRPr sz="675"/>
            </a:lvl7pPr>
          </a:lstStyle>
          <a:p>
            <a:pPr lvl="0"/>
            <a:r>
              <a:rPr lang="en-US"/>
              <a:t>Click to edit Master text styles</a:t>
            </a:r>
          </a:p>
          <a:p>
            <a:pPr lvl="1"/>
            <a:r>
              <a:rPr lang="en-US"/>
              <a:t>Second level</a:t>
            </a:r>
          </a:p>
        </p:txBody>
      </p:sp>
      <p:sp>
        <p:nvSpPr>
          <p:cNvPr id="6" name="Picture Placeholder 33"/>
          <p:cNvSpPr>
            <a:spLocks noGrp="1"/>
          </p:cNvSpPr>
          <p:nvPr>
            <p:ph type="pic" sz="quarter" idx="10"/>
          </p:nvPr>
        </p:nvSpPr>
        <p:spPr>
          <a:xfrm>
            <a:off x="-1" y="1716088"/>
            <a:ext cx="9144001" cy="3430800"/>
          </a:xfrm>
          <a:prstGeom prst="rect">
            <a:avLst/>
          </a:prstGeom>
          <a:effectLst/>
        </p:spPr>
        <p:txBody>
          <a:bodyPr rtlCol="0" anchor="ctr">
            <a:normAutofit/>
          </a:bodyPr>
          <a:lstStyle>
            <a:lvl1pPr marL="0" indent="0" algn="ctr">
              <a:buNone/>
              <a:defRPr>
                <a:solidFill>
                  <a:schemeClr val="bg2">
                    <a:lumMod val="60000"/>
                    <a:lumOff val="40000"/>
                  </a:schemeClr>
                </a:solidFill>
              </a:defRPr>
            </a:lvl1pPr>
          </a:lstStyle>
          <a:p>
            <a:pPr lvl="0"/>
            <a:r>
              <a:rPr lang="en-US" noProof="0"/>
              <a:t>Click icon to add picture</a:t>
            </a:r>
            <a:endParaRPr lang="en-GB" noProof="0"/>
          </a:p>
        </p:txBody>
      </p:sp>
      <p:sp>
        <p:nvSpPr>
          <p:cNvPr id="8" name="Title 1"/>
          <p:cNvSpPr>
            <a:spLocks noGrp="1"/>
          </p:cNvSpPr>
          <p:nvPr>
            <p:ph type="title"/>
          </p:nvPr>
        </p:nvSpPr>
        <p:spPr>
          <a:xfrm>
            <a:off x="762002" y="644953"/>
            <a:ext cx="8207375" cy="966365"/>
          </a:xfrm>
        </p:spPr>
        <p:txBody>
          <a:bodyPr/>
          <a:lstStyle>
            <a:lvl1pPr>
              <a:defRPr sz="1800"/>
            </a:lvl1pPr>
          </a:lstStyle>
          <a:p>
            <a:r>
              <a:rPr lang="en-US"/>
              <a:t>Click to edit Master title style</a:t>
            </a:r>
            <a:endParaRPr lang="en-GB" dirty="0"/>
          </a:p>
        </p:txBody>
      </p:sp>
      <p:sp>
        <p:nvSpPr>
          <p:cNvPr id="9" name="TextBox 8"/>
          <p:cNvSpPr txBox="1">
            <a:spLocks noChangeArrowheads="1"/>
          </p:cNvSpPr>
          <p:nvPr userDrawn="1"/>
        </p:nvSpPr>
        <p:spPr bwMode="auto">
          <a:xfrm>
            <a:off x="7877177" y="2863853"/>
            <a:ext cx="1152525" cy="496674"/>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144" tIns="6072" rIns="10144" bIns="607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338"/>
              </a:spcAft>
              <a:defRPr/>
            </a:pPr>
            <a:r>
              <a:rPr lang="en-GB" altLang="en-US" sz="563">
                <a:solidFill>
                  <a:prstClr val="white"/>
                </a:solidFill>
                <a:cs typeface="Arial" charset="0"/>
              </a:rPr>
              <a:t>If the you can read this </a:t>
            </a:r>
            <a:r>
              <a:rPr lang="en-GB" altLang="en-US" sz="563" b="1">
                <a:solidFill>
                  <a:prstClr val="white"/>
                </a:solidFill>
                <a:cs typeface="Arial" charset="0"/>
              </a:rPr>
              <a:t>Click on the icon to choose a picture </a:t>
            </a:r>
            <a:r>
              <a:rPr lang="en-GB" altLang="en-US" sz="563">
                <a:solidFill>
                  <a:prstClr val="white"/>
                </a:solidFill>
                <a:cs typeface="Arial" charset="0"/>
              </a:rPr>
              <a:t>or </a:t>
            </a:r>
            <a:br>
              <a:rPr lang="en-GB" altLang="en-US" sz="563">
                <a:solidFill>
                  <a:prstClr val="white"/>
                </a:solidFill>
                <a:cs typeface="Arial" charset="0"/>
              </a:rPr>
            </a:br>
            <a:r>
              <a:rPr lang="en-GB" altLang="en-US" sz="563" b="1">
                <a:solidFill>
                  <a:prstClr val="white"/>
                </a:solidFill>
                <a:cs typeface="Arial" charset="0"/>
              </a:rPr>
              <a:t>Reset the slide</a:t>
            </a:r>
            <a:r>
              <a:rPr lang="en-GB" altLang="en-US" sz="563">
                <a:solidFill>
                  <a:prstClr val="white"/>
                </a:solidFill>
                <a:cs typeface="Arial" charset="0"/>
              </a:rPr>
              <a:t>.</a:t>
            </a:r>
          </a:p>
          <a:p>
            <a:pPr algn="ctr" eaLnBrk="1" fontAlgn="base" hangingPunct="1">
              <a:spcBef>
                <a:spcPct val="0"/>
              </a:spcBef>
              <a:spcAft>
                <a:spcPct val="0"/>
              </a:spcAft>
              <a:defRPr/>
            </a:pPr>
            <a:r>
              <a:rPr lang="en-GB" altLang="en-US" sz="394">
                <a:solidFill>
                  <a:prstClr val="white"/>
                </a:solidFill>
                <a:cs typeface="Arial" charset="0"/>
              </a:rPr>
              <a:t>To Reset: Right click on the slide thumbnail and select ‘reset slide’ or choose the ‘Reset’ button on the ‘Home’ ribbon (next to the font choice box)</a:t>
            </a:r>
          </a:p>
        </p:txBody>
      </p:sp>
      <p:sp>
        <p:nvSpPr>
          <p:cNvPr id="10" name="TextBox 35"/>
          <p:cNvSpPr txBox="1">
            <a:spLocks noChangeArrowheads="1"/>
          </p:cNvSpPr>
          <p:nvPr userDrawn="1"/>
        </p:nvSpPr>
        <p:spPr bwMode="auto">
          <a:xfrm>
            <a:off x="128588" y="2863853"/>
            <a:ext cx="1152525" cy="496674"/>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144" tIns="6072" rIns="10144" bIns="607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338"/>
              </a:spcAft>
              <a:defRPr/>
            </a:pPr>
            <a:r>
              <a:rPr lang="en-GB" altLang="en-US" sz="563">
                <a:solidFill>
                  <a:prstClr val="white"/>
                </a:solidFill>
                <a:cs typeface="Arial" charset="0"/>
              </a:rPr>
              <a:t>If the you can read this </a:t>
            </a:r>
            <a:r>
              <a:rPr lang="en-GB" altLang="en-US" sz="563" b="1">
                <a:solidFill>
                  <a:prstClr val="white"/>
                </a:solidFill>
                <a:cs typeface="Arial" charset="0"/>
              </a:rPr>
              <a:t>Click on the icon to choose a picture </a:t>
            </a:r>
            <a:r>
              <a:rPr lang="en-GB" altLang="en-US" sz="563">
                <a:solidFill>
                  <a:prstClr val="white"/>
                </a:solidFill>
                <a:cs typeface="Arial" charset="0"/>
              </a:rPr>
              <a:t>or </a:t>
            </a:r>
            <a:br>
              <a:rPr lang="en-GB" altLang="en-US" sz="563">
                <a:solidFill>
                  <a:prstClr val="white"/>
                </a:solidFill>
                <a:cs typeface="Arial" charset="0"/>
              </a:rPr>
            </a:br>
            <a:r>
              <a:rPr lang="en-GB" altLang="en-US" sz="563" b="1">
                <a:solidFill>
                  <a:prstClr val="white"/>
                </a:solidFill>
                <a:cs typeface="Arial" charset="0"/>
              </a:rPr>
              <a:t>Reset the slide</a:t>
            </a:r>
            <a:r>
              <a:rPr lang="en-GB" altLang="en-US" sz="563">
                <a:solidFill>
                  <a:prstClr val="white"/>
                </a:solidFill>
                <a:cs typeface="Arial" charset="0"/>
              </a:rPr>
              <a:t>.</a:t>
            </a:r>
          </a:p>
          <a:p>
            <a:pPr algn="ctr" eaLnBrk="1" fontAlgn="base" hangingPunct="1">
              <a:spcBef>
                <a:spcPct val="0"/>
              </a:spcBef>
              <a:spcAft>
                <a:spcPct val="0"/>
              </a:spcAft>
              <a:defRPr/>
            </a:pPr>
            <a:r>
              <a:rPr lang="en-GB" altLang="en-US" sz="394">
                <a:solidFill>
                  <a:prstClr val="white"/>
                </a:solidFill>
                <a:cs typeface="Arial" charset="0"/>
              </a:rPr>
              <a:t>To Reset: Right click on the slide thumbnail and select ‘reset slide’ or choose the ‘Reset’ button on the ‘Home’ ribbon (next to the font choice box)</a:t>
            </a:r>
          </a:p>
        </p:txBody>
      </p:sp>
      <p:pic>
        <p:nvPicPr>
          <p:cNvPr id="11" name="Picture 36" descr="JCI_RGB.emf"/>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6597651" y="5673731"/>
            <a:ext cx="17462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Group 37"/>
          <p:cNvGrpSpPr>
            <a:grpSpLocks/>
          </p:cNvGrpSpPr>
          <p:nvPr userDrawn="1"/>
        </p:nvGrpSpPr>
        <p:grpSpPr bwMode="white">
          <a:xfrm>
            <a:off x="-565150" y="0"/>
            <a:ext cx="490538" cy="6865938"/>
            <a:chOff x="-565302" y="0"/>
            <a:chExt cx="490967" cy="6865432"/>
          </a:xfrm>
        </p:grpSpPr>
        <p:sp>
          <p:nvSpPr>
            <p:cNvPr id="13" name="Rectangle 12"/>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a:solidFill>
                  <a:prstClr val="white"/>
                </a:solidFill>
              </a:endParaRPr>
            </a:p>
          </p:txBody>
        </p:sp>
        <p:grpSp>
          <p:nvGrpSpPr>
            <p:cNvPr id="14" name="Group 13"/>
            <p:cNvGrpSpPr>
              <a:grpSpLocks/>
            </p:cNvGrpSpPr>
            <p:nvPr userDrawn="1"/>
          </p:nvGrpSpPr>
          <p:grpSpPr bwMode="white">
            <a:xfrm>
              <a:off x="-307801" y="1143000"/>
              <a:ext cx="233465" cy="4572000"/>
              <a:chOff x="-361009" y="1143000"/>
              <a:chExt cx="286674" cy="4572000"/>
            </a:xfrm>
          </p:grpSpPr>
          <p:cxnSp>
            <p:nvCxnSpPr>
              <p:cNvPr id="29" name="Straight Connector 28"/>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5" name="Group 28"/>
            <p:cNvGrpSpPr>
              <a:grpSpLocks/>
            </p:cNvGrpSpPr>
            <p:nvPr userDrawn="1"/>
          </p:nvGrpSpPr>
          <p:grpSpPr bwMode="white">
            <a:xfrm>
              <a:off x="-307801" y="0"/>
              <a:ext cx="233466" cy="6865432"/>
              <a:chOff x="-564989" y="0"/>
              <a:chExt cx="490654" cy="6865432"/>
            </a:xfrm>
          </p:grpSpPr>
          <p:cxnSp>
            <p:nvCxnSpPr>
              <p:cNvPr id="23" name="Straight Connector 22"/>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6" name="TextBox 15"/>
            <p:cNvSpPr txBox="1">
              <a:spLocks noChangeArrowheads="1"/>
            </p:cNvSpPr>
            <p:nvPr userDrawn="1"/>
          </p:nvSpPr>
          <p:spPr bwMode="white">
            <a:xfrm>
              <a:off x="-546088" y="102862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1/6</a:t>
              </a:r>
            </a:p>
          </p:txBody>
        </p:sp>
        <p:sp>
          <p:nvSpPr>
            <p:cNvPr id="17" name="TextBox 16"/>
            <p:cNvSpPr txBox="1">
              <a:spLocks noChangeArrowheads="1"/>
            </p:cNvSpPr>
            <p:nvPr userDrawn="1"/>
          </p:nvSpPr>
          <p:spPr bwMode="white">
            <a:xfrm>
              <a:off x="-546088" y="2182652"/>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2/6</a:t>
              </a:r>
            </a:p>
          </p:txBody>
        </p:sp>
        <p:sp>
          <p:nvSpPr>
            <p:cNvPr id="18" name="TextBox 17"/>
            <p:cNvSpPr txBox="1">
              <a:spLocks noChangeArrowheads="1"/>
            </p:cNvSpPr>
            <p:nvPr userDrawn="1"/>
          </p:nvSpPr>
          <p:spPr bwMode="white">
            <a:xfrm>
              <a:off x="-546088" y="4463721"/>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4/6</a:t>
              </a:r>
            </a:p>
          </p:txBody>
        </p:sp>
        <p:sp>
          <p:nvSpPr>
            <p:cNvPr id="19" name="TextBox 18"/>
            <p:cNvSpPr txBox="1">
              <a:spLocks noChangeArrowheads="1"/>
            </p:cNvSpPr>
            <p:nvPr userDrawn="1"/>
          </p:nvSpPr>
          <p:spPr bwMode="white">
            <a:xfrm>
              <a:off x="-546088" y="5601875"/>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5/6</a:t>
              </a:r>
            </a:p>
          </p:txBody>
        </p:sp>
        <p:sp>
          <p:nvSpPr>
            <p:cNvPr id="20" name="TextBox 19"/>
            <p:cNvSpPr txBox="1">
              <a:spLocks noChangeArrowheads="1"/>
            </p:cNvSpPr>
            <p:nvPr userDrawn="1"/>
          </p:nvSpPr>
          <p:spPr bwMode="white">
            <a:xfrm>
              <a:off x="-546088" y="161119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1/4</a:t>
              </a:r>
            </a:p>
          </p:txBody>
        </p:sp>
        <p:sp>
          <p:nvSpPr>
            <p:cNvPr id="21" name="TextBox 20"/>
            <p:cNvSpPr txBox="1">
              <a:spLocks noChangeArrowheads="1"/>
            </p:cNvSpPr>
            <p:nvPr userDrawn="1"/>
          </p:nvSpPr>
          <p:spPr bwMode="white">
            <a:xfrm>
              <a:off x="-546088" y="5049466"/>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3/4</a:t>
              </a:r>
            </a:p>
          </p:txBody>
        </p:sp>
        <p:sp>
          <p:nvSpPr>
            <p:cNvPr id="22" name="TextBox 21"/>
            <p:cNvSpPr txBox="1">
              <a:spLocks noChangeArrowheads="1"/>
            </p:cNvSpPr>
            <p:nvPr userDrawn="1"/>
          </p:nvSpPr>
          <p:spPr bwMode="white">
            <a:xfrm>
              <a:off x="-546088" y="3338267"/>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1/2</a:t>
              </a:r>
            </a:p>
          </p:txBody>
        </p:sp>
      </p:grpSp>
      <p:grpSp>
        <p:nvGrpSpPr>
          <p:cNvPr id="40" name="Group 39"/>
          <p:cNvGrpSpPr/>
          <p:nvPr userDrawn="1"/>
        </p:nvGrpSpPr>
        <p:grpSpPr bwMode="white">
          <a:xfrm>
            <a:off x="3" y="-325436"/>
            <a:ext cx="9144000" cy="233362"/>
            <a:chOff x="3" y="-325436"/>
            <a:chExt cx="9144000" cy="233362"/>
          </a:xfrm>
        </p:grpSpPr>
        <p:sp>
          <p:nvSpPr>
            <p:cNvPr id="41" name="Rectangle 40"/>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a:solidFill>
                  <a:prstClr val="white"/>
                </a:solidFill>
              </a:endParaRPr>
            </a:p>
          </p:txBody>
        </p:sp>
        <p:cxnSp>
          <p:nvCxnSpPr>
            <p:cNvPr id="42" name="Straight Connector 41"/>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8" name="Rectangle 5"/>
          <p:cNvSpPr txBox="1">
            <a:spLocks noChangeArrowheads="1"/>
          </p:cNvSpPr>
          <p:nvPr userDrawn="1"/>
        </p:nvSpPr>
        <p:spPr bwMode="auto">
          <a:xfrm>
            <a:off x="763591" y="6630990"/>
            <a:ext cx="1100137" cy="52002"/>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338">
                <a:solidFill>
                  <a:srgbClr val="878785"/>
                </a:solidFill>
                <a:cs typeface="Arial" panose="020B0604020202020204" pitchFamily="34" charset="0"/>
              </a:rPr>
              <a:t>Johnson Controls, Inc. —</a:t>
            </a:r>
            <a:endParaRPr lang="en-GB" sz="338">
              <a:solidFill>
                <a:srgbClr val="878785"/>
              </a:solidFill>
              <a:cs typeface="Arial" charset="0"/>
            </a:endParaRPr>
          </a:p>
        </p:txBody>
      </p:sp>
      <p:sp>
        <p:nvSpPr>
          <p:cNvPr id="46" name="Footer Placeholder 1"/>
          <p:cNvSpPr>
            <a:spLocks noGrp="1"/>
          </p:cNvSpPr>
          <p:nvPr>
            <p:ph type="ftr" sz="quarter" idx="3"/>
          </p:nvPr>
        </p:nvSpPr>
        <p:spPr>
          <a:xfrm>
            <a:off x="1655888" y="6581114"/>
            <a:ext cx="4750467" cy="193675"/>
          </a:xfrm>
          <a:prstGeom prst="rect">
            <a:avLst/>
          </a:prstGeom>
        </p:spPr>
        <p:txBody>
          <a:bodyPr vert="horz" lIns="0" tIns="0" rIns="0" bIns="0" rtlCol="0" anchor="ctr"/>
          <a:lstStyle>
            <a:lvl1pPr algn="l">
              <a:defRPr sz="338">
                <a:solidFill>
                  <a:srgbClr val="878785"/>
                </a:solidFill>
              </a:defRPr>
            </a:lvl1pPr>
          </a:lstStyle>
          <a:p>
            <a:r>
              <a:rPr lang="en-GB"/>
              <a:t>Footer - Use 'Insert &gt;Header &amp; Footer' to modify this text and ‘Apply to all’</a:t>
            </a:r>
          </a:p>
        </p:txBody>
      </p:sp>
    </p:spTree>
    <p:extLst>
      <p:ext uri="{BB962C8B-B14F-4D97-AF65-F5344CB8AC3E}">
        <p14:creationId xmlns:p14="http://schemas.microsoft.com/office/powerpoint/2010/main" val="364727280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over 2 ">
    <p:spTree>
      <p:nvGrpSpPr>
        <p:cNvPr id="1" name=""/>
        <p:cNvGrpSpPr/>
        <p:nvPr/>
      </p:nvGrpSpPr>
      <p:grpSpPr>
        <a:xfrm>
          <a:off x="0" y="0"/>
          <a:ext cx="0" cy="0"/>
          <a:chOff x="0" y="0"/>
          <a:chExt cx="0" cy="0"/>
        </a:xfrm>
      </p:grpSpPr>
      <p:sp>
        <p:nvSpPr>
          <p:cNvPr id="4" name="Rectangle 3"/>
          <p:cNvSpPr/>
          <p:nvPr userDrawn="1"/>
        </p:nvSpPr>
        <p:spPr>
          <a:xfrm>
            <a:off x="0" y="-1"/>
            <a:ext cx="9144000" cy="3429001"/>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013">
              <a:solidFill>
                <a:prstClr val="white"/>
              </a:solidFill>
            </a:endParaRPr>
          </a:p>
        </p:txBody>
      </p:sp>
      <p:pic>
        <p:nvPicPr>
          <p:cNvPr id="5" name="Picture 35" descr="JCI_RGB.em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597651" y="5673729"/>
            <a:ext cx="17462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36"/>
          <p:cNvSpPr txBox="1">
            <a:spLocks noChangeArrowheads="1"/>
          </p:cNvSpPr>
          <p:nvPr userDrawn="1"/>
        </p:nvSpPr>
        <p:spPr bwMode="auto">
          <a:xfrm>
            <a:off x="7877177" y="1063626"/>
            <a:ext cx="1152525" cy="496674"/>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144" tIns="6072" rIns="10144" bIns="607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338"/>
              </a:spcAft>
              <a:defRPr/>
            </a:pPr>
            <a:r>
              <a:rPr lang="en-GB" altLang="en-US" sz="563">
                <a:solidFill>
                  <a:prstClr val="white"/>
                </a:solidFill>
                <a:cs typeface="Arial" charset="0"/>
              </a:rPr>
              <a:t>If the you can read this </a:t>
            </a:r>
            <a:r>
              <a:rPr lang="en-GB" altLang="en-US" sz="563" b="1">
                <a:solidFill>
                  <a:prstClr val="white"/>
                </a:solidFill>
                <a:cs typeface="Arial" charset="0"/>
              </a:rPr>
              <a:t>Click on the icon to choose a picture </a:t>
            </a:r>
            <a:r>
              <a:rPr lang="en-GB" altLang="en-US" sz="563">
                <a:solidFill>
                  <a:prstClr val="white"/>
                </a:solidFill>
                <a:cs typeface="Arial" charset="0"/>
              </a:rPr>
              <a:t>or </a:t>
            </a:r>
            <a:br>
              <a:rPr lang="en-GB" altLang="en-US" sz="563">
                <a:solidFill>
                  <a:prstClr val="white"/>
                </a:solidFill>
                <a:cs typeface="Arial" charset="0"/>
              </a:rPr>
            </a:br>
            <a:r>
              <a:rPr lang="en-GB" altLang="en-US" sz="563" b="1">
                <a:solidFill>
                  <a:prstClr val="white"/>
                </a:solidFill>
                <a:cs typeface="Arial" charset="0"/>
              </a:rPr>
              <a:t>Reset the slide</a:t>
            </a:r>
            <a:r>
              <a:rPr lang="en-GB" altLang="en-US" sz="563">
                <a:solidFill>
                  <a:prstClr val="white"/>
                </a:solidFill>
                <a:cs typeface="Arial" charset="0"/>
              </a:rPr>
              <a:t>.</a:t>
            </a:r>
          </a:p>
          <a:p>
            <a:pPr algn="ctr" eaLnBrk="1" fontAlgn="base" hangingPunct="1">
              <a:spcBef>
                <a:spcPct val="0"/>
              </a:spcBef>
              <a:spcAft>
                <a:spcPct val="0"/>
              </a:spcAft>
              <a:defRPr/>
            </a:pPr>
            <a:r>
              <a:rPr lang="en-GB" altLang="en-US" sz="394">
                <a:solidFill>
                  <a:prstClr val="white"/>
                </a:solidFill>
                <a:cs typeface="Arial" charset="0"/>
              </a:rPr>
              <a:t>To Reset: Right click on the slide thumbnail and select ‘reset slide’ or choose the ‘Reset’ button on the ‘Home’ ribbon (next to the font choice box)</a:t>
            </a:r>
          </a:p>
        </p:txBody>
      </p:sp>
      <p:sp>
        <p:nvSpPr>
          <p:cNvPr id="7" name="TextBox 37"/>
          <p:cNvSpPr txBox="1">
            <a:spLocks noChangeArrowheads="1"/>
          </p:cNvSpPr>
          <p:nvPr userDrawn="1"/>
        </p:nvSpPr>
        <p:spPr bwMode="auto">
          <a:xfrm>
            <a:off x="128588" y="1063626"/>
            <a:ext cx="1152525" cy="496674"/>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144" tIns="6072" rIns="10144" bIns="607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338"/>
              </a:spcAft>
              <a:defRPr/>
            </a:pPr>
            <a:r>
              <a:rPr lang="en-GB" altLang="en-US" sz="563">
                <a:solidFill>
                  <a:prstClr val="white"/>
                </a:solidFill>
                <a:cs typeface="Arial" charset="0"/>
              </a:rPr>
              <a:t>If the you can read this </a:t>
            </a:r>
            <a:r>
              <a:rPr lang="en-GB" altLang="en-US" sz="563" b="1">
                <a:solidFill>
                  <a:prstClr val="white"/>
                </a:solidFill>
                <a:cs typeface="Arial" charset="0"/>
              </a:rPr>
              <a:t>Click on the icon to choose a picture </a:t>
            </a:r>
            <a:r>
              <a:rPr lang="en-GB" altLang="en-US" sz="563">
                <a:solidFill>
                  <a:prstClr val="white"/>
                </a:solidFill>
                <a:cs typeface="Arial" charset="0"/>
              </a:rPr>
              <a:t>or </a:t>
            </a:r>
            <a:br>
              <a:rPr lang="en-GB" altLang="en-US" sz="563">
                <a:solidFill>
                  <a:prstClr val="white"/>
                </a:solidFill>
                <a:cs typeface="Arial" charset="0"/>
              </a:rPr>
            </a:br>
            <a:r>
              <a:rPr lang="en-GB" altLang="en-US" sz="563" b="1">
                <a:solidFill>
                  <a:prstClr val="white"/>
                </a:solidFill>
                <a:cs typeface="Arial" charset="0"/>
              </a:rPr>
              <a:t>Reset the slide</a:t>
            </a:r>
            <a:r>
              <a:rPr lang="en-GB" altLang="en-US" sz="563">
                <a:solidFill>
                  <a:prstClr val="white"/>
                </a:solidFill>
                <a:cs typeface="Arial" charset="0"/>
              </a:rPr>
              <a:t>.</a:t>
            </a:r>
          </a:p>
          <a:p>
            <a:pPr algn="ctr" eaLnBrk="1" fontAlgn="base" hangingPunct="1">
              <a:spcBef>
                <a:spcPct val="0"/>
              </a:spcBef>
              <a:spcAft>
                <a:spcPct val="0"/>
              </a:spcAft>
              <a:defRPr/>
            </a:pPr>
            <a:r>
              <a:rPr lang="en-GB" altLang="en-US" sz="394">
                <a:solidFill>
                  <a:prstClr val="white"/>
                </a:solidFill>
                <a:cs typeface="Arial" charset="0"/>
              </a:rPr>
              <a:t>To Reset: Right click on the slide thumbnail and select ‘reset slide’ or choose the ‘Reset’ button on the ‘Home’ ribbon (next to the font choice box)</a:t>
            </a:r>
          </a:p>
        </p:txBody>
      </p:sp>
      <p:sp>
        <p:nvSpPr>
          <p:cNvPr id="8" name="Picture Placeholder 30"/>
          <p:cNvSpPr>
            <a:spLocks noGrp="1"/>
          </p:cNvSpPr>
          <p:nvPr>
            <p:ph type="pic" sz="quarter" idx="10"/>
          </p:nvPr>
        </p:nvSpPr>
        <p:spPr>
          <a:xfrm>
            <a:off x="0" y="1"/>
            <a:ext cx="9144000" cy="3429000"/>
          </a:xfrm>
          <a:prstGeom prst="rect">
            <a:avLst/>
          </a:prstGeom>
        </p:spPr>
        <p:txBody>
          <a:bodyPr rtlCol="0" anchor="ctr">
            <a:normAutofit/>
          </a:bodyPr>
          <a:lstStyle>
            <a:lvl1pPr marL="0" marR="0" indent="0" algn="ctr" defTabSz="514350" rtl="0" eaLnBrk="1" fontAlgn="base" latinLnBrk="0" hangingPunct="1">
              <a:lnSpc>
                <a:spcPct val="110000"/>
              </a:lnSpc>
              <a:spcBef>
                <a:spcPts val="0"/>
              </a:spcBef>
              <a:spcAft>
                <a:spcPts val="338"/>
              </a:spcAft>
              <a:buClr>
                <a:schemeClr val="bg2"/>
              </a:buClr>
              <a:buSzTx/>
              <a:buFont typeface="Wingdings" pitchFamily="2" charset="2"/>
              <a:buNone/>
              <a:tabLst/>
              <a:defRPr>
                <a:solidFill>
                  <a:schemeClr val="bg2">
                    <a:lumMod val="60000"/>
                    <a:lumOff val="40000"/>
                  </a:schemeClr>
                </a:solidFill>
              </a:defRPr>
            </a:lvl1pPr>
          </a:lstStyle>
          <a:p>
            <a:pPr lvl="0"/>
            <a:r>
              <a:rPr lang="en-US" noProof="0"/>
              <a:t>Click icon to add picture</a:t>
            </a:r>
            <a:endParaRPr lang="en-GB" noProof="0"/>
          </a:p>
        </p:txBody>
      </p:sp>
      <p:sp>
        <p:nvSpPr>
          <p:cNvPr id="9" name="Rectangle 37"/>
          <p:cNvSpPr>
            <a:spLocks noGrp="1" noChangeArrowheads="1"/>
          </p:cNvSpPr>
          <p:nvPr>
            <p:ph type="subTitle" sz="quarter" idx="1" hasCustomPrompt="1"/>
          </p:nvPr>
        </p:nvSpPr>
        <p:spPr>
          <a:xfrm>
            <a:off x="0" y="-2"/>
            <a:ext cx="9144000" cy="406402"/>
          </a:xfrm>
          <a:prstGeom prst="rect">
            <a:avLst/>
          </a:prstGeom>
          <a:solidFill>
            <a:schemeClr val="tx2"/>
          </a:solidFill>
          <a:effectLst/>
        </p:spPr>
        <p:txBody>
          <a:bodyPr lIns="756000" tIns="72000" rIns="72000" bIns="36000" anchor="ctr">
            <a:noAutofit/>
          </a:bodyPr>
          <a:lstStyle>
            <a:lvl1pPr marL="0" indent="0">
              <a:spcBef>
                <a:spcPct val="0"/>
              </a:spcBef>
              <a:buNone/>
              <a:defRPr sz="788" b="0">
                <a:solidFill>
                  <a:schemeClr val="bg1"/>
                </a:solidFill>
              </a:defRPr>
            </a:lvl1pPr>
          </a:lstStyle>
          <a:p>
            <a:r>
              <a:rPr lang="en-US" dirty="0"/>
              <a:t>Click to edit Business Unit</a:t>
            </a:r>
            <a:endParaRPr lang="en-GB" dirty="0"/>
          </a:p>
        </p:txBody>
      </p:sp>
      <p:sp>
        <p:nvSpPr>
          <p:cNvPr id="10" name="Text Placeholder 22"/>
          <p:cNvSpPr>
            <a:spLocks noGrp="1"/>
          </p:cNvSpPr>
          <p:nvPr>
            <p:ph type="body" sz="quarter" idx="13"/>
          </p:nvPr>
        </p:nvSpPr>
        <p:spPr>
          <a:xfrm>
            <a:off x="761999" y="4850355"/>
            <a:ext cx="4972233" cy="839322"/>
          </a:xfrm>
          <a:prstGeom prst="rect">
            <a:avLst/>
          </a:prstGeom>
        </p:spPr>
        <p:txBody>
          <a:bodyPr lIns="0" rIns="0"/>
          <a:lstStyle>
            <a:lvl1pPr marL="0" indent="0">
              <a:spcAft>
                <a:spcPts val="0"/>
              </a:spcAft>
              <a:buNone/>
              <a:defRPr sz="900" b="1">
                <a:solidFill>
                  <a:schemeClr val="tx1"/>
                </a:solidFill>
              </a:defRPr>
            </a:lvl1pPr>
            <a:lvl2pPr marL="0" indent="893">
              <a:spcAft>
                <a:spcPts val="0"/>
              </a:spcAft>
              <a:buNone/>
              <a:defRPr sz="788" i="1" baseline="0">
                <a:solidFill>
                  <a:schemeClr val="tx1"/>
                </a:solidFill>
              </a:defRPr>
            </a:lvl2pPr>
            <a:lvl3pPr marL="101798" indent="-100906">
              <a:spcAft>
                <a:spcPts val="0"/>
              </a:spcAft>
              <a:defRPr>
                <a:solidFill>
                  <a:schemeClr val="tx1"/>
                </a:solidFill>
              </a:defRPr>
            </a:lvl3pPr>
            <a:lvl4pPr marL="203597" indent="-100906">
              <a:defRPr>
                <a:solidFill>
                  <a:schemeClr val="tx1"/>
                </a:solidFill>
              </a:defRPr>
            </a:lvl4pPr>
            <a:lvl5pPr marL="305396" indent="-100906">
              <a:defRPr>
                <a:solidFill>
                  <a:schemeClr val="tx1"/>
                </a:solidFill>
              </a:defRPr>
            </a:lvl5pPr>
            <a:lvl6pPr marL="401836" indent="-100906">
              <a:defRPr>
                <a:solidFill>
                  <a:schemeClr val="tx1"/>
                </a:solidFill>
              </a:defRPr>
            </a:lvl6pPr>
            <a:lvl7pPr marL="503635" indent="-90191">
              <a:spcBef>
                <a:spcPts val="0"/>
              </a:spcBef>
              <a:buSzPct val="80000"/>
              <a:defRPr sz="675"/>
            </a:lvl7pPr>
          </a:lstStyle>
          <a:p>
            <a:pPr lvl="0"/>
            <a:r>
              <a:rPr lang="en-US"/>
              <a:t>Click to edit Master text styles</a:t>
            </a:r>
          </a:p>
          <a:p>
            <a:pPr lvl="1"/>
            <a:r>
              <a:rPr lang="en-US"/>
              <a:t>Second level</a:t>
            </a:r>
          </a:p>
        </p:txBody>
      </p:sp>
      <p:sp>
        <p:nvSpPr>
          <p:cNvPr id="13" name="Title 3"/>
          <p:cNvSpPr>
            <a:spLocks noGrp="1"/>
          </p:cNvSpPr>
          <p:nvPr>
            <p:ph type="title"/>
          </p:nvPr>
        </p:nvSpPr>
        <p:spPr>
          <a:xfrm>
            <a:off x="762001" y="3552825"/>
            <a:ext cx="8207375" cy="1130910"/>
          </a:xfrm>
        </p:spPr>
        <p:txBody>
          <a:bodyPr anchor="t"/>
          <a:lstStyle>
            <a:lvl1pPr>
              <a:defRPr sz="1800"/>
            </a:lvl1pPr>
          </a:lstStyle>
          <a:p>
            <a:r>
              <a:rPr lang="en-US"/>
              <a:t>Click to edit Master title style</a:t>
            </a:r>
            <a:endParaRPr lang="en-GB"/>
          </a:p>
        </p:txBody>
      </p:sp>
      <p:grpSp>
        <p:nvGrpSpPr>
          <p:cNvPr id="14" name="Group 39"/>
          <p:cNvGrpSpPr>
            <a:grpSpLocks/>
          </p:cNvGrpSpPr>
          <p:nvPr userDrawn="1"/>
        </p:nvGrpSpPr>
        <p:grpSpPr bwMode="white">
          <a:xfrm>
            <a:off x="-565150" y="0"/>
            <a:ext cx="490538" cy="6865938"/>
            <a:chOff x="-565302" y="0"/>
            <a:chExt cx="490967" cy="6865432"/>
          </a:xfrm>
        </p:grpSpPr>
        <p:sp>
          <p:nvSpPr>
            <p:cNvPr id="15" name="Rectangle 14"/>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a:solidFill>
                  <a:prstClr val="white"/>
                </a:solidFill>
              </a:endParaRPr>
            </a:p>
          </p:txBody>
        </p:sp>
        <p:grpSp>
          <p:nvGrpSpPr>
            <p:cNvPr id="16" name="Group 41"/>
            <p:cNvGrpSpPr>
              <a:grpSpLocks/>
            </p:cNvGrpSpPr>
            <p:nvPr userDrawn="1"/>
          </p:nvGrpSpPr>
          <p:grpSpPr bwMode="white">
            <a:xfrm>
              <a:off x="-307801" y="1143000"/>
              <a:ext cx="233465" cy="4572000"/>
              <a:chOff x="-361009" y="1143000"/>
              <a:chExt cx="286674" cy="4572000"/>
            </a:xfrm>
          </p:grpSpPr>
          <p:cxnSp>
            <p:nvCxnSpPr>
              <p:cNvPr id="31" name="Straight Connector 30"/>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7" name="Group 28"/>
            <p:cNvGrpSpPr>
              <a:grpSpLocks/>
            </p:cNvGrpSpPr>
            <p:nvPr userDrawn="1"/>
          </p:nvGrpSpPr>
          <p:grpSpPr bwMode="white">
            <a:xfrm>
              <a:off x="-307801" y="0"/>
              <a:ext cx="233466" cy="6865432"/>
              <a:chOff x="-564989" y="0"/>
              <a:chExt cx="490654" cy="6865432"/>
            </a:xfrm>
          </p:grpSpPr>
          <p:cxnSp>
            <p:nvCxnSpPr>
              <p:cNvPr id="25" name="Straight Connector 24"/>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 name="TextBox 43"/>
            <p:cNvSpPr txBox="1">
              <a:spLocks noChangeArrowheads="1"/>
            </p:cNvSpPr>
            <p:nvPr userDrawn="1"/>
          </p:nvSpPr>
          <p:spPr bwMode="white">
            <a:xfrm>
              <a:off x="-546088" y="102862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1/6</a:t>
              </a:r>
            </a:p>
          </p:txBody>
        </p:sp>
        <p:sp>
          <p:nvSpPr>
            <p:cNvPr id="19" name="TextBox 44"/>
            <p:cNvSpPr txBox="1">
              <a:spLocks noChangeArrowheads="1"/>
            </p:cNvSpPr>
            <p:nvPr userDrawn="1"/>
          </p:nvSpPr>
          <p:spPr bwMode="white">
            <a:xfrm>
              <a:off x="-546088" y="2182652"/>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2/6</a:t>
              </a:r>
            </a:p>
          </p:txBody>
        </p:sp>
        <p:sp>
          <p:nvSpPr>
            <p:cNvPr id="20" name="TextBox 45"/>
            <p:cNvSpPr txBox="1">
              <a:spLocks noChangeArrowheads="1"/>
            </p:cNvSpPr>
            <p:nvPr userDrawn="1"/>
          </p:nvSpPr>
          <p:spPr bwMode="white">
            <a:xfrm>
              <a:off x="-546088" y="4463721"/>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4/6</a:t>
              </a:r>
            </a:p>
          </p:txBody>
        </p:sp>
        <p:sp>
          <p:nvSpPr>
            <p:cNvPr id="21" name="TextBox 46"/>
            <p:cNvSpPr txBox="1">
              <a:spLocks noChangeArrowheads="1"/>
            </p:cNvSpPr>
            <p:nvPr userDrawn="1"/>
          </p:nvSpPr>
          <p:spPr bwMode="white">
            <a:xfrm>
              <a:off x="-546088" y="5601875"/>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5/6</a:t>
              </a:r>
            </a:p>
          </p:txBody>
        </p:sp>
        <p:sp>
          <p:nvSpPr>
            <p:cNvPr id="22" name="TextBox 47"/>
            <p:cNvSpPr txBox="1">
              <a:spLocks noChangeArrowheads="1"/>
            </p:cNvSpPr>
            <p:nvPr userDrawn="1"/>
          </p:nvSpPr>
          <p:spPr bwMode="white">
            <a:xfrm>
              <a:off x="-546088" y="161119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1/4</a:t>
              </a:r>
            </a:p>
          </p:txBody>
        </p:sp>
        <p:sp>
          <p:nvSpPr>
            <p:cNvPr id="23" name="TextBox 48"/>
            <p:cNvSpPr txBox="1">
              <a:spLocks noChangeArrowheads="1"/>
            </p:cNvSpPr>
            <p:nvPr userDrawn="1"/>
          </p:nvSpPr>
          <p:spPr bwMode="white">
            <a:xfrm>
              <a:off x="-546088" y="5049466"/>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3/4</a:t>
              </a:r>
            </a:p>
          </p:txBody>
        </p:sp>
        <p:sp>
          <p:nvSpPr>
            <p:cNvPr id="24" name="TextBox 49"/>
            <p:cNvSpPr txBox="1">
              <a:spLocks noChangeArrowheads="1"/>
            </p:cNvSpPr>
            <p:nvPr userDrawn="1"/>
          </p:nvSpPr>
          <p:spPr bwMode="white">
            <a:xfrm>
              <a:off x="-546088" y="3338267"/>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1/2</a:t>
              </a:r>
            </a:p>
          </p:txBody>
        </p:sp>
      </p:grpSp>
      <p:grpSp>
        <p:nvGrpSpPr>
          <p:cNvPr id="41" name="Group 40"/>
          <p:cNvGrpSpPr/>
          <p:nvPr userDrawn="1"/>
        </p:nvGrpSpPr>
        <p:grpSpPr bwMode="white">
          <a:xfrm>
            <a:off x="3" y="-325436"/>
            <a:ext cx="9144000" cy="233362"/>
            <a:chOff x="3" y="-325436"/>
            <a:chExt cx="9144000" cy="233362"/>
          </a:xfrm>
        </p:grpSpPr>
        <p:sp>
          <p:nvSpPr>
            <p:cNvPr id="42" name="Rectangle 41"/>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a:solidFill>
                  <a:prstClr val="white"/>
                </a:solidFill>
              </a:endParaRPr>
            </a:p>
          </p:txBody>
        </p:sp>
        <p:cxnSp>
          <p:nvCxnSpPr>
            <p:cNvPr id="43" name="Straight Connector 42"/>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9" name="Rectangle 5"/>
          <p:cNvSpPr txBox="1">
            <a:spLocks noChangeArrowheads="1"/>
          </p:cNvSpPr>
          <p:nvPr userDrawn="1"/>
        </p:nvSpPr>
        <p:spPr bwMode="auto">
          <a:xfrm>
            <a:off x="763591" y="6630990"/>
            <a:ext cx="1100137" cy="52002"/>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338">
                <a:solidFill>
                  <a:srgbClr val="878785"/>
                </a:solidFill>
                <a:cs typeface="Arial" panose="020B0604020202020204" pitchFamily="34" charset="0"/>
              </a:rPr>
              <a:t>Johnson Controls, Inc. —</a:t>
            </a:r>
            <a:endParaRPr lang="en-GB" sz="338">
              <a:solidFill>
                <a:srgbClr val="878785"/>
              </a:solidFill>
              <a:cs typeface="Arial" charset="0"/>
            </a:endParaRPr>
          </a:p>
        </p:txBody>
      </p:sp>
      <p:sp>
        <p:nvSpPr>
          <p:cNvPr id="40" name="Footer Placeholder 1"/>
          <p:cNvSpPr>
            <a:spLocks noGrp="1"/>
          </p:cNvSpPr>
          <p:nvPr>
            <p:ph type="ftr" sz="quarter" idx="3"/>
          </p:nvPr>
        </p:nvSpPr>
        <p:spPr>
          <a:xfrm>
            <a:off x="1655888" y="6581114"/>
            <a:ext cx="4750467" cy="193675"/>
          </a:xfrm>
          <a:prstGeom prst="rect">
            <a:avLst/>
          </a:prstGeom>
        </p:spPr>
        <p:txBody>
          <a:bodyPr vert="horz" lIns="0" tIns="0" rIns="0" bIns="0" rtlCol="0" anchor="ctr"/>
          <a:lstStyle>
            <a:lvl1pPr algn="l">
              <a:defRPr sz="338">
                <a:solidFill>
                  <a:srgbClr val="878785"/>
                </a:solidFill>
              </a:defRPr>
            </a:lvl1pPr>
          </a:lstStyle>
          <a:p>
            <a:r>
              <a:rPr lang="en-GB"/>
              <a:t>Footer - Use 'Insert &gt;Header &amp; Footer' to modify this text and ‘Apply to all’</a:t>
            </a:r>
          </a:p>
        </p:txBody>
      </p:sp>
    </p:spTree>
    <p:extLst>
      <p:ext uri="{BB962C8B-B14F-4D97-AF65-F5344CB8AC3E}">
        <p14:creationId xmlns:p14="http://schemas.microsoft.com/office/powerpoint/2010/main" val="63753266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Cover 3">
    <p:spTree>
      <p:nvGrpSpPr>
        <p:cNvPr id="1" name=""/>
        <p:cNvGrpSpPr/>
        <p:nvPr/>
      </p:nvGrpSpPr>
      <p:grpSpPr>
        <a:xfrm>
          <a:off x="0" y="0"/>
          <a:ext cx="0" cy="0"/>
          <a:chOff x="0" y="0"/>
          <a:chExt cx="0" cy="0"/>
        </a:xfrm>
      </p:grpSpPr>
      <p:sp>
        <p:nvSpPr>
          <p:cNvPr id="4" name="Title 2"/>
          <p:cNvSpPr>
            <a:spLocks noGrp="1"/>
          </p:cNvSpPr>
          <p:nvPr>
            <p:ph type="title"/>
          </p:nvPr>
        </p:nvSpPr>
        <p:spPr bwMode="auto">
          <a:xfrm>
            <a:off x="0" y="3384000"/>
            <a:ext cx="9144000" cy="1188000"/>
          </a:xfrm>
          <a:solidFill>
            <a:schemeClr val="tx2"/>
          </a:solidFill>
        </p:spPr>
        <p:txBody>
          <a:bodyPr lIns="756000" rIns="180000" anchor="ctr"/>
          <a:lstStyle>
            <a:lvl1pPr marL="0" indent="0" algn="l" rtl="0" eaLnBrk="0" fontAlgn="base" hangingPunct="0">
              <a:lnSpc>
                <a:spcPct val="100000"/>
              </a:lnSpc>
              <a:spcBef>
                <a:spcPct val="0"/>
              </a:spcBef>
              <a:spcAft>
                <a:spcPts val="0"/>
              </a:spcAft>
              <a:buClrTx/>
              <a:buFont typeface="Wingdings" panose="05000000000000000000" pitchFamily="2" charset="2"/>
              <a:buNone/>
              <a:defRPr lang="en-GB" sz="1575" b="0" dirty="0">
                <a:solidFill>
                  <a:schemeClr val="bg2">
                    <a:lumMod val="20000"/>
                    <a:lumOff val="80000"/>
                  </a:schemeClr>
                </a:solidFill>
                <a:latin typeface="+mn-lt"/>
                <a:ea typeface="+mn-ea"/>
                <a:cs typeface="+mn-cs"/>
              </a:defRPr>
            </a:lvl1pPr>
          </a:lstStyle>
          <a:p>
            <a:r>
              <a:rPr lang="en-US"/>
              <a:t>Click to edit Master title style</a:t>
            </a:r>
            <a:endParaRPr lang="en-GB" dirty="0"/>
          </a:p>
        </p:txBody>
      </p:sp>
      <p:sp>
        <p:nvSpPr>
          <p:cNvPr id="5" name="Picture Placeholder 30"/>
          <p:cNvSpPr>
            <a:spLocks noGrp="1"/>
          </p:cNvSpPr>
          <p:nvPr>
            <p:ph type="pic" sz="quarter" idx="10"/>
          </p:nvPr>
        </p:nvSpPr>
        <p:spPr>
          <a:xfrm>
            <a:off x="0" y="-1"/>
            <a:ext cx="9144000" cy="3429002"/>
          </a:xfrm>
          <a:prstGeom prst="rect">
            <a:avLst/>
          </a:prstGeom>
        </p:spPr>
        <p:txBody>
          <a:bodyPr rtlCol="0" anchor="ctr">
            <a:normAutofit/>
          </a:bodyPr>
          <a:lstStyle>
            <a:lvl1pPr marL="0" marR="0" indent="0" algn="ctr" defTabSz="514350" rtl="0" eaLnBrk="1" fontAlgn="base" latinLnBrk="0" hangingPunct="1">
              <a:lnSpc>
                <a:spcPct val="110000"/>
              </a:lnSpc>
              <a:spcBef>
                <a:spcPts val="0"/>
              </a:spcBef>
              <a:spcAft>
                <a:spcPts val="338"/>
              </a:spcAft>
              <a:buClr>
                <a:schemeClr val="bg2"/>
              </a:buClr>
              <a:buSzTx/>
              <a:buFont typeface="Wingdings" pitchFamily="2" charset="2"/>
              <a:buNone/>
              <a:tabLst/>
              <a:defRPr>
                <a:solidFill>
                  <a:schemeClr val="bg2">
                    <a:lumMod val="60000"/>
                    <a:lumOff val="40000"/>
                  </a:schemeClr>
                </a:solidFill>
              </a:defRPr>
            </a:lvl1pPr>
          </a:lstStyle>
          <a:p>
            <a:pPr lvl="0"/>
            <a:r>
              <a:rPr lang="en-US" noProof="0"/>
              <a:t>Click icon to add picture</a:t>
            </a:r>
            <a:endParaRPr lang="en-GB" noProof="0"/>
          </a:p>
        </p:txBody>
      </p:sp>
      <p:sp>
        <p:nvSpPr>
          <p:cNvPr id="6" name="Text Placeholder 22"/>
          <p:cNvSpPr>
            <a:spLocks noGrp="1"/>
          </p:cNvSpPr>
          <p:nvPr>
            <p:ph type="body" sz="quarter" idx="14"/>
          </p:nvPr>
        </p:nvSpPr>
        <p:spPr>
          <a:xfrm>
            <a:off x="761999" y="4850355"/>
            <a:ext cx="4972233" cy="839322"/>
          </a:xfrm>
          <a:prstGeom prst="rect">
            <a:avLst/>
          </a:prstGeom>
        </p:spPr>
        <p:txBody>
          <a:bodyPr lIns="0" rIns="0"/>
          <a:lstStyle>
            <a:lvl1pPr marL="0" indent="0">
              <a:spcAft>
                <a:spcPts val="0"/>
              </a:spcAft>
              <a:buNone/>
              <a:defRPr sz="900" b="1">
                <a:solidFill>
                  <a:schemeClr val="tx1"/>
                </a:solidFill>
              </a:defRPr>
            </a:lvl1pPr>
            <a:lvl2pPr marL="0" indent="893">
              <a:spcAft>
                <a:spcPts val="0"/>
              </a:spcAft>
              <a:buNone/>
              <a:defRPr sz="788" i="1" baseline="0">
                <a:solidFill>
                  <a:schemeClr val="tx1"/>
                </a:solidFill>
              </a:defRPr>
            </a:lvl2pPr>
            <a:lvl3pPr marL="101798" indent="-100906">
              <a:spcAft>
                <a:spcPts val="0"/>
              </a:spcAft>
              <a:defRPr/>
            </a:lvl3pPr>
            <a:lvl4pPr marL="203597" indent="-100906">
              <a:defRPr/>
            </a:lvl4pPr>
            <a:lvl5pPr marL="305396" indent="-100906">
              <a:defRPr/>
            </a:lvl5pPr>
            <a:lvl6pPr marL="401836" indent="-100906">
              <a:defRPr/>
            </a:lvl6pPr>
            <a:lvl7pPr marL="503635" indent="-90191">
              <a:spcBef>
                <a:spcPts val="0"/>
              </a:spcBef>
              <a:buSzPct val="80000"/>
              <a:defRPr sz="675"/>
            </a:lvl7pPr>
          </a:lstStyle>
          <a:p>
            <a:pPr lvl="0"/>
            <a:r>
              <a:rPr lang="en-US"/>
              <a:t>Click to edit Master text styles</a:t>
            </a:r>
          </a:p>
          <a:p>
            <a:pPr lvl="1"/>
            <a:r>
              <a:rPr lang="en-US"/>
              <a:t>Second level</a:t>
            </a:r>
          </a:p>
        </p:txBody>
      </p:sp>
      <p:sp>
        <p:nvSpPr>
          <p:cNvPr id="8" name="Rectangle 7"/>
          <p:cNvSpPr/>
          <p:nvPr userDrawn="1"/>
        </p:nvSpPr>
        <p:spPr>
          <a:xfrm>
            <a:off x="0" y="-1"/>
            <a:ext cx="9144000" cy="3433764"/>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013">
              <a:solidFill>
                <a:prstClr val="white"/>
              </a:solidFill>
            </a:endParaRPr>
          </a:p>
        </p:txBody>
      </p:sp>
      <p:pic>
        <p:nvPicPr>
          <p:cNvPr id="9" name="Picture 36" descr="JCI_RGB.emf"/>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6597651" y="5673731"/>
            <a:ext cx="17462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37"/>
          <p:cNvSpPr txBox="1">
            <a:spLocks noChangeArrowheads="1"/>
          </p:cNvSpPr>
          <p:nvPr userDrawn="1"/>
        </p:nvSpPr>
        <p:spPr bwMode="auto">
          <a:xfrm>
            <a:off x="7877177" y="1111253"/>
            <a:ext cx="1152525" cy="496674"/>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144" tIns="6072" rIns="10144" bIns="607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338"/>
              </a:spcAft>
              <a:defRPr/>
            </a:pPr>
            <a:r>
              <a:rPr lang="en-GB" altLang="en-US" sz="563">
                <a:solidFill>
                  <a:prstClr val="white"/>
                </a:solidFill>
                <a:cs typeface="Arial" charset="0"/>
              </a:rPr>
              <a:t>If the you can read this </a:t>
            </a:r>
            <a:r>
              <a:rPr lang="en-GB" altLang="en-US" sz="563" b="1">
                <a:solidFill>
                  <a:prstClr val="white"/>
                </a:solidFill>
                <a:cs typeface="Arial" charset="0"/>
              </a:rPr>
              <a:t>Click on the icon to choose a picture </a:t>
            </a:r>
            <a:r>
              <a:rPr lang="en-GB" altLang="en-US" sz="563">
                <a:solidFill>
                  <a:prstClr val="white"/>
                </a:solidFill>
                <a:cs typeface="Arial" charset="0"/>
              </a:rPr>
              <a:t>or </a:t>
            </a:r>
            <a:br>
              <a:rPr lang="en-GB" altLang="en-US" sz="563">
                <a:solidFill>
                  <a:prstClr val="white"/>
                </a:solidFill>
                <a:cs typeface="Arial" charset="0"/>
              </a:rPr>
            </a:br>
            <a:r>
              <a:rPr lang="en-GB" altLang="en-US" sz="563" b="1">
                <a:solidFill>
                  <a:prstClr val="white"/>
                </a:solidFill>
                <a:cs typeface="Arial" charset="0"/>
              </a:rPr>
              <a:t>Reset the slide</a:t>
            </a:r>
            <a:r>
              <a:rPr lang="en-GB" altLang="en-US" sz="563">
                <a:solidFill>
                  <a:prstClr val="white"/>
                </a:solidFill>
                <a:cs typeface="Arial" charset="0"/>
              </a:rPr>
              <a:t>.</a:t>
            </a:r>
          </a:p>
          <a:p>
            <a:pPr algn="ctr" eaLnBrk="1" fontAlgn="base" hangingPunct="1">
              <a:spcBef>
                <a:spcPct val="0"/>
              </a:spcBef>
              <a:spcAft>
                <a:spcPct val="0"/>
              </a:spcAft>
              <a:defRPr/>
            </a:pPr>
            <a:r>
              <a:rPr lang="en-GB" altLang="en-US" sz="394">
                <a:solidFill>
                  <a:prstClr val="white"/>
                </a:solidFill>
                <a:cs typeface="Arial" charset="0"/>
              </a:rPr>
              <a:t>To Reset: Right click on the slide thumbnail and select ‘reset slide’ or choose the ‘Reset’ button on the ‘Home’ ribbon (next to the font choice box)</a:t>
            </a:r>
          </a:p>
        </p:txBody>
      </p:sp>
      <p:sp>
        <p:nvSpPr>
          <p:cNvPr id="11" name="TextBox 38"/>
          <p:cNvSpPr txBox="1">
            <a:spLocks noChangeArrowheads="1"/>
          </p:cNvSpPr>
          <p:nvPr userDrawn="1"/>
        </p:nvSpPr>
        <p:spPr bwMode="auto">
          <a:xfrm>
            <a:off x="128588" y="1111253"/>
            <a:ext cx="1152525" cy="496674"/>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144" tIns="6072" rIns="10144" bIns="607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338"/>
              </a:spcAft>
              <a:defRPr/>
            </a:pPr>
            <a:r>
              <a:rPr lang="en-GB" altLang="en-US" sz="563">
                <a:solidFill>
                  <a:prstClr val="white"/>
                </a:solidFill>
                <a:cs typeface="Arial" charset="0"/>
              </a:rPr>
              <a:t>If the you can read this </a:t>
            </a:r>
            <a:r>
              <a:rPr lang="en-GB" altLang="en-US" sz="563" b="1">
                <a:solidFill>
                  <a:prstClr val="white"/>
                </a:solidFill>
                <a:cs typeface="Arial" charset="0"/>
              </a:rPr>
              <a:t>Click on the icon to choose a picture </a:t>
            </a:r>
            <a:r>
              <a:rPr lang="en-GB" altLang="en-US" sz="563">
                <a:solidFill>
                  <a:prstClr val="white"/>
                </a:solidFill>
                <a:cs typeface="Arial" charset="0"/>
              </a:rPr>
              <a:t>or </a:t>
            </a:r>
            <a:br>
              <a:rPr lang="en-GB" altLang="en-US" sz="563">
                <a:solidFill>
                  <a:prstClr val="white"/>
                </a:solidFill>
                <a:cs typeface="Arial" charset="0"/>
              </a:rPr>
            </a:br>
            <a:r>
              <a:rPr lang="en-GB" altLang="en-US" sz="563" b="1">
                <a:solidFill>
                  <a:prstClr val="white"/>
                </a:solidFill>
                <a:cs typeface="Arial" charset="0"/>
              </a:rPr>
              <a:t>Reset the slide</a:t>
            </a:r>
            <a:r>
              <a:rPr lang="en-GB" altLang="en-US" sz="563">
                <a:solidFill>
                  <a:prstClr val="white"/>
                </a:solidFill>
                <a:cs typeface="Arial" charset="0"/>
              </a:rPr>
              <a:t>.</a:t>
            </a:r>
          </a:p>
          <a:p>
            <a:pPr algn="ctr" eaLnBrk="1" fontAlgn="base" hangingPunct="1">
              <a:spcBef>
                <a:spcPct val="0"/>
              </a:spcBef>
              <a:spcAft>
                <a:spcPct val="0"/>
              </a:spcAft>
              <a:defRPr/>
            </a:pPr>
            <a:r>
              <a:rPr lang="en-GB" altLang="en-US" sz="394">
                <a:solidFill>
                  <a:prstClr val="white"/>
                </a:solidFill>
                <a:cs typeface="Arial" charset="0"/>
              </a:rPr>
              <a:t>To Reset: Right click on the slide thumbnail and select ‘reset slide’ or choose the ‘Reset’ button on the ‘Home’ ribbon (next to the font choice box)</a:t>
            </a:r>
          </a:p>
        </p:txBody>
      </p:sp>
      <p:grpSp>
        <p:nvGrpSpPr>
          <p:cNvPr id="13" name="Group 39"/>
          <p:cNvGrpSpPr>
            <a:grpSpLocks/>
          </p:cNvGrpSpPr>
          <p:nvPr userDrawn="1"/>
        </p:nvGrpSpPr>
        <p:grpSpPr bwMode="white">
          <a:xfrm>
            <a:off x="-565150" y="0"/>
            <a:ext cx="490538" cy="6865938"/>
            <a:chOff x="-565302" y="0"/>
            <a:chExt cx="490967" cy="6865432"/>
          </a:xfrm>
        </p:grpSpPr>
        <p:sp>
          <p:nvSpPr>
            <p:cNvPr id="14" name="Rectangle 13"/>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a:solidFill>
                  <a:prstClr val="white"/>
                </a:solidFill>
              </a:endParaRPr>
            </a:p>
          </p:txBody>
        </p:sp>
        <p:grpSp>
          <p:nvGrpSpPr>
            <p:cNvPr id="15" name="Group 41"/>
            <p:cNvGrpSpPr>
              <a:grpSpLocks/>
            </p:cNvGrpSpPr>
            <p:nvPr userDrawn="1"/>
          </p:nvGrpSpPr>
          <p:grpSpPr bwMode="white">
            <a:xfrm>
              <a:off x="-307801" y="1143000"/>
              <a:ext cx="233465" cy="4572000"/>
              <a:chOff x="-361009" y="1143000"/>
              <a:chExt cx="286674" cy="4572000"/>
            </a:xfrm>
          </p:grpSpPr>
          <p:cxnSp>
            <p:nvCxnSpPr>
              <p:cNvPr id="30" name="Straight Connector 29"/>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6" name="Group 28"/>
            <p:cNvGrpSpPr>
              <a:grpSpLocks/>
            </p:cNvGrpSpPr>
            <p:nvPr userDrawn="1"/>
          </p:nvGrpSpPr>
          <p:grpSpPr bwMode="white">
            <a:xfrm>
              <a:off x="-307801" y="0"/>
              <a:ext cx="233466" cy="6865432"/>
              <a:chOff x="-564989" y="0"/>
              <a:chExt cx="490654" cy="6865432"/>
            </a:xfrm>
          </p:grpSpPr>
          <p:cxnSp>
            <p:nvCxnSpPr>
              <p:cNvPr id="24" name="Straight Connector 23"/>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43"/>
            <p:cNvSpPr txBox="1">
              <a:spLocks noChangeArrowheads="1"/>
            </p:cNvSpPr>
            <p:nvPr userDrawn="1"/>
          </p:nvSpPr>
          <p:spPr bwMode="white">
            <a:xfrm>
              <a:off x="-546088" y="102862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1/6</a:t>
              </a:r>
            </a:p>
          </p:txBody>
        </p:sp>
        <p:sp>
          <p:nvSpPr>
            <p:cNvPr id="18" name="TextBox 44"/>
            <p:cNvSpPr txBox="1">
              <a:spLocks noChangeArrowheads="1"/>
            </p:cNvSpPr>
            <p:nvPr userDrawn="1"/>
          </p:nvSpPr>
          <p:spPr bwMode="white">
            <a:xfrm>
              <a:off x="-546088" y="2182652"/>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2/6</a:t>
              </a:r>
            </a:p>
          </p:txBody>
        </p:sp>
        <p:sp>
          <p:nvSpPr>
            <p:cNvPr id="19" name="TextBox 45"/>
            <p:cNvSpPr txBox="1">
              <a:spLocks noChangeArrowheads="1"/>
            </p:cNvSpPr>
            <p:nvPr userDrawn="1"/>
          </p:nvSpPr>
          <p:spPr bwMode="white">
            <a:xfrm>
              <a:off x="-546088" y="4463721"/>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4/6</a:t>
              </a:r>
            </a:p>
          </p:txBody>
        </p:sp>
        <p:sp>
          <p:nvSpPr>
            <p:cNvPr id="20" name="TextBox 46"/>
            <p:cNvSpPr txBox="1">
              <a:spLocks noChangeArrowheads="1"/>
            </p:cNvSpPr>
            <p:nvPr userDrawn="1"/>
          </p:nvSpPr>
          <p:spPr bwMode="white">
            <a:xfrm>
              <a:off x="-546088" y="5601875"/>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5/6</a:t>
              </a:r>
            </a:p>
          </p:txBody>
        </p:sp>
        <p:sp>
          <p:nvSpPr>
            <p:cNvPr id="21" name="TextBox 47"/>
            <p:cNvSpPr txBox="1">
              <a:spLocks noChangeArrowheads="1"/>
            </p:cNvSpPr>
            <p:nvPr userDrawn="1"/>
          </p:nvSpPr>
          <p:spPr bwMode="white">
            <a:xfrm>
              <a:off x="-546088" y="161119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1/4</a:t>
              </a:r>
            </a:p>
          </p:txBody>
        </p:sp>
        <p:sp>
          <p:nvSpPr>
            <p:cNvPr id="22" name="TextBox 48"/>
            <p:cNvSpPr txBox="1">
              <a:spLocks noChangeArrowheads="1"/>
            </p:cNvSpPr>
            <p:nvPr userDrawn="1"/>
          </p:nvSpPr>
          <p:spPr bwMode="white">
            <a:xfrm>
              <a:off x="-546088" y="5049466"/>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3/4</a:t>
              </a:r>
            </a:p>
          </p:txBody>
        </p:sp>
        <p:sp>
          <p:nvSpPr>
            <p:cNvPr id="23" name="TextBox 49"/>
            <p:cNvSpPr txBox="1">
              <a:spLocks noChangeArrowheads="1"/>
            </p:cNvSpPr>
            <p:nvPr userDrawn="1"/>
          </p:nvSpPr>
          <p:spPr bwMode="white">
            <a:xfrm>
              <a:off x="-546088" y="3338267"/>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1/2</a:t>
              </a:r>
            </a:p>
          </p:txBody>
        </p:sp>
      </p:grpSp>
      <p:grpSp>
        <p:nvGrpSpPr>
          <p:cNvPr id="40" name="Group 39"/>
          <p:cNvGrpSpPr/>
          <p:nvPr userDrawn="1"/>
        </p:nvGrpSpPr>
        <p:grpSpPr bwMode="white">
          <a:xfrm>
            <a:off x="3" y="-325436"/>
            <a:ext cx="9144000" cy="233362"/>
            <a:chOff x="3" y="-325436"/>
            <a:chExt cx="9144000" cy="233362"/>
          </a:xfrm>
        </p:grpSpPr>
        <p:sp>
          <p:nvSpPr>
            <p:cNvPr id="41" name="Rectangle 40"/>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a:solidFill>
                  <a:prstClr val="white"/>
                </a:solidFill>
              </a:endParaRPr>
            </a:p>
          </p:txBody>
        </p:sp>
        <p:cxnSp>
          <p:nvCxnSpPr>
            <p:cNvPr id="42" name="Straight Connector 41"/>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8" name="Rectangle 5"/>
          <p:cNvSpPr txBox="1">
            <a:spLocks noChangeArrowheads="1"/>
          </p:cNvSpPr>
          <p:nvPr userDrawn="1"/>
        </p:nvSpPr>
        <p:spPr bwMode="auto">
          <a:xfrm>
            <a:off x="763591" y="6630990"/>
            <a:ext cx="1100137" cy="52002"/>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338">
                <a:solidFill>
                  <a:srgbClr val="878785"/>
                </a:solidFill>
                <a:cs typeface="Arial" panose="020B0604020202020204" pitchFamily="34" charset="0"/>
              </a:rPr>
              <a:t>Johnson Controls, Inc. —</a:t>
            </a:r>
            <a:endParaRPr lang="en-GB" sz="338">
              <a:solidFill>
                <a:srgbClr val="878785"/>
              </a:solidFill>
              <a:cs typeface="Arial" charset="0"/>
            </a:endParaRPr>
          </a:p>
        </p:txBody>
      </p:sp>
      <p:sp>
        <p:nvSpPr>
          <p:cNvPr id="39" name="Footer Placeholder 1"/>
          <p:cNvSpPr>
            <a:spLocks noGrp="1"/>
          </p:cNvSpPr>
          <p:nvPr>
            <p:ph type="ftr" sz="quarter" idx="3"/>
          </p:nvPr>
        </p:nvSpPr>
        <p:spPr>
          <a:xfrm>
            <a:off x="1655888" y="6581114"/>
            <a:ext cx="4750467" cy="193675"/>
          </a:xfrm>
          <a:prstGeom prst="rect">
            <a:avLst/>
          </a:prstGeom>
        </p:spPr>
        <p:txBody>
          <a:bodyPr vert="horz" lIns="0" tIns="0" rIns="0" bIns="0" rtlCol="0" anchor="ctr"/>
          <a:lstStyle>
            <a:lvl1pPr algn="l">
              <a:defRPr sz="338">
                <a:solidFill>
                  <a:srgbClr val="878785"/>
                </a:solidFill>
              </a:defRPr>
            </a:lvl1pPr>
          </a:lstStyle>
          <a:p>
            <a:r>
              <a:rPr lang="en-GB"/>
              <a:t>Footer - Use 'Insert &gt;Header &amp; Footer' to modify this text and ‘Apply to all’</a:t>
            </a:r>
          </a:p>
        </p:txBody>
      </p:sp>
    </p:spTree>
    <p:extLst>
      <p:ext uri="{BB962C8B-B14F-4D97-AF65-F5344CB8AC3E}">
        <p14:creationId xmlns:p14="http://schemas.microsoft.com/office/powerpoint/2010/main" val="383600263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r>
              <a:rPr lang="en-GB">
                <a:solidFill>
                  <a:prstClr val="black"/>
                </a:solidFill>
              </a:rPr>
              <a:t>Footer - Use 'Insert &gt;Header &amp; Footer' to modify this text and ‘Apply to all’</a:t>
            </a:r>
          </a:p>
        </p:txBody>
      </p:sp>
      <p:sp>
        <p:nvSpPr>
          <p:cNvPr id="5" name="Text Placeholder 4"/>
          <p:cNvSpPr>
            <a:spLocks noGrp="1"/>
          </p:cNvSpPr>
          <p:nvPr>
            <p:ph type="body" sz="quarter" idx="11"/>
          </p:nvPr>
        </p:nvSpPr>
        <p:spPr>
          <a:xfrm>
            <a:off x="468315" y="1144589"/>
            <a:ext cx="8207375"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150334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text  and imag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r>
              <a:rPr lang="en-GB">
                <a:solidFill>
                  <a:prstClr val="black"/>
                </a:solidFill>
              </a:rPr>
              <a:t>Footer - Use 'Insert &gt;Header &amp; Footer' to modify this text and ‘Apply to all’</a:t>
            </a:r>
          </a:p>
        </p:txBody>
      </p:sp>
      <p:sp>
        <p:nvSpPr>
          <p:cNvPr id="5" name="Text Placeholder 4"/>
          <p:cNvSpPr>
            <a:spLocks noGrp="1"/>
          </p:cNvSpPr>
          <p:nvPr>
            <p:ph type="body" sz="quarter" idx="11"/>
          </p:nvPr>
        </p:nvSpPr>
        <p:spPr>
          <a:xfrm>
            <a:off x="468316" y="1144589"/>
            <a:ext cx="3924299" cy="4876800"/>
          </a:xfrm>
        </p:spPr>
        <p:txBody>
          <a:bodyPr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Picture Placeholder 3"/>
          <p:cNvSpPr>
            <a:spLocks noGrp="1"/>
          </p:cNvSpPr>
          <p:nvPr>
            <p:ph type="pic" sz="quarter" idx="12"/>
          </p:nvPr>
        </p:nvSpPr>
        <p:spPr>
          <a:xfrm>
            <a:off x="4752977" y="1196975"/>
            <a:ext cx="3922713" cy="4824414"/>
          </a:xfrm>
        </p:spPr>
        <p:txBody>
          <a:bodyPr anchor="ctr"/>
          <a:lstStyle>
            <a:lvl1pPr marL="0" indent="0" algn="ctr">
              <a:buNone/>
              <a:defRPr>
                <a:solidFill>
                  <a:schemeClr val="bg2"/>
                </a:solidFill>
              </a:defRPr>
            </a:lvl1pPr>
          </a:lstStyle>
          <a:p>
            <a:pPr lvl="0"/>
            <a:r>
              <a:rPr lang="en-US" noProof="0"/>
              <a:t>Click icon to add picture</a:t>
            </a:r>
            <a:endParaRPr lang="en-GB" noProof="0"/>
          </a:p>
        </p:txBody>
      </p:sp>
    </p:spTree>
    <p:extLst>
      <p:ext uri="{BB962C8B-B14F-4D97-AF65-F5344CB8AC3E}">
        <p14:creationId xmlns:p14="http://schemas.microsoft.com/office/powerpoint/2010/main" val="243337788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text and 2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r>
              <a:rPr lang="en-GB">
                <a:solidFill>
                  <a:prstClr val="black"/>
                </a:solidFill>
              </a:rPr>
              <a:t>Footer - Use 'Insert &gt;Header &amp; Footer' to modify this text and ‘Apply to all’</a:t>
            </a:r>
          </a:p>
        </p:txBody>
      </p:sp>
      <p:sp>
        <p:nvSpPr>
          <p:cNvPr id="5" name="Text Placeholder 4"/>
          <p:cNvSpPr>
            <a:spLocks noGrp="1"/>
          </p:cNvSpPr>
          <p:nvPr>
            <p:ph type="body" sz="quarter" idx="11"/>
          </p:nvPr>
        </p:nvSpPr>
        <p:spPr>
          <a:xfrm>
            <a:off x="468316" y="1144589"/>
            <a:ext cx="3924299" cy="4876800"/>
          </a:xfrm>
        </p:spPr>
        <p:txBody>
          <a:bodyPr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Picture Placeholder 3"/>
          <p:cNvSpPr>
            <a:spLocks noGrp="1"/>
          </p:cNvSpPr>
          <p:nvPr>
            <p:ph type="pic" sz="quarter" idx="12"/>
          </p:nvPr>
        </p:nvSpPr>
        <p:spPr>
          <a:xfrm>
            <a:off x="4752977" y="1196979"/>
            <a:ext cx="3922713" cy="2337949"/>
          </a:xfrm>
        </p:spPr>
        <p:txBody>
          <a:bodyPr anchor="ctr"/>
          <a:lstStyle>
            <a:lvl1pPr marL="0" indent="0" algn="ctr">
              <a:buNone/>
              <a:defRPr>
                <a:solidFill>
                  <a:schemeClr val="bg2"/>
                </a:solidFill>
              </a:defRPr>
            </a:lvl1pPr>
          </a:lstStyle>
          <a:p>
            <a:pPr lvl="0"/>
            <a:r>
              <a:rPr lang="en-US" noProof="0"/>
              <a:t>Click icon to add picture</a:t>
            </a:r>
            <a:endParaRPr lang="en-GB" noProof="0"/>
          </a:p>
        </p:txBody>
      </p:sp>
      <p:sp>
        <p:nvSpPr>
          <p:cNvPr id="7" name="Picture Placeholder 3"/>
          <p:cNvSpPr>
            <a:spLocks noGrp="1"/>
          </p:cNvSpPr>
          <p:nvPr>
            <p:ph type="pic" sz="quarter" idx="13"/>
          </p:nvPr>
        </p:nvSpPr>
        <p:spPr>
          <a:xfrm>
            <a:off x="4752977" y="3684236"/>
            <a:ext cx="3922713" cy="2337949"/>
          </a:xfrm>
        </p:spPr>
        <p:txBody>
          <a:bodyPr anchor="ctr"/>
          <a:lstStyle>
            <a:lvl1pPr marL="0" indent="0" algn="ctr">
              <a:buNone/>
              <a:defRPr>
                <a:solidFill>
                  <a:schemeClr val="bg2"/>
                </a:solidFill>
              </a:defRPr>
            </a:lvl1pPr>
          </a:lstStyle>
          <a:p>
            <a:pPr lvl="0"/>
            <a:r>
              <a:rPr lang="en-US" noProof="0"/>
              <a:t>Click icon to add picture</a:t>
            </a:r>
            <a:endParaRPr lang="en-GB" noProof="0"/>
          </a:p>
        </p:txBody>
      </p:sp>
    </p:spTree>
    <p:extLst>
      <p:ext uri="{BB962C8B-B14F-4D97-AF65-F5344CB8AC3E}">
        <p14:creationId xmlns:p14="http://schemas.microsoft.com/office/powerpoint/2010/main" val="314499816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r>
              <a:rPr lang="en-GB">
                <a:solidFill>
                  <a:prstClr val="black"/>
                </a:solidFill>
              </a:rPr>
              <a:t>Footer - Use 'Insert &gt;Header &amp; Footer' to modify this text and ‘Apply to all’</a:t>
            </a:r>
          </a:p>
        </p:txBody>
      </p:sp>
      <p:sp>
        <p:nvSpPr>
          <p:cNvPr id="5" name="Text Placeholder 4"/>
          <p:cNvSpPr>
            <a:spLocks noGrp="1"/>
          </p:cNvSpPr>
          <p:nvPr>
            <p:ph type="body" sz="quarter" idx="11"/>
          </p:nvPr>
        </p:nvSpPr>
        <p:spPr>
          <a:xfrm>
            <a:off x="468316" y="1144589"/>
            <a:ext cx="3924299" cy="4876800"/>
          </a:xfrm>
        </p:spPr>
        <p:txBody>
          <a:bodyPr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Placeholder 4"/>
          <p:cNvSpPr>
            <a:spLocks noGrp="1"/>
          </p:cNvSpPr>
          <p:nvPr>
            <p:ph type="body" sz="quarter" idx="12"/>
          </p:nvPr>
        </p:nvSpPr>
        <p:spPr>
          <a:xfrm>
            <a:off x="4751388" y="1144590"/>
            <a:ext cx="3924300" cy="4876799"/>
          </a:xfrm>
        </p:spPr>
        <p:txBody>
          <a:bodyPr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95856876"/>
      </p:ext>
    </p:extLst>
  </p:cSld>
  <p:clrMapOvr>
    <a:masterClrMapping/>
  </p:clrMapOvr>
  <p:transition>
    <p:fade/>
  </p:transition>
  <p:extLst mod="1">
    <p:ext uri="{DCECCB84-F9BA-43D5-87BE-67443E8EF086}">
      <p15:sldGuideLst xmlns:p15="http://schemas.microsoft.com/office/powerpoint/2012/main">
        <p15:guide id="1" pos="2993">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r>
              <a:rPr lang="en-GB">
                <a:solidFill>
                  <a:prstClr val="black"/>
                </a:solidFill>
              </a:rPr>
              <a:t>Footer - Use 'Insert &gt;Header &amp; Footer' to modify this text and ‘Apply to all’</a:t>
            </a:r>
          </a:p>
        </p:txBody>
      </p:sp>
    </p:spTree>
    <p:extLst>
      <p:ext uri="{BB962C8B-B14F-4D97-AF65-F5344CB8AC3E}">
        <p14:creationId xmlns:p14="http://schemas.microsoft.com/office/powerpoint/2010/main" val="311787141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68314" y="1268414"/>
            <a:ext cx="4027487" cy="46815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68414"/>
            <a:ext cx="4027488" cy="46815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endParaRPr lang="en-US">
              <a:solidFill>
                <a:srgbClr val="878785"/>
              </a:solidFill>
            </a:endParaRPr>
          </a:p>
        </p:txBody>
      </p:sp>
      <p:sp>
        <p:nvSpPr>
          <p:cNvPr id="6" name="Slide Number Placeholder 5"/>
          <p:cNvSpPr>
            <a:spLocks noGrp="1"/>
          </p:cNvSpPr>
          <p:nvPr>
            <p:ph type="sldNum" sz="quarter" idx="11"/>
          </p:nvPr>
        </p:nvSpPr>
        <p:spPr/>
        <p:txBody>
          <a:bodyPr/>
          <a:lstStyle>
            <a:lvl1pPr>
              <a:defRPr/>
            </a:lvl1pPr>
          </a:lstStyle>
          <a:p>
            <a:fld id="{07A3CC71-09DD-44E3-B879-6026D5396409}"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713599480"/>
      </p:ext>
    </p:extLst>
  </p:cSld>
  <p:clrMapOvr>
    <a:masterClrMapping/>
  </p:clrMapOvr>
  <p:transition>
    <p:wipe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grpSp>
        <p:nvGrpSpPr>
          <p:cNvPr id="2" name="Group 39"/>
          <p:cNvGrpSpPr>
            <a:grpSpLocks/>
          </p:cNvGrpSpPr>
          <p:nvPr userDrawn="1"/>
        </p:nvGrpSpPr>
        <p:grpSpPr bwMode="white">
          <a:xfrm>
            <a:off x="-565150" y="0"/>
            <a:ext cx="490538" cy="6865938"/>
            <a:chOff x="-565302" y="0"/>
            <a:chExt cx="490967" cy="6865432"/>
          </a:xfrm>
        </p:grpSpPr>
        <p:sp>
          <p:nvSpPr>
            <p:cNvPr id="3" name="Rectangle 2"/>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a:solidFill>
                  <a:prstClr val="white"/>
                </a:solidFill>
              </a:endParaRPr>
            </a:p>
          </p:txBody>
        </p:sp>
        <p:grpSp>
          <p:nvGrpSpPr>
            <p:cNvPr id="4" name="Group 41"/>
            <p:cNvGrpSpPr>
              <a:grpSpLocks/>
            </p:cNvGrpSpPr>
            <p:nvPr userDrawn="1"/>
          </p:nvGrpSpPr>
          <p:grpSpPr bwMode="white">
            <a:xfrm>
              <a:off x="-307801" y="1143000"/>
              <a:ext cx="233465" cy="4572000"/>
              <a:chOff x="-361009" y="1143000"/>
              <a:chExt cx="286674" cy="4572000"/>
            </a:xfrm>
          </p:grpSpPr>
          <p:cxnSp>
            <p:nvCxnSpPr>
              <p:cNvPr id="19" name="Straight Connector 18"/>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 name="Group 28"/>
            <p:cNvGrpSpPr>
              <a:grpSpLocks/>
            </p:cNvGrpSpPr>
            <p:nvPr userDrawn="1"/>
          </p:nvGrpSpPr>
          <p:grpSpPr bwMode="white">
            <a:xfrm>
              <a:off x="-307801" y="0"/>
              <a:ext cx="233466" cy="6865432"/>
              <a:chOff x="-564989" y="0"/>
              <a:chExt cx="490654" cy="6865432"/>
            </a:xfrm>
          </p:grpSpPr>
          <p:cxnSp>
            <p:nvCxnSpPr>
              <p:cNvPr id="13" name="Straight Connector 12"/>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 name="TextBox 43"/>
            <p:cNvSpPr txBox="1">
              <a:spLocks noChangeArrowheads="1"/>
            </p:cNvSpPr>
            <p:nvPr userDrawn="1"/>
          </p:nvSpPr>
          <p:spPr bwMode="white">
            <a:xfrm>
              <a:off x="-546088" y="102862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1/6</a:t>
              </a:r>
            </a:p>
          </p:txBody>
        </p:sp>
        <p:sp>
          <p:nvSpPr>
            <p:cNvPr id="7" name="TextBox 44"/>
            <p:cNvSpPr txBox="1">
              <a:spLocks noChangeArrowheads="1"/>
            </p:cNvSpPr>
            <p:nvPr userDrawn="1"/>
          </p:nvSpPr>
          <p:spPr bwMode="white">
            <a:xfrm>
              <a:off x="-546088" y="2182652"/>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2/6</a:t>
              </a:r>
            </a:p>
          </p:txBody>
        </p:sp>
        <p:sp>
          <p:nvSpPr>
            <p:cNvPr id="8" name="TextBox 45"/>
            <p:cNvSpPr txBox="1">
              <a:spLocks noChangeArrowheads="1"/>
            </p:cNvSpPr>
            <p:nvPr userDrawn="1"/>
          </p:nvSpPr>
          <p:spPr bwMode="white">
            <a:xfrm>
              <a:off x="-546088" y="4463721"/>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4/6</a:t>
              </a:r>
            </a:p>
          </p:txBody>
        </p:sp>
        <p:sp>
          <p:nvSpPr>
            <p:cNvPr id="9" name="TextBox 46"/>
            <p:cNvSpPr txBox="1">
              <a:spLocks noChangeArrowheads="1"/>
            </p:cNvSpPr>
            <p:nvPr userDrawn="1"/>
          </p:nvSpPr>
          <p:spPr bwMode="white">
            <a:xfrm>
              <a:off x="-546088" y="5601875"/>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5/6</a:t>
              </a:r>
            </a:p>
          </p:txBody>
        </p:sp>
        <p:sp>
          <p:nvSpPr>
            <p:cNvPr id="10" name="TextBox 47"/>
            <p:cNvSpPr txBox="1">
              <a:spLocks noChangeArrowheads="1"/>
            </p:cNvSpPr>
            <p:nvPr userDrawn="1"/>
          </p:nvSpPr>
          <p:spPr bwMode="white">
            <a:xfrm>
              <a:off x="-546088" y="161119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1/4</a:t>
              </a:r>
            </a:p>
          </p:txBody>
        </p:sp>
        <p:sp>
          <p:nvSpPr>
            <p:cNvPr id="11" name="TextBox 48"/>
            <p:cNvSpPr txBox="1">
              <a:spLocks noChangeArrowheads="1"/>
            </p:cNvSpPr>
            <p:nvPr userDrawn="1"/>
          </p:nvSpPr>
          <p:spPr bwMode="white">
            <a:xfrm>
              <a:off x="-546088" y="5049466"/>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3/4</a:t>
              </a:r>
            </a:p>
          </p:txBody>
        </p:sp>
        <p:sp>
          <p:nvSpPr>
            <p:cNvPr id="12" name="TextBox 49"/>
            <p:cNvSpPr txBox="1">
              <a:spLocks noChangeArrowheads="1"/>
            </p:cNvSpPr>
            <p:nvPr userDrawn="1"/>
          </p:nvSpPr>
          <p:spPr bwMode="white">
            <a:xfrm>
              <a:off x="-546088" y="3338267"/>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1/2</a:t>
              </a:r>
            </a:p>
          </p:txBody>
        </p:sp>
      </p:grpSp>
      <p:grpSp>
        <p:nvGrpSpPr>
          <p:cNvPr id="23" name="Group 22"/>
          <p:cNvGrpSpPr/>
          <p:nvPr userDrawn="1"/>
        </p:nvGrpSpPr>
        <p:grpSpPr bwMode="white">
          <a:xfrm>
            <a:off x="3" y="-325436"/>
            <a:ext cx="9144000" cy="233362"/>
            <a:chOff x="3" y="-325436"/>
            <a:chExt cx="9144000" cy="233362"/>
          </a:xfrm>
        </p:grpSpPr>
        <p:sp>
          <p:nvSpPr>
            <p:cNvPr id="24" name="Rectangle 23"/>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a:solidFill>
                  <a:prstClr val="white"/>
                </a:solidFill>
              </a:endParaRPr>
            </a:p>
          </p:txBody>
        </p:sp>
        <p:cxnSp>
          <p:nvCxnSpPr>
            <p:cNvPr id="25" name="Straight Connector 24"/>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1013903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Blank with footer">
    <p:spTree>
      <p:nvGrpSpPr>
        <p:cNvPr id="1" name=""/>
        <p:cNvGrpSpPr/>
        <p:nvPr/>
      </p:nvGrpSpPr>
      <p:grpSpPr>
        <a:xfrm>
          <a:off x="0" y="0"/>
          <a:ext cx="0" cy="0"/>
          <a:chOff x="0" y="0"/>
          <a:chExt cx="0" cy="0"/>
        </a:xfrm>
      </p:grpSpPr>
      <p:grpSp>
        <p:nvGrpSpPr>
          <p:cNvPr id="2" name="Group 39"/>
          <p:cNvGrpSpPr>
            <a:grpSpLocks/>
          </p:cNvGrpSpPr>
          <p:nvPr userDrawn="1"/>
        </p:nvGrpSpPr>
        <p:grpSpPr bwMode="white">
          <a:xfrm>
            <a:off x="-565150" y="0"/>
            <a:ext cx="490538" cy="6865938"/>
            <a:chOff x="-565302" y="0"/>
            <a:chExt cx="490967" cy="6865432"/>
          </a:xfrm>
        </p:grpSpPr>
        <p:sp>
          <p:nvSpPr>
            <p:cNvPr id="3" name="Rectangle 2"/>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a:solidFill>
                  <a:prstClr val="white"/>
                </a:solidFill>
              </a:endParaRPr>
            </a:p>
          </p:txBody>
        </p:sp>
        <p:grpSp>
          <p:nvGrpSpPr>
            <p:cNvPr id="4" name="Group 41"/>
            <p:cNvGrpSpPr>
              <a:grpSpLocks/>
            </p:cNvGrpSpPr>
            <p:nvPr userDrawn="1"/>
          </p:nvGrpSpPr>
          <p:grpSpPr bwMode="white">
            <a:xfrm>
              <a:off x="-307801" y="1143000"/>
              <a:ext cx="233465" cy="4572000"/>
              <a:chOff x="-361009" y="1143000"/>
              <a:chExt cx="286674" cy="4572000"/>
            </a:xfrm>
          </p:grpSpPr>
          <p:cxnSp>
            <p:nvCxnSpPr>
              <p:cNvPr id="19" name="Straight Connector 18"/>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 name="Group 28"/>
            <p:cNvGrpSpPr>
              <a:grpSpLocks/>
            </p:cNvGrpSpPr>
            <p:nvPr userDrawn="1"/>
          </p:nvGrpSpPr>
          <p:grpSpPr bwMode="white">
            <a:xfrm>
              <a:off x="-307801" y="0"/>
              <a:ext cx="233466" cy="6865432"/>
              <a:chOff x="-564989" y="0"/>
              <a:chExt cx="490654" cy="6865432"/>
            </a:xfrm>
          </p:grpSpPr>
          <p:cxnSp>
            <p:nvCxnSpPr>
              <p:cNvPr id="13" name="Straight Connector 12"/>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 name="TextBox 43"/>
            <p:cNvSpPr txBox="1">
              <a:spLocks noChangeArrowheads="1"/>
            </p:cNvSpPr>
            <p:nvPr userDrawn="1"/>
          </p:nvSpPr>
          <p:spPr bwMode="white">
            <a:xfrm>
              <a:off x="-546088" y="102862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1/6</a:t>
              </a:r>
            </a:p>
          </p:txBody>
        </p:sp>
        <p:sp>
          <p:nvSpPr>
            <p:cNvPr id="7" name="TextBox 44"/>
            <p:cNvSpPr txBox="1">
              <a:spLocks noChangeArrowheads="1"/>
            </p:cNvSpPr>
            <p:nvPr userDrawn="1"/>
          </p:nvSpPr>
          <p:spPr bwMode="white">
            <a:xfrm>
              <a:off x="-546088" y="2182652"/>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2/6</a:t>
              </a:r>
            </a:p>
          </p:txBody>
        </p:sp>
        <p:sp>
          <p:nvSpPr>
            <p:cNvPr id="8" name="TextBox 45"/>
            <p:cNvSpPr txBox="1">
              <a:spLocks noChangeArrowheads="1"/>
            </p:cNvSpPr>
            <p:nvPr userDrawn="1"/>
          </p:nvSpPr>
          <p:spPr bwMode="white">
            <a:xfrm>
              <a:off x="-546088" y="4463721"/>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4/6</a:t>
              </a:r>
            </a:p>
          </p:txBody>
        </p:sp>
        <p:sp>
          <p:nvSpPr>
            <p:cNvPr id="9" name="TextBox 46"/>
            <p:cNvSpPr txBox="1">
              <a:spLocks noChangeArrowheads="1"/>
            </p:cNvSpPr>
            <p:nvPr userDrawn="1"/>
          </p:nvSpPr>
          <p:spPr bwMode="white">
            <a:xfrm>
              <a:off x="-546088" y="5601875"/>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5/6</a:t>
              </a:r>
            </a:p>
          </p:txBody>
        </p:sp>
        <p:sp>
          <p:nvSpPr>
            <p:cNvPr id="10" name="TextBox 47"/>
            <p:cNvSpPr txBox="1">
              <a:spLocks noChangeArrowheads="1"/>
            </p:cNvSpPr>
            <p:nvPr userDrawn="1"/>
          </p:nvSpPr>
          <p:spPr bwMode="white">
            <a:xfrm>
              <a:off x="-546088" y="161119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1/4</a:t>
              </a:r>
            </a:p>
          </p:txBody>
        </p:sp>
        <p:sp>
          <p:nvSpPr>
            <p:cNvPr id="11" name="TextBox 48"/>
            <p:cNvSpPr txBox="1">
              <a:spLocks noChangeArrowheads="1"/>
            </p:cNvSpPr>
            <p:nvPr userDrawn="1"/>
          </p:nvSpPr>
          <p:spPr bwMode="white">
            <a:xfrm>
              <a:off x="-546088" y="5049466"/>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3/4</a:t>
              </a:r>
            </a:p>
          </p:txBody>
        </p:sp>
        <p:sp>
          <p:nvSpPr>
            <p:cNvPr id="12" name="TextBox 49"/>
            <p:cNvSpPr txBox="1">
              <a:spLocks noChangeArrowheads="1"/>
            </p:cNvSpPr>
            <p:nvPr userDrawn="1"/>
          </p:nvSpPr>
          <p:spPr bwMode="white">
            <a:xfrm>
              <a:off x="-546088" y="3338267"/>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1/2</a:t>
              </a:r>
            </a:p>
          </p:txBody>
        </p:sp>
      </p:grpSp>
      <p:grpSp>
        <p:nvGrpSpPr>
          <p:cNvPr id="23" name="Group 22"/>
          <p:cNvGrpSpPr/>
          <p:nvPr userDrawn="1"/>
        </p:nvGrpSpPr>
        <p:grpSpPr bwMode="white">
          <a:xfrm>
            <a:off x="3" y="-325436"/>
            <a:ext cx="9144000" cy="233362"/>
            <a:chOff x="3" y="-325436"/>
            <a:chExt cx="9144000" cy="233362"/>
          </a:xfrm>
        </p:grpSpPr>
        <p:sp>
          <p:nvSpPr>
            <p:cNvPr id="24" name="Rectangle 23"/>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a:solidFill>
                  <a:prstClr val="white"/>
                </a:solidFill>
              </a:endParaRPr>
            </a:p>
          </p:txBody>
        </p:sp>
        <p:cxnSp>
          <p:nvCxnSpPr>
            <p:cNvPr id="25" name="Straight Connector 24"/>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9" name="Rectangle 5"/>
          <p:cNvSpPr txBox="1">
            <a:spLocks noChangeArrowheads="1"/>
          </p:cNvSpPr>
          <p:nvPr userDrawn="1"/>
        </p:nvSpPr>
        <p:spPr bwMode="auto">
          <a:xfrm>
            <a:off x="763591" y="6630990"/>
            <a:ext cx="1100137" cy="52002"/>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338">
                <a:solidFill>
                  <a:srgbClr val="000000"/>
                </a:solidFill>
                <a:cs typeface="Arial" panose="020B0604020202020204" pitchFamily="34" charset="0"/>
              </a:rPr>
              <a:t>Johnson Controls, Inc. —</a:t>
            </a:r>
            <a:endParaRPr lang="en-GB" sz="338">
              <a:solidFill>
                <a:srgbClr val="000000"/>
              </a:solidFill>
              <a:cs typeface="Arial" charset="0"/>
            </a:endParaRPr>
          </a:p>
        </p:txBody>
      </p:sp>
      <p:sp>
        <p:nvSpPr>
          <p:cNvPr id="30" name="Rectangle 6"/>
          <p:cNvSpPr txBox="1">
            <a:spLocks noChangeArrowheads="1"/>
          </p:cNvSpPr>
          <p:nvPr userDrawn="1"/>
        </p:nvSpPr>
        <p:spPr bwMode="auto">
          <a:xfrm>
            <a:off x="468313" y="6560604"/>
            <a:ext cx="269874" cy="215900"/>
          </a:xfrm>
          <a:prstGeom prst="rect">
            <a:avLst/>
          </a:prstGeom>
          <a:noFill/>
          <a:ln w="9525">
            <a:noFill/>
            <a:miter lim="800000"/>
            <a:headEnd/>
            <a:tailEnd/>
          </a:ln>
          <a:effectLst/>
        </p:spPr>
        <p:txBody>
          <a:bodyPr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5CFF3644-1C11-477C-A5D5-3A3BC5CE8122}" type="slidenum">
              <a:rPr lang="de-DE" sz="506" smtClean="0">
                <a:solidFill>
                  <a:srgbClr val="000000"/>
                </a:solidFill>
              </a:rPr>
              <a:pPr eaLnBrk="1" fontAlgn="base" hangingPunct="1">
                <a:spcBef>
                  <a:spcPct val="0"/>
                </a:spcBef>
                <a:spcAft>
                  <a:spcPct val="0"/>
                </a:spcAft>
              </a:pPr>
              <a:t>‹#›</a:t>
            </a:fld>
            <a:endParaRPr lang="de-DE" sz="506">
              <a:solidFill>
                <a:srgbClr val="000000"/>
              </a:solidFill>
            </a:endParaRPr>
          </a:p>
        </p:txBody>
      </p:sp>
      <p:sp>
        <p:nvSpPr>
          <p:cNvPr id="31" name="Footer Placeholder 1"/>
          <p:cNvSpPr>
            <a:spLocks noGrp="1"/>
          </p:cNvSpPr>
          <p:nvPr>
            <p:ph type="ftr" sz="quarter" idx="3"/>
          </p:nvPr>
        </p:nvSpPr>
        <p:spPr>
          <a:xfrm>
            <a:off x="1655888" y="6581114"/>
            <a:ext cx="4750467" cy="193675"/>
          </a:xfrm>
          <a:prstGeom prst="rect">
            <a:avLst/>
          </a:prstGeom>
        </p:spPr>
        <p:txBody>
          <a:bodyPr vert="horz" lIns="0" tIns="0" rIns="0" bIns="0" rtlCol="0" anchor="ctr"/>
          <a:lstStyle>
            <a:lvl1pPr algn="l">
              <a:defRPr sz="338">
                <a:solidFill>
                  <a:schemeClr val="tx1"/>
                </a:solidFill>
              </a:defRPr>
            </a:lvl1pPr>
          </a:lstStyle>
          <a:p>
            <a:r>
              <a:rPr lang="en-GB">
                <a:solidFill>
                  <a:prstClr val="black"/>
                </a:solidFill>
              </a:rPr>
              <a:t>Footer - Use 'Insert &gt;Header &amp; Footer' to modify this text and ‘Apply to all’</a:t>
            </a:r>
          </a:p>
        </p:txBody>
      </p:sp>
    </p:spTree>
    <p:extLst>
      <p:ext uri="{BB962C8B-B14F-4D97-AF65-F5344CB8AC3E}">
        <p14:creationId xmlns:p14="http://schemas.microsoft.com/office/powerpoint/2010/main" val="257009695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Full slide image">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0" y="0"/>
            <a:ext cx="9144000" cy="6858000"/>
          </a:xfrm>
          <a:prstGeom prst="rect">
            <a:avLst/>
          </a:prstGeom>
        </p:spPr>
        <p:txBody>
          <a:bodyPr rtlCol="0" anchor="ctr">
            <a:normAutofit/>
          </a:bodyPr>
          <a:lstStyle>
            <a:lvl1pPr marL="0" indent="0" algn="ctr">
              <a:buNone/>
              <a:defRPr baseline="0">
                <a:solidFill>
                  <a:schemeClr val="bg2"/>
                </a:solidFill>
              </a:defRPr>
            </a:lvl1pPr>
          </a:lstStyle>
          <a:p>
            <a:pPr lvl="0"/>
            <a:r>
              <a:rPr lang="en-US" noProof="0"/>
              <a:t>Click icon to add picture</a:t>
            </a:r>
            <a:endParaRPr lang="en-GB" noProof="0"/>
          </a:p>
        </p:txBody>
      </p:sp>
      <p:grpSp>
        <p:nvGrpSpPr>
          <p:cNvPr id="3" name="Group 39"/>
          <p:cNvGrpSpPr>
            <a:grpSpLocks/>
          </p:cNvGrpSpPr>
          <p:nvPr userDrawn="1"/>
        </p:nvGrpSpPr>
        <p:grpSpPr bwMode="white">
          <a:xfrm>
            <a:off x="-565150" y="0"/>
            <a:ext cx="490538" cy="6865938"/>
            <a:chOff x="-565302" y="0"/>
            <a:chExt cx="490967" cy="6865432"/>
          </a:xfrm>
        </p:grpSpPr>
        <p:sp>
          <p:nvSpPr>
            <p:cNvPr id="4" name="Rectangle 3"/>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a:solidFill>
                  <a:prstClr val="white"/>
                </a:solidFill>
              </a:endParaRPr>
            </a:p>
          </p:txBody>
        </p:sp>
        <p:grpSp>
          <p:nvGrpSpPr>
            <p:cNvPr id="5" name="Group 41"/>
            <p:cNvGrpSpPr>
              <a:grpSpLocks/>
            </p:cNvGrpSpPr>
            <p:nvPr userDrawn="1"/>
          </p:nvGrpSpPr>
          <p:grpSpPr bwMode="white">
            <a:xfrm>
              <a:off x="-307801" y="1143000"/>
              <a:ext cx="233465" cy="4572000"/>
              <a:chOff x="-361009" y="1143000"/>
              <a:chExt cx="286674" cy="4572000"/>
            </a:xfrm>
          </p:grpSpPr>
          <p:cxnSp>
            <p:nvCxnSpPr>
              <p:cNvPr id="20" name="Straight Connector 19"/>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 name="Group 28"/>
            <p:cNvGrpSpPr>
              <a:grpSpLocks/>
            </p:cNvGrpSpPr>
            <p:nvPr userDrawn="1"/>
          </p:nvGrpSpPr>
          <p:grpSpPr bwMode="white">
            <a:xfrm>
              <a:off x="-307801" y="0"/>
              <a:ext cx="233466" cy="6865432"/>
              <a:chOff x="-564989" y="0"/>
              <a:chExt cx="490654" cy="6865432"/>
            </a:xfrm>
          </p:grpSpPr>
          <p:cxnSp>
            <p:nvCxnSpPr>
              <p:cNvPr id="14" name="Straight Connector 13"/>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 name="TextBox 43"/>
            <p:cNvSpPr txBox="1">
              <a:spLocks noChangeArrowheads="1"/>
            </p:cNvSpPr>
            <p:nvPr userDrawn="1"/>
          </p:nvSpPr>
          <p:spPr bwMode="white">
            <a:xfrm>
              <a:off x="-546088" y="102862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1/6</a:t>
              </a:r>
            </a:p>
          </p:txBody>
        </p:sp>
        <p:sp>
          <p:nvSpPr>
            <p:cNvPr id="8" name="TextBox 44"/>
            <p:cNvSpPr txBox="1">
              <a:spLocks noChangeArrowheads="1"/>
            </p:cNvSpPr>
            <p:nvPr userDrawn="1"/>
          </p:nvSpPr>
          <p:spPr bwMode="white">
            <a:xfrm>
              <a:off x="-546088" y="2182652"/>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2/6</a:t>
              </a:r>
            </a:p>
          </p:txBody>
        </p:sp>
        <p:sp>
          <p:nvSpPr>
            <p:cNvPr id="9" name="TextBox 45"/>
            <p:cNvSpPr txBox="1">
              <a:spLocks noChangeArrowheads="1"/>
            </p:cNvSpPr>
            <p:nvPr userDrawn="1"/>
          </p:nvSpPr>
          <p:spPr bwMode="white">
            <a:xfrm>
              <a:off x="-546088" y="4463721"/>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4/6</a:t>
              </a:r>
            </a:p>
          </p:txBody>
        </p:sp>
        <p:sp>
          <p:nvSpPr>
            <p:cNvPr id="10" name="TextBox 46"/>
            <p:cNvSpPr txBox="1">
              <a:spLocks noChangeArrowheads="1"/>
            </p:cNvSpPr>
            <p:nvPr userDrawn="1"/>
          </p:nvSpPr>
          <p:spPr bwMode="white">
            <a:xfrm>
              <a:off x="-546088" y="5601875"/>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5/6</a:t>
              </a:r>
            </a:p>
          </p:txBody>
        </p:sp>
        <p:sp>
          <p:nvSpPr>
            <p:cNvPr id="11" name="TextBox 47"/>
            <p:cNvSpPr txBox="1">
              <a:spLocks noChangeArrowheads="1"/>
            </p:cNvSpPr>
            <p:nvPr userDrawn="1"/>
          </p:nvSpPr>
          <p:spPr bwMode="white">
            <a:xfrm>
              <a:off x="-546088" y="161119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1/4</a:t>
              </a:r>
            </a:p>
          </p:txBody>
        </p:sp>
        <p:sp>
          <p:nvSpPr>
            <p:cNvPr id="12" name="TextBox 48"/>
            <p:cNvSpPr txBox="1">
              <a:spLocks noChangeArrowheads="1"/>
            </p:cNvSpPr>
            <p:nvPr userDrawn="1"/>
          </p:nvSpPr>
          <p:spPr bwMode="white">
            <a:xfrm>
              <a:off x="-546088" y="5049466"/>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3/4</a:t>
              </a:r>
            </a:p>
          </p:txBody>
        </p:sp>
        <p:sp>
          <p:nvSpPr>
            <p:cNvPr id="13" name="TextBox 49"/>
            <p:cNvSpPr txBox="1">
              <a:spLocks noChangeArrowheads="1"/>
            </p:cNvSpPr>
            <p:nvPr userDrawn="1"/>
          </p:nvSpPr>
          <p:spPr bwMode="white">
            <a:xfrm>
              <a:off x="-546088" y="3338267"/>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1/2</a:t>
              </a:r>
            </a:p>
          </p:txBody>
        </p:sp>
      </p:grpSp>
      <p:grpSp>
        <p:nvGrpSpPr>
          <p:cNvPr id="24" name="Group 23"/>
          <p:cNvGrpSpPr/>
          <p:nvPr userDrawn="1"/>
        </p:nvGrpSpPr>
        <p:grpSpPr bwMode="white">
          <a:xfrm>
            <a:off x="3" y="-325436"/>
            <a:ext cx="9144000" cy="233362"/>
            <a:chOff x="3" y="-325436"/>
            <a:chExt cx="9144000" cy="233362"/>
          </a:xfrm>
        </p:grpSpPr>
        <p:sp>
          <p:nvSpPr>
            <p:cNvPr id="25" name="Rectangle 24"/>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a:solidFill>
                  <a:prstClr val="white"/>
                </a:solidFill>
              </a:endParaRPr>
            </a:p>
          </p:txBody>
        </p:sp>
        <p:cxnSp>
          <p:nvCxnSpPr>
            <p:cNvPr id="26" name="Straight Connector 25"/>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688701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tatement/Quote">
    <p:bg>
      <p:bgPr>
        <a:solidFill>
          <a:schemeClr val="tx2"/>
        </a:solidFill>
        <a:effectLst/>
      </p:bgPr>
    </p:bg>
    <p:spTree>
      <p:nvGrpSpPr>
        <p:cNvPr id="1" name=""/>
        <p:cNvGrpSpPr/>
        <p:nvPr/>
      </p:nvGrpSpPr>
      <p:grpSpPr>
        <a:xfrm>
          <a:off x="0" y="0"/>
          <a:ext cx="0" cy="0"/>
          <a:chOff x="0" y="0"/>
          <a:chExt cx="0" cy="0"/>
        </a:xfrm>
      </p:grpSpPr>
      <p:sp>
        <p:nvSpPr>
          <p:cNvPr id="2" name="Text Placeholder 7"/>
          <p:cNvSpPr>
            <a:spLocks noGrp="1"/>
          </p:cNvSpPr>
          <p:nvPr>
            <p:ph type="body" sz="quarter" idx="10" hasCustomPrompt="1"/>
          </p:nvPr>
        </p:nvSpPr>
        <p:spPr>
          <a:xfrm>
            <a:off x="762003" y="1560513"/>
            <a:ext cx="7578725" cy="3257550"/>
          </a:xfrm>
          <a:prstGeom prst="rect">
            <a:avLst/>
          </a:prstGeom>
        </p:spPr>
        <p:txBody>
          <a:bodyPr anchor="ctr"/>
          <a:lstStyle>
            <a:lvl1pPr marL="0" indent="0" algn="ctr">
              <a:buNone/>
              <a:defRPr sz="1800">
                <a:solidFill>
                  <a:schemeClr val="bg1"/>
                </a:solidFill>
              </a:defRPr>
            </a:lvl1pPr>
            <a:lvl2pPr marL="0" indent="893" algn="ctr">
              <a:buClr>
                <a:schemeClr val="bg1"/>
              </a:buClr>
              <a:buNone/>
              <a:defRPr sz="1350">
                <a:solidFill>
                  <a:schemeClr val="bg1"/>
                </a:solidFill>
              </a:defRPr>
            </a:lvl2pPr>
            <a:lvl3pPr marL="0" indent="0" algn="r">
              <a:spcAft>
                <a:spcPts val="0"/>
              </a:spcAft>
              <a:buClr>
                <a:schemeClr val="bg1"/>
              </a:buClr>
              <a:buNone/>
              <a:defRPr sz="1013">
                <a:solidFill>
                  <a:schemeClr val="bg1"/>
                </a:solidFill>
              </a:defRPr>
            </a:lvl3pPr>
            <a:lvl4pPr marL="0" indent="0" algn="r">
              <a:buClr>
                <a:schemeClr val="bg1"/>
              </a:buClr>
              <a:buNone/>
              <a:defRPr sz="900" i="1">
                <a:solidFill>
                  <a:schemeClr val="bg1"/>
                </a:solidFill>
              </a:defRPr>
            </a:lvl4pPr>
            <a:lvl5pPr marL="0" indent="0" algn="ctr">
              <a:buClr>
                <a:schemeClr val="bg1"/>
              </a:buClr>
              <a:buNone/>
              <a:defRPr sz="788">
                <a:solidFill>
                  <a:schemeClr val="bg1"/>
                </a:solidFill>
              </a:defRPr>
            </a:lvl5pPr>
            <a:lvl6pPr marL="0" indent="0" algn="ctr">
              <a:buClr>
                <a:schemeClr val="bg1"/>
              </a:buClr>
              <a:buNone/>
              <a:defRPr>
                <a:solidFill>
                  <a:schemeClr val="bg1"/>
                </a:solidFill>
              </a:defRPr>
            </a:lvl6pPr>
            <a:lvl7pPr marL="0" indent="0" algn="ctr">
              <a:buNone/>
              <a:defRPr sz="563">
                <a:solidFill>
                  <a:schemeClr val="bg1"/>
                </a:solidFill>
              </a:defRPr>
            </a:lvl7pPr>
          </a:lstStyle>
          <a:p>
            <a:pPr lvl="0"/>
            <a:r>
              <a:rPr lang="en-US" dirty="0"/>
              <a:t>Click to edit text (Indent for different styles incl. author level – level 3)</a:t>
            </a:r>
          </a:p>
          <a:p>
            <a:pPr lvl="1"/>
            <a:r>
              <a:rPr lang="en-US" dirty="0"/>
              <a:t>Second level</a:t>
            </a:r>
          </a:p>
          <a:p>
            <a:pPr lvl="2"/>
            <a:r>
              <a:rPr lang="en-US" dirty="0"/>
              <a:t>Third level</a:t>
            </a:r>
          </a:p>
          <a:p>
            <a:pPr lvl="3"/>
            <a:r>
              <a:rPr lang="en-US" dirty="0"/>
              <a:t>Fourth level</a:t>
            </a:r>
          </a:p>
          <a:p>
            <a:pPr lvl="4"/>
            <a:r>
              <a:rPr lang="en-US"/>
              <a:t>Fifth level</a:t>
            </a:r>
          </a:p>
          <a:p>
            <a:pPr lvl="5"/>
            <a:r>
              <a:rPr lang="en-US"/>
              <a:t>Sixth level</a:t>
            </a:r>
          </a:p>
          <a:p>
            <a:pPr lvl="6"/>
            <a:r>
              <a:rPr lang="en-US"/>
              <a:t>Seventh level</a:t>
            </a:r>
            <a:endParaRPr lang="en-GB" dirty="0"/>
          </a:p>
        </p:txBody>
      </p:sp>
      <p:pic>
        <p:nvPicPr>
          <p:cNvPr id="4" name="Picture 35" descr="JCI_RGB.emf"/>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594603" y="6234113"/>
            <a:ext cx="109696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39"/>
          <p:cNvGrpSpPr>
            <a:grpSpLocks/>
          </p:cNvGrpSpPr>
          <p:nvPr userDrawn="1"/>
        </p:nvGrpSpPr>
        <p:grpSpPr bwMode="white">
          <a:xfrm>
            <a:off x="-565150" y="0"/>
            <a:ext cx="490538" cy="6865938"/>
            <a:chOff x="-565302" y="0"/>
            <a:chExt cx="490967" cy="6865432"/>
          </a:xfrm>
        </p:grpSpPr>
        <p:sp>
          <p:nvSpPr>
            <p:cNvPr id="9" name="Rectangle 8"/>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a:solidFill>
                  <a:prstClr val="white"/>
                </a:solidFill>
              </a:endParaRPr>
            </a:p>
          </p:txBody>
        </p:sp>
        <p:grpSp>
          <p:nvGrpSpPr>
            <p:cNvPr id="10" name="Group 41"/>
            <p:cNvGrpSpPr>
              <a:grpSpLocks/>
            </p:cNvGrpSpPr>
            <p:nvPr userDrawn="1"/>
          </p:nvGrpSpPr>
          <p:grpSpPr bwMode="white">
            <a:xfrm>
              <a:off x="-307801" y="1143000"/>
              <a:ext cx="233465" cy="4572000"/>
              <a:chOff x="-361009" y="1143000"/>
              <a:chExt cx="286674" cy="4572000"/>
            </a:xfrm>
          </p:grpSpPr>
          <p:cxnSp>
            <p:nvCxnSpPr>
              <p:cNvPr id="25" name="Straight Connector 24"/>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 name="Group 28"/>
            <p:cNvGrpSpPr>
              <a:grpSpLocks/>
            </p:cNvGrpSpPr>
            <p:nvPr userDrawn="1"/>
          </p:nvGrpSpPr>
          <p:grpSpPr bwMode="white">
            <a:xfrm>
              <a:off x="-307801" y="0"/>
              <a:ext cx="233466" cy="6865432"/>
              <a:chOff x="-564989" y="0"/>
              <a:chExt cx="490654" cy="6865432"/>
            </a:xfrm>
          </p:grpSpPr>
          <p:cxnSp>
            <p:nvCxnSpPr>
              <p:cNvPr id="19" name="Straight Connector 18"/>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2" name="TextBox 43"/>
            <p:cNvSpPr txBox="1">
              <a:spLocks noChangeArrowheads="1"/>
            </p:cNvSpPr>
            <p:nvPr userDrawn="1"/>
          </p:nvSpPr>
          <p:spPr bwMode="white">
            <a:xfrm>
              <a:off x="-546088" y="102862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1/6</a:t>
              </a:r>
            </a:p>
          </p:txBody>
        </p:sp>
        <p:sp>
          <p:nvSpPr>
            <p:cNvPr id="13" name="TextBox 44"/>
            <p:cNvSpPr txBox="1">
              <a:spLocks noChangeArrowheads="1"/>
            </p:cNvSpPr>
            <p:nvPr userDrawn="1"/>
          </p:nvSpPr>
          <p:spPr bwMode="white">
            <a:xfrm>
              <a:off x="-546088" y="2182652"/>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2/6</a:t>
              </a:r>
            </a:p>
          </p:txBody>
        </p:sp>
        <p:sp>
          <p:nvSpPr>
            <p:cNvPr id="14" name="TextBox 45"/>
            <p:cNvSpPr txBox="1">
              <a:spLocks noChangeArrowheads="1"/>
            </p:cNvSpPr>
            <p:nvPr userDrawn="1"/>
          </p:nvSpPr>
          <p:spPr bwMode="white">
            <a:xfrm>
              <a:off x="-546088" y="4463721"/>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4/6</a:t>
              </a:r>
            </a:p>
          </p:txBody>
        </p:sp>
        <p:sp>
          <p:nvSpPr>
            <p:cNvPr id="15" name="TextBox 46"/>
            <p:cNvSpPr txBox="1">
              <a:spLocks noChangeArrowheads="1"/>
            </p:cNvSpPr>
            <p:nvPr userDrawn="1"/>
          </p:nvSpPr>
          <p:spPr bwMode="white">
            <a:xfrm>
              <a:off x="-546088" y="5601875"/>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5/6</a:t>
              </a:r>
            </a:p>
          </p:txBody>
        </p:sp>
        <p:sp>
          <p:nvSpPr>
            <p:cNvPr id="16" name="TextBox 47"/>
            <p:cNvSpPr txBox="1">
              <a:spLocks noChangeArrowheads="1"/>
            </p:cNvSpPr>
            <p:nvPr userDrawn="1"/>
          </p:nvSpPr>
          <p:spPr bwMode="white">
            <a:xfrm>
              <a:off x="-546088" y="161119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1/4</a:t>
              </a:r>
            </a:p>
          </p:txBody>
        </p:sp>
        <p:sp>
          <p:nvSpPr>
            <p:cNvPr id="17" name="TextBox 48"/>
            <p:cNvSpPr txBox="1">
              <a:spLocks noChangeArrowheads="1"/>
            </p:cNvSpPr>
            <p:nvPr userDrawn="1"/>
          </p:nvSpPr>
          <p:spPr bwMode="white">
            <a:xfrm>
              <a:off x="-546088" y="5049466"/>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3/4</a:t>
              </a:r>
            </a:p>
          </p:txBody>
        </p:sp>
        <p:sp>
          <p:nvSpPr>
            <p:cNvPr id="18" name="TextBox 49"/>
            <p:cNvSpPr txBox="1">
              <a:spLocks noChangeArrowheads="1"/>
            </p:cNvSpPr>
            <p:nvPr userDrawn="1"/>
          </p:nvSpPr>
          <p:spPr bwMode="white">
            <a:xfrm>
              <a:off x="-546088" y="3338267"/>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1/2</a:t>
              </a:r>
            </a:p>
          </p:txBody>
        </p:sp>
      </p:grpSp>
      <p:grpSp>
        <p:nvGrpSpPr>
          <p:cNvPr id="29" name="Group 28"/>
          <p:cNvGrpSpPr/>
          <p:nvPr userDrawn="1"/>
        </p:nvGrpSpPr>
        <p:grpSpPr bwMode="white">
          <a:xfrm>
            <a:off x="3" y="-325436"/>
            <a:ext cx="9144000" cy="233362"/>
            <a:chOff x="3" y="-325436"/>
            <a:chExt cx="9144000" cy="233362"/>
          </a:xfrm>
        </p:grpSpPr>
        <p:sp>
          <p:nvSpPr>
            <p:cNvPr id="30" name="Rectangle 29"/>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a:solidFill>
                  <a:prstClr val="white"/>
                </a:solidFill>
              </a:endParaRPr>
            </a:p>
          </p:txBody>
        </p:sp>
        <p:cxnSp>
          <p:nvCxnSpPr>
            <p:cNvPr id="31" name="Straight Connector 30"/>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5" name="Rectangle 5"/>
          <p:cNvSpPr txBox="1">
            <a:spLocks noChangeArrowheads="1"/>
          </p:cNvSpPr>
          <p:nvPr userDrawn="1"/>
        </p:nvSpPr>
        <p:spPr bwMode="auto">
          <a:xfrm>
            <a:off x="763591" y="6630990"/>
            <a:ext cx="1100137" cy="52002"/>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338">
                <a:solidFill>
                  <a:prstClr val="white"/>
                </a:solidFill>
                <a:cs typeface="Arial" panose="020B0604020202020204" pitchFamily="34" charset="0"/>
              </a:rPr>
              <a:t>Johnson Controls, Inc. —</a:t>
            </a:r>
            <a:endParaRPr lang="en-GB" sz="338">
              <a:solidFill>
                <a:prstClr val="white"/>
              </a:solidFill>
              <a:cs typeface="Arial" charset="0"/>
            </a:endParaRPr>
          </a:p>
        </p:txBody>
      </p:sp>
      <p:sp>
        <p:nvSpPr>
          <p:cNvPr id="36" name="Rectangle 6"/>
          <p:cNvSpPr txBox="1">
            <a:spLocks noChangeArrowheads="1"/>
          </p:cNvSpPr>
          <p:nvPr userDrawn="1"/>
        </p:nvSpPr>
        <p:spPr bwMode="auto">
          <a:xfrm>
            <a:off x="468313" y="6560604"/>
            <a:ext cx="269874" cy="215900"/>
          </a:xfrm>
          <a:prstGeom prst="rect">
            <a:avLst/>
          </a:prstGeom>
          <a:noFill/>
          <a:ln w="9525">
            <a:noFill/>
            <a:miter lim="800000"/>
            <a:headEnd/>
            <a:tailEnd/>
          </a:ln>
          <a:effectLst/>
        </p:spPr>
        <p:txBody>
          <a:bodyPr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5CFF3644-1C11-477C-A5D5-3A3BC5CE8122}" type="slidenum">
              <a:rPr lang="de-DE" sz="506" smtClean="0">
                <a:solidFill>
                  <a:prstClr val="white"/>
                </a:solidFill>
              </a:rPr>
              <a:pPr eaLnBrk="1" fontAlgn="base" hangingPunct="1">
                <a:spcBef>
                  <a:spcPct val="0"/>
                </a:spcBef>
                <a:spcAft>
                  <a:spcPct val="0"/>
                </a:spcAft>
              </a:pPr>
              <a:t>‹#›</a:t>
            </a:fld>
            <a:endParaRPr lang="de-DE" sz="506">
              <a:solidFill>
                <a:prstClr val="white"/>
              </a:solidFill>
            </a:endParaRPr>
          </a:p>
        </p:txBody>
      </p:sp>
      <p:sp>
        <p:nvSpPr>
          <p:cNvPr id="37" name="Footer Placeholder 1"/>
          <p:cNvSpPr>
            <a:spLocks noGrp="1"/>
          </p:cNvSpPr>
          <p:nvPr>
            <p:ph type="ftr" sz="quarter" idx="3"/>
          </p:nvPr>
        </p:nvSpPr>
        <p:spPr>
          <a:xfrm>
            <a:off x="1655888" y="6581114"/>
            <a:ext cx="4750467" cy="193675"/>
          </a:xfrm>
          <a:prstGeom prst="rect">
            <a:avLst/>
          </a:prstGeom>
        </p:spPr>
        <p:txBody>
          <a:bodyPr vert="horz" lIns="0" tIns="0" rIns="0" bIns="0" rtlCol="0" anchor="ctr"/>
          <a:lstStyle>
            <a:lvl1pPr algn="l">
              <a:defRPr sz="338">
                <a:solidFill>
                  <a:schemeClr val="bg1"/>
                </a:solidFill>
              </a:defRPr>
            </a:lvl1pPr>
          </a:lstStyle>
          <a:p>
            <a:r>
              <a:rPr lang="en-GB">
                <a:solidFill>
                  <a:prstClr val="white"/>
                </a:solidFill>
              </a:rPr>
              <a:t>Footer - Use 'Insert &gt;Header &amp; Footer' to modify this text and ‘Apply to all’</a:t>
            </a:r>
          </a:p>
        </p:txBody>
      </p:sp>
    </p:spTree>
    <p:extLst>
      <p:ext uri="{BB962C8B-B14F-4D97-AF65-F5344CB8AC3E}">
        <p14:creationId xmlns:p14="http://schemas.microsoft.com/office/powerpoint/2010/main" val="1378861434"/>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ivider - Bottom image">
    <p:spTree>
      <p:nvGrpSpPr>
        <p:cNvPr id="1" name=""/>
        <p:cNvGrpSpPr/>
        <p:nvPr/>
      </p:nvGrpSpPr>
      <p:grpSpPr>
        <a:xfrm>
          <a:off x="0" y="0"/>
          <a:ext cx="0" cy="0"/>
          <a:chOff x="0" y="0"/>
          <a:chExt cx="0" cy="0"/>
        </a:xfrm>
      </p:grpSpPr>
      <p:sp>
        <p:nvSpPr>
          <p:cNvPr id="4" name="Rectangle 36"/>
          <p:cNvSpPr>
            <a:spLocks noGrp="1" noChangeArrowheads="1"/>
          </p:cNvSpPr>
          <p:nvPr>
            <p:ph type="ctrTitle" sz="quarter" hasCustomPrompt="1"/>
          </p:nvPr>
        </p:nvSpPr>
        <p:spPr>
          <a:xfrm>
            <a:off x="0" y="2285995"/>
            <a:ext cx="9144000" cy="1188000"/>
          </a:xfrm>
          <a:solidFill>
            <a:schemeClr val="tx2"/>
          </a:solidFill>
        </p:spPr>
        <p:txBody>
          <a:bodyPr lIns="756000" tIns="0" rIns="180000" anchor="ctr">
            <a:noAutofit/>
          </a:bodyPr>
          <a:lstStyle>
            <a:lvl1pPr>
              <a:lnSpc>
                <a:spcPct val="110000"/>
              </a:lnSpc>
              <a:tabLst>
                <a:tab pos="1310879" algn="l"/>
              </a:tabLst>
              <a:defRPr sz="1013" b="0" baseline="0">
                <a:solidFill>
                  <a:schemeClr val="bg1"/>
                </a:solidFill>
                <a:latin typeface="+mn-lt"/>
              </a:defRPr>
            </a:lvl1pPr>
          </a:lstStyle>
          <a:p>
            <a:r>
              <a:rPr lang="en-US" dirty="0"/>
              <a:t>Click to edit text</a:t>
            </a:r>
            <a:endParaRPr lang="en-GB" dirty="0"/>
          </a:p>
        </p:txBody>
      </p:sp>
      <p:sp>
        <p:nvSpPr>
          <p:cNvPr id="5" name="Text Placeholder 4"/>
          <p:cNvSpPr>
            <a:spLocks noGrp="1"/>
          </p:cNvSpPr>
          <p:nvPr>
            <p:ph type="body" sz="quarter" idx="11" hasCustomPrompt="1"/>
          </p:nvPr>
        </p:nvSpPr>
        <p:spPr>
          <a:xfrm>
            <a:off x="755650" y="744071"/>
            <a:ext cx="7997868" cy="1438742"/>
          </a:xfrm>
          <a:prstGeom prst="rect">
            <a:avLst/>
          </a:prstGeom>
          <a:ln>
            <a:noFill/>
          </a:ln>
        </p:spPr>
        <p:txBody>
          <a:bodyPr lIns="0" tIns="91440"/>
          <a:lstStyle>
            <a:lvl1pPr marL="0" indent="0">
              <a:lnSpc>
                <a:spcPct val="90000"/>
              </a:lnSpc>
              <a:spcAft>
                <a:spcPts val="0"/>
              </a:spcAft>
              <a:buNone/>
              <a:defRPr sz="1800">
                <a:ln>
                  <a:noFill/>
                </a:ln>
                <a:solidFill>
                  <a:srgbClr val="000000"/>
                </a:solidFill>
              </a:defRPr>
            </a:lvl1pPr>
          </a:lstStyle>
          <a:p>
            <a:pPr lvl="0"/>
            <a:r>
              <a:rPr lang="en-US" dirty="0"/>
              <a:t>Click to edit divider title (3 lines max)</a:t>
            </a:r>
          </a:p>
        </p:txBody>
      </p:sp>
      <p:sp>
        <p:nvSpPr>
          <p:cNvPr id="6" name="Picture Placeholder 30"/>
          <p:cNvSpPr>
            <a:spLocks noGrp="1"/>
          </p:cNvSpPr>
          <p:nvPr>
            <p:ph type="pic" sz="quarter" idx="10"/>
          </p:nvPr>
        </p:nvSpPr>
        <p:spPr>
          <a:xfrm>
            <a:off x="0" y="3432179"/>
            <a:ext cx="9144000" cy="3425827"/>
          </a:xfrm>
          <a:prstGeom prst="rect">
            <a:avLst/>
          </a:prstGeom>
        </p:spPr>
        <p:txBody>
          <a:bodyPr rtlCol="0" anchor="ctr">
            <a:normAutofit/>
          </a:bodyPr>
          <a:lstStyle>
            <a:lvl1pPr marL="0" marR="0" indent="0" algn="ctr" defTabSz="514350" rtl="0" eaLnBrk="1" fontAlgn="base" latinLnBrk="0" hangingPunct="1">
              <a:lnSpc>
                <a:spcPct val="110000"/>
              </a:lnSpc>
              <a:spcBef>
                <a:spcPts val="0"/>
              </a:spcBef>
              <a:spcAft>
                <a:spcPts val="338"/>
              </a:spcAft>
              <a:buClr>
                <a:schemeClr val="bg2"/>
              </a:buClr>
              <a:buSzTx/>
              <a:buFont typeface="Wingdings" pitchFamily="2" charset="2"/>
              <a:buNone/>
              <a:tabLst/>
              <a:defRPr>
                <a:solidFill>
                  <a:schemeClr val="bg2">
                    <a:lumMod val="60000"/>
                    <a:lumOff val="40000"/>
                  </a:schemeClr>
                </a:solidFill>
              </a:defRPr>
            </a:lvl1pPr>
          </a:lstStyle>
          <a:p>
            <a:pPr lvl="0"/>
            <a:r>
              <a:rPr lang="en-US" noProof="0"/>
              <a:t>Click icon to add picture</a:t>
            </a:r>
            <a:endParaRPr lang="en-GB" noProof="0"/>
          </a:p>
        </p:txBody>
      </p:sp>
      <p:sp>
        <p:nvSpPr>
          <p:cNvPr id="7" name="Rectangle 6"/>
          <p:cNvSpPr/>
          <p:nvPr userDrawn="1"/>
        </p:nvSpPr>
        <p:spPr>
          <a:xfrm>
            <a:off x="0" y="3432174"/>
            <a:ext cx="9144000" cy="3433764"/>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013">
              <a:solidFill>
                <a:prstClr val="white"/>
              </a:solidFill>
            </a:endParaRPr>
          </a:p>
        </p:txBody>
      </p:sp>
      <p:sp>
        <p:nvSpPr>
          <p:cNvPr id="8" name="TextBox 35"/>
          <p:cNvSpPr txBox="1">
            <a:spLocks noChangeArrowheads="1"/>
          </p:cNvSpPr>
          <p:nvPr userDrawn="1"/>
        </p:nvSpPr>
        <p:spPr bwMode="auto">
          <a:xfrm>
            <a:off x="7877177" y="4243391"/>
            <a:ext cx="1152525" cy="496674"/>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144" tIns="6072" rIns="10144" bIns="607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338"/>
              </a:spcAft>
              <a:defRPr/>
            </a:pPr>
            <a:r>
              <a:rPr lang="en-GB" altLang="en-US" sz="563">
                <a:solidFill>
                  <a:prstClr val="white"/>
                </a:solidFill>
                <a:cs typeface="Arial" charset="0"/>
              </a:rPr>
              <a:t>If the you can read this </a:t>
            </a:r>
            <a:r>
              <a:rPr lang="en-GB" altLang="en-US" sz="563" b="1">
                <a:solidFill>
                  <a:prstClr val="white"/>
                </a:solidFill>
                <a:cs typeface="Arial" charset="0"/>
              </a:rPr>
              <a:t>Click on the icon to choose a picture </a:t>
            </a:r>
            <a:r>
              <a:rPr lang="en-GB" altLang="en-US" sz="563">
                <a:solidFill>
                  <a:prstClr val="white"/>
                </a:solidFill>
                <a:cs typeface="Arial" charset="0"/>
              </a:rPr>
              <a:t>or </a:t>
            </a:r>
            <a:br>
              <a:rPr lang="en-GB" altLang="en-US" sz="563">
                <a:solidFill>
                  <a:prstClr val="white"/>
                </a:solidFill>
                <a:cs typeface="Arial" charset="0"/>
              </a:rPr>
            </a:br>
            <a:r>
              <a:rPr lang="en-GB" altLang="en-US" sz="563" b="1">
                <a:solidFill>
                  <a:prstClr val="white"/>
                </a:solidFill>
                <a:cs typeface="Arial" charset="0"/>
              </a:rPr>
              <a:t>Reset the slide</a:t>
            </a:r>
            <a:r>
              <a:rPr lang="en-GB" altLang="en-US" sz="563">
                <a:solidFill>
                  <a:prstClr val="white"/>
                </a:solidFill>
                <a:cs typeface="Arial" charset="0"/>
              </a:rPr>
              <a:t>.</a:t>
            </a:r>
          </a:p>
          <a:p>
            <a:pPr algn="ctr" eaLnBrk="1" fontAlgn="base" hangingPunct="1">
              <a:spcBef>
                <a:spcPct val="0"/>
              </a:spcBef>
              <a:spcAft>
                <a:spcPct val="0"/>
              </a:spcAft>
              <a:defRPr/>
            </a:pPr>
            <a:r>
              <a:rPr lang="en-GB" altLang="en-US" sz="394">
                <a:solidFill>
                  <a:prstClr val="white"/>
                </a:solidFill>
                <a:cs typeface="Arial" charset="0"/>
              </a:rPr>
              <a:t>To Reset: Right click on the slide thumbnail and select ‘reset slide’ or choose the ‘Reset’ button on the ‘Home’ ribbon (next to the font choice box)</a:t>
            </a:r>
          </a:p>
        </p:txBody>
      </p:sp>
      <p:sp>
        <p:nvSpPr>
          <p:cNvPr id="9" name="TextBox 36"/>
          <p:cNvSpPr txBox="1">
            <a:spLocks noChangeArrowheads="1"/>
          </p:cNvSpPr>
          <p:nvPr userDrawn="1"/>
        </p:nvSpPr>
        <p:spPr bwMode="auto">
          <a:xfrm>
            <a:off x="128588" y="4243391"/>
            <a:ext cx="1152525" cy="496674"/>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144" tIns="6072" rIns="10144" bIns="607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338"/>
              </a:spcAft>
              <a:defRPr/>
            </a:pPr>
            <a:r>
              <a:rPr lang="en-GB" altLang="en-US" sz="563">
                <a:solidFill>
                  <a:prstClr val="white"/>
                </a:solidFill>
                <a:cs typeface="Arial" charset="0"/>
              </a:rPr>
              <a:t>If the you can read this </a:t>
            </a:r>
            <a:r>
              <a:rPr lang="en-GB" altLang="en-US" sz="563" b="1">
                <a:solidFill>
                  <a:prstClr val="white"/>
                </a:solidFill>
                <a:cs typeface="Arial" charset="0"/>
              </a:rPr>
              <a:t>Click on the icon to choose a picture </a:t>
            </a:r>
            <a:r>
              <a:rPr lang="en-GB" altLang="en-US" sz="563">
                <a:solidFill>
                  <a:prstClr val="white"/>
                </a:solidFill>
                <a:cs typeface="Arial" charset="0"/>
              </a:rPr>
              <a:t>or </a:t>
            </a:r>
            <a:br>
              <a:rPr lang="en-GB" altLang="en-US" sz="563">
                <a:solidFill>
                  <a:prstClr val="white"/>
                </a:solidFill>
                <a:cs typeface="Arial" charset="0"/>
              </a:rPr>
            </a:br>
            <a:r>
              <a:rPr lang="en-GB" altLang="en-US" sz="563" b="1">
                <a:solidFill>
                  <a:prstClr val="white"/>
                </a:solidFill>
                <a:cs typeface="Arial" charset="0"/>
              </a:rPr>
              <a:t>Reset the slide</a:t>
            </a:r>
            <a:r>
              <a:rPr lang="en-GB" altLang="en-US" sz="563">
                <a:solidFill>
                  <a:prstClr val="white"/>
                </a:solidFill>
                <a:cs typeface="Arial" charset="0"/>
              </a:rPr>
              <a:t>.</a:t>
            </a:r>
          </a:p>
          <a:p>
            <a:pPr algn="ctr" eaLnBrk="1" fontAlgn="base" hangingPunct="1">
              <a:spcBef>
                <a:spcPct val="0"/>
              </a:spcBef>
              <a:spcAft>
                <a:spcPct val="0"/>
              </a:spcAft>
              <a:defRPr/>
            </a:pPr>
            <a:r>
              <a:rPr lang="en-GB" altLang="en-US" sz="394">
                <a:solidFill>
                  <a:prstClr val="white"/>
                </a:solidFill>
                <a:cs typeface="Arial" charset="0"/>
              </a:rPr>
              <a:t>To Reset: Right click on the slide thumbnail and select ‘reset slide’ or choose the ‘Reset’ button on the ‘Home’ ribbon (next to the font choice box)</a:t>
            </a:r>
          </a:p>
        </p:txBody>
      </p:sp>
      <p:grpSp>
        <p:nvGrpSpPr>
          <p:cNvPr id="10" name="Group 39"/>
          <p:cNvGrpSpPr>
            <a:grpSpLocks/>
          </p:cNvGrpSpPr>
          <p:nvPr userDrawn="1"/>
        </p:nvGrpSpPr>
        <p:grpSpPr bwMode="white">
          <a:xfrm>
            <a:off x="-565150" y="0"/>
            <a:ext cx="490538" cy="6865938"/>
            <a:chOff x="-565302" y="0"/>
            <a:chExt cx="490967" cy="6865432"/>
          </a:xfrm>
        </p:grpSpPr>
        <p:sp>
          <p:nvSpPr>
            <p:cNvPr id="11" name="Rectangle 10"/>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a:solidFill>
                  <a:prstClr val="white"/>
                </a:solidFill>
              </a:endParaRPr>
            </a:p>
          </p:txBody>
        </p:sp>
        <p:grpSp>
          <p:nvGrpSpPr>
            <p:cNvPr id="12" name="Group 41"/>
            <p:cNvGrpSpPr>
              <a:grpSpLocks/>
            </p:cNvGrpSpPr>
            <p:nvPr userDrawn="1"/>
          </p:nvGrpSpPr>
          <p:grpSpPr bwMode="white">
            <a:xfrm>
              <a:off x="-307801" y="1143000"/>
              <a:ext cx="233465" cy="4572000"/>
              <a:chOff x="-361009" y="1143000"/>
              <a:chExt cx="286674" cy="4572000"/>
            </a:xfrm>
          </p:grpSpPr>
          <p:cxnSp>
            <p:nvCxnSpPr>
              <p:cNvPr id="27" name="Straight Connector 26"/>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3" name="Group 28"/>
            <p:cNvGrpSpPr>
              <a:grpSpLocks/>
            </p:cNvGrpSpPr>
            <p:nvPr userDrawn="1"/>
          </p:nvGrpSpPr>
          <p:grpSpPr bwMode="white">
            <a:xfrm>
              <a:off x="-307801" y="0"/>
              <a:ext cx="233466" cy="6865432"/>
              <a:chOff x="-564989" y="0"/>
              <a:chExt cx="490654" cy="6865432"/>
            </a:xfrm>
          </p:grpSpPr>
          <p:cxnSp>
            <p:nvCxnSpPr>
              <p:cNvPr id="21" name="Straight Connector 20"/>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4" name="TextBox 43"/>
            <p:cNvSpPr txBox="1">
              <a:spLocks noChangeArrowheads="1"/>
            </p:cNvSpPr>
            <p:nvPr userDrawn="1"/>
          </p:nvSpPr>
          <p:spPr bwMode="white">
            <a:xfrm>
              <a:off x="-546088" y="102862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1/6</a:t>
              </a:r>
            </a:p>
          </p:txBody>
        </p:sp>
        <p:sp>
          <p:nvSpPr>
            <p:cNvPr id="15" name="TextBox 44"/>
            <p:cNvSpPr txBox="1">
              <a:spLocks noChangeArrowheads="1"/>
            </p:cNvSpPr>
            <p:nvPr userDrawn="1"/>
          </p:nvSpPr>
          <p:spPr bwMode="white">
            <a:xfrm>
              <a:off x="-546088" y="2182652"/>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2/6</a:t>
              </a:r>
            </a:p>
          </p:txBody>
        </p:sp>
        <p:sp>
          <p:nvSpPr>
            <p:cNvPr id="16" name="TextBox 45"/>
            <p:cNvSpPr txBox="1">
              <a:spLocks noChangeArrowheads="1"/>
            </p:cNvSpPr>
            <p:nvPr userDrawn="1"/>
          </p:nvSpPr>
          <p:spPr bwMode="white">
            <a:xfrm>
              <a:off x="-546088" y="4463721"/>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4/6</a:t>
              </a:r>
            </a:p>
          </p:txBody>
        </p:sp>
        <p:sp>
          <p:nvSpPr>
            <p:cNvPr id="17" name="TextBox 46"/>
            <p:cNvSpPr txBox="1">
              <a:spLocks noChangeArrowheads="1"/>
            </p:cNvSpPr>
            <p:nvPr userDrawn="1"/>
          </p:nvSpPr>
          <p:spPr bwMode="white">
            <a:xfrm>
              <a:off x="-546088" y="5601875"/>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5/6</a:t>
              </a:r>
            </a:p>
          </p:txBody>
        </p:sp>
        <p:sp>
          <p:nvSpPr>
            <p:cNvPr id="18" name="TextBox 47"/>
            <p:cNvSpPr txBox="1">
              <a:spLocks noChangeArrowheads="1"/>
            </p:cNvSpPr>
            <p:nvPr userDrawn="1"/>
          </p:nvSpPr>
          <p:spPr bwMode="white">
            <a:xfrm>
              <a:off x="-546088" y="161119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1/4</a:t>
              </a:r>
            </a:p>
          </p:txBody>
        </p:sp>
        <p:sp>
          <p:nvSpPr>
            <p:cNvPr id="19" name="TextBox 48"/>
            <p:cNvSpPr txBox="1">
              <a:spLocks noChangeArrowheads="1"/>
            </p:cNvSpPr>
            <p:nvPr userDrawn="1"/>
          </p:nvSpPr>
          <p:spPr bwMode="white">
            <a:xfrm>
              <a:off x="-546088" y="5049466"/>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3/4</a:t>
              </a:r>
            </a:p>
          </p:txBody>
        </p:sp>
        <p:sp>
          <p:nvSpPr>
            <p:cNvPr id="20" name="TextBox 49"/>
            <p:cNvSpPr txBox="1">
              <a:spLocks noChangeArrowheads="1"/>
            </p:cNvSpPr>
            <p:nvPr userDrawn="1"/>
          </p:nvSpPr>
          <p:spPr bwMode="white">
            <a:xfrm>
              <a:off x="-546088" y="3338267"/>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1/2</a:t>
              </a:r>
            </a:p>
          </p:txBody>
        </p:sp>
      </p:grpSp>
      <p:grpSp>
        <p:nvGrpSpPr>
          <p:cNvPr id="31" name="Group 30"/>
          <p:cNvGrpSpPr/>
          <p:nvPr userDrawn="1"/>
        </p:nvGrpSpPr>
        <p:grpSpPr bwMode="white">
          <a:xfrm>
            <a:off x="3" y="-325436"/>
            <a:ext cx="9144000" cy="233362"/>
            <a:chOff x="3" y="-325436"/>
            <a:chExt cx="9144000" cy="233362"/>
          </a:xfrm>
        </p:grpSpPr>
        <p:sp>
          <p:nvSpPr>
            <p:cNvPr id="32" name="Rectangle 31"/>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a:solidFill>
                  <a:prstClr val="white"/>
                </a:solidFill>
              </a:endParaRPr>
            </a:p>
          </p:txBody>
        </p:sp>
        <p:cxnSp>
          <p:nvCxnSpPr>
            <p:cNvPr id="33" name="Straight Connector 32"/>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8996814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ivider - Right image">
    <p:bg>
      <p:bgPr>
        <a:solidFill>
          <a:schemeClr val="tx2"/>
        </a:solidFill>
        <a:effectLst/>
      </p:bgPr>
    </p:bg>
    <p:spTree>
      <p:nvGrpSpPr>
        <p:cNvPr id="1" name=""/>
        <p:cNvGrpSpPr/>
        <p:nvPr/>
      </p:nvGrpSpPr>
      <p:grpSpPr>
        <a:xfrm>
          <a:off x="0" y="0"/>
          <a:ext cx="0" cy="0"/>
          <a:chOff x="0" y="0"/>
          <a:chExt cx="0" cy="0"/>
        </a:xfrm>
      </p:grpSpPr>
      <p:sp>
        <p:nvSpPr>
          <p:cNvPr id="4" name="Text Placeholder 5"/>
          <p:cNvSpPr>
            <a:spLocks noGrp="1"/>
          </p:cNvSpPr>
          <p:nvPr>
            <p:ph type="body" sz="quarter" idx="11"/>
          </p:nvPr>
        </p:nvSpPr>
        <p:spPr>
          <a:xfrm>
            <a:off x="468316" y="3506788"/>
            <a:ext cx="3924299" cy="2514600"/>
          </a:xfrm>
        </p:spPr>
        <p:txBody>
          <a:bodyPr/>
          <a:lstStyle>
            <a:lvl1pPr>
              <a:buClrTx/>
              <a:defRPr>
                <a:solidFill>
                  <a:schemeClr val="bg1"/>
                </a:solidFill>
              </a:defRPr>
            </a:lvl1pPr>
            <a:lvl2pPr>
              <a:buClrTx/>
              <a:defRPr>
                <a:solidFill>
                  <a:schemeClr val="bg1"/>
                </a:solidFill>
              </a:defRPr>
            </a:lvl2pPr>
            <a:lvl3pPr>
              <a:buClr>
                <a:schemeClr val="bg1"/>
              </a:buClr>
              <a:defRPr>
                <a:solidFill>
                  <a:schemeClr val="bg1"/>
                </a:solidFill>
              </a:defRPr>
            </a:lvl3pPr>
            <a:lvl4pPr>
              <a:buClrTx/>
              <a:defRPr>
                <a:solidFill>
                  <a:schemeClr val="bg1"/>
                </a:solidFill>
              </a:defRPr>
            </a:lvl4pPr>
            <a:lvl5pPr>
              <a:buClrTx/>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Picture Placeholder 18"/>
          <p:cNvSpPr>
            <a:spLocks noGrp="1"/>
          </p:cNvSpPr>
          <p:nvPr>
            <p:ph type="pic" sz="quarter" idx="15"/>
          </p:nvPr>
        </p:nvSpPr>
        <p:spPr>
          <a:xfrm>
            <a:off x="4572000" y="0"/>
            <a:ext cx="4572000" cy="6858000"/>
          </a:xfrm>
          <a:prstGeom prst="rect">
            <a:avLst/>
          </a:prstGeom>
        </p:spPr>
        <p:txBody>
          <a:bodyPr rtlCol="0" anchor="ctr">
            <a:normAutofit/>
          </a:bodyPr>
          <a:lstStyle>
            <a:lvl1pPr marL="0" indent="0" algn="ctr">
              <a:buNone/>
              <a:defRPr baseline="0">
                <a:solidFill>
                  <a:schemeClr val="bg2">
                    <a:lumMod val="60000"/>
                    <a:lumOff val="40000"/>
                  </a:schemeClr>
                </a:solidFill>
              </a:defRPr>
            </a:lvl1pPr>
          </a:lstStyle>
          <a:p>
            <a:pPr lvl="0"/>
            <a:r>
              <a:rPr lang="en-US" noProof="0"/>
              <a:t>Click icon to add picture</a:t>
            </a:r>
            <a:endParaRPr lang="en-GB" noProof="0"/>
          </a:p>
        </p:txBody>
      </p:sp>
      <p:sp>
        <p:nvSpPr>
          <p:cNvPr id="6" name="Title 7"/>
          <p:cNvSpPr>
            <a:spLocks noGrp="1"/>
          </p:cNvSpPr>
          <p:nvPr>
            <p:ph type="title" hasCustomPrompt="1"/>
          </p:nvPr>
        </p:nvSpPr>
        <p:spPr>
          <a:xfrm>
            <a:off x="469901" y="325941"/>
            <a:ext cx="3922713" cy="2895160"/>
          </a:xfrm>
        </p:spPr>
        <p:txBody>
          <a:bodyPr/>
          <a:lstStyle>
            <a:lvl1pPr>
              <a:defRPr sz="1575">
                <a:solidFill>
                  <a:schemeClr val="bg1"/>
                </a:solidFill>
              </a:defRPr>
            </a:lvl1pPr>
          </a:lstStyle>
          <a:p>
            <a:r>
              <a:rPr lang="en-US" dirty="0"/>
              <a:t>Click to edit divider title</a:t>
            </a:r>
            <a:endParaRPr lang="en-GB" dirty="0"/>
          </a:p>
        </p:txBody>
      </p:sp>
      <p:sp>
        <p:nvSpPr>
          <p:cNvPr id="7" name="TextBox 6"/>
          <p:cNvSpPr txBox="1">
            <a:spLocks noChangeArrowheads="1"/>
          </p:cNvSpPr>
          <p:nvPr userDrawn="1"/>
        </p:nvSpPr>
        <p:spPr bwMode="auto">
          <a:xfrm>
            <a:off x="5724525" y="5826126"/>
            <a:ext cx="2228850" cy="349390"/>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144" tIns="6072" rIns="10144" bIns="607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338"/>
              </a:spcAft>
              <a:defRPr/>
            </a:pPr>
            <a:r>
              <a:rPr lang="en-GB" altLang="en-US" sz="563">
                <a:solidFill>
                  <a:prstClr val="white"/>
                </a:solidFill>
                <a:cs typeface="Arial" charset="0"/>
              </a:rPr>
              <a:t>If the you can read this </a:t>
            </a:r>
            <a:r>
              <a:rPr lang="en-GB" altLang="en-US" sz="563" b="1">
                <a:solidFill>
                  <a:prstClr val="white"/>
                </a:solidFill>
                <a:cs typeface="Arial" charset="0"/>
              </a:rPr>
              <a:t>Click on the icon to choose a picture </a:t>
            </a:r>
            <a:r>
              <a:rPr lang="en-GB" altLang="en-US" sz="563">
                <a:solidFill>
                  <a:prstClr val="white"/>
                </a:solidFill>
                <a:cs typeface="Arial" charset="0"/>
              </a:rPr>
              <a:t>or </a:t>
            </a:r>
            <a:br>
              <a:rPr lang="en-GB" altLang="en-US" sz="563">
                <a:solidFill>
                  <a:prstClr val="white"/>
                </a:solidFill>
                <a:cs typeface="Arial" charset="0"/>
              </a:rPr>
            </a:br>
            <a:r>
              <a:rPr lang="en-GB" altLang="en-US" sz="563" b="1">
                <a:solidFill>
                  <a:prstClr val="white"/>
                </a:solidFill>
                <a:cs typeface="Arial" charset="0"/>
              </a:rPr>
              <a:t>Reset the slide</a:t>
            </a:r>
            <a:r>
              <a:rPr lang="en-GB" altLang="en-US" sz="563">
                <a:solidFill>
                  <a:prstClr val="white"/>
                </a:solidFill>
                <a:cs typeface="Arial" charset="0"/>
              </a:rPr>
              <a:t>.</a:t>
            </a:r>
          </a:p>
          <a:p>
            <a:pPr algn="ctr" eaLnBrk="1" fontAlgn="base" hangingPunct="1">
              <a:spcBef>
                <a:spcPct val="0"/>
              </a:spcBef>
              <a:spcAft>
                <a:spcPct val="0"/>
              </a:spcAft>
              <a:defRPr/>
            </a:pPr>
            <a:r>
              <a:rPr lang="en-GB" altLang="en-US" sz="394">
                <a:solidFill>
                  <a:prstClr val="white"/>
                </a:solidFill>
                <a:cs typeface="Arial" charset="0"/>
              </a:rPr>
              <a:t>To Reset: Right click on the slide thumbnail and select ‘reset slide’ or choose the ‘Reset’ button on the ‘Home’ ribbon (next to the font choice box)</a:t>
            </a:r>
          </a:p>
        </p:txBody>
      </p:sp>
      <p:sp>
        <p:nvSpPr>
          <p:cNvPr id="8" name="TextBox 35"/>
          <p:cNvSpPr txBox="1">
            <a:spLocks noChangeArrowheads="1"/>
          </p:cNvSpPr>
          <p:nvPr userDrawn="1"/>
        </p:nvSpPr>
        <p:spPr bwMode="auto">
          <a:xfrm>
            <a:off x="5724525" y="288926"/>
            <a:ext cx="2228850" cy="349390"/>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144" tIns="6072" rIns="10144" bIns="607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338"/>
              </a:spcAft>
              <a:defRPr/>
            </a:pPr>
            <a:r>
              <a:rPr lang="en-GB" altLang="en-US" sz="563">
                <a:solidFill>
                  <a:prstClr val="white"/>
                </a:solidFill>
                <a:cs typeface="Arial" charset="0"/>
              </a:rPr>
              <a:t>If the you can read this </a:t>
            </a:r>
            <a:r>
              <a:rPr lang="en-GB" altLang="en-US" sz="563" b="1">
                <a:solidFill>
                  <a:prstClr val="white"/>
                </a:solidFill>
                <a:cs typeface="Arial" charset="0"/>
              </a:rPr>
              <a:t>Click on the icon to choose a picture </a:t>
            </a:r>
            <a:r>
              <a:rPr lang="en-GB" altLang="en-US" sz="563">
                <a:solidFill>
                  <a:prstClr val="white"/>
                </a:solidFill>
                <a:cs typeface="Arial" charset="0"/>
              </a:rPr>
              <a:t>or </a:t>
            </a:r>
            <a:br>
              <a:rPr lang="en-GB" altLang="en-US" sz="563">
                <a:solidFill>
                  <a:prstClr val="white"/>
                </a:solidFill>
                <a:cs typeface="Arial" charset="0"/>
              </a:rPr>
            </a:br>
            <a:r>
              <a:rPr lang="en-GB" altLang="en-US" sz="563" b="1">
                <a:solidFill>
                  <a:prstClr val="white"/>
                </a:solidFill>
                <a:cs typeface="Arial" charset="0"/>
              </a:rPr>
              <a:t>Reset the slide</a:t>
            </a:r>
            <a:r>
              <a:rPr lang="en-GB" altLang="en-US" sz="563">
                <a:solidFill>
                  <a:prstClr val="white"/>
                </a:solidFill>
                <a:cs typeface="Arial" charset="0"/>
              </a:rPr>
              <a:t>.</a:t>
            </a:r>
          </a:p>
          <a:p>
            <a:pPr algn="ctr" eaLnBrk="1" fontAlgn="base" hangingPunct="1">
              <a:spcBef>
                <a:spcPct val="0"/>
              </a:spcBef>
              <a:spcAft>
                <a:spcPct val="0"/>
              </a:spcAft>
              <a:defRPr/>
            </a:pPr>
            <a:r>
              <a:rPr lang="en-GB" altLang="en-US" sz="394">
                <a:solidFill>
                  <a:prstClr val="white"/>
                </a:solidFill>
                <a:cs typeface="Arial" charset="0"/>
              </a:rPr>
              <a:t>To Reset: Right click on the slide thumbnail and select ‘reset slide’ or choose the ‘Reset’ button on the ‘Home’ ribbon (next to the font choice box)</a:t>
            </a:r>
          </a:p>
        </p:txBody>
      </p:sp>
      <p:grpSp>
        <p:nvGrpSpPr>
          <p:cNvPr id="9" name="Group 39"/>
          <p:cNvGrpSpPr>
            <a:grpSpLocks/>
          </p:cNvGrpSpPr>
          <p:nvPr userDrawn="1"/>
        </p:nvGrpSpPr>
        <p:grpSpPr bwMode="white">
          <a:xfrm>
            <a:off x="-565150" y="0"/>
            <a:ext cx="490538" cy="6865938"/>
            <a:chOff x="-565302" y="0"/>
            <a:chExt cx="490967" cy="6865432"/>
          </a:xfrm>
        </p:grpSpPr>
        <p:sp>
          <p:nvSpPr>
            <p:cNvPr id="10" name="Rectangle 9"/>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a:solidFill>
                  <a:prstClr val="white"/>
                </a:solidFill>
              </a:endParaRPr>
            </a:p>
          </p:txBody>
        </p:sp>
        <p:grpSp>
          <p:nvGrpSpPr>
            <p:cNvPr id="11" name="Group 41"/>
            <p:cNvGrpSpPr>
              <a:grpSpLocks/>
            </p:cNvGrpSpPr>
            <p:nvPr userDrawn="1"/>
          </p:nvGrpSpPr>
          <p:grpSpPr bwMode="white">
            <a:xfrm>
              <a:off x="-307801" y="1143000"/>
              <a:ext cx="233465" cy="4572000"/>
              <a:chOff x="-361009" y="1143000"/>
              <a:chExt cx="286674" cy="4572000"/>
            </a:xfrm>
          </p:grpSpPr>
          <p:cxnSp>
            <p:nvCxnSpPr>
              <p:cNvPr id="26" name="Straight Connector 25"/>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28"/>
            <p:cNvGrpSpPr>
              <a:grpSpLocks/>
            </p:cNvGrpSpPr>
            <p:nvPr userDrawn="1"/>
          </p:nvGrpSpPr>
          <p:grpSpPr bwMode="white">
            <a:xfrm>
              <a:off x="-307801" y="0"/>
              <a:ext cx="233466" cy="6865432"/>
              <a:chOff x="-564989" y="0"/>
              <a:chExt cx="490654" cy="6865432"/>
            </a:xfrm>
          </p:grpSpPr>
          <p:cxnSp>
            <p:nvCxnSpPr>
              <p:cNvPr id="20" name="Straight Connector 19"/>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43"/>
            <p:cNvSpPr txBox="1">
              <a:spLocks noChangeArrowheads="1"/>
            </p:cNvSpPr>
            <p:nvPr userDrawn="1"/>
          </p:nvSpPr>
          <p:spPr bwMode="white">
            <a:xfrm>
              <a:off x="-546088" y="102862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1/6</a:t>
              </a:r>
            </a:p>
          </p:txBody>
        </p:sp>
        <p:sp>
          <p:nvSpPr>
            <p:cNvPr id="14" name="TextBox 44"/>
            <p:cNvSpPr txBox="1">
              <a:spLocks noChangeArrowheads="1"/>
            </p:cNvSpPr>
            <p:nvPr userDrawn="1"/>
          </p:nvSpPr>
          <p:spPr bwMode="white">
            <a:xfrm>
              <a:off x="-546088" y="2182652"/>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2/6</a:t>
              </a:r>
            </a:p>
          </p:txBody>
        </p:sp>
        <p:sp>
          <p:nvSpPr>
            <p:cNvPr id="15" name="TextBox 45"/>
            <p:cNvSpPr txBox="1">
              <a:spLocks noChangeArrowheads="1"/>
            </p:cNvSpPr>
            <p:nvPr userDrawn="1"/>
          </p:nvSpPr>
          <p:spPr bwMode="white">
            <a:xfrm>
              <a:off x="-546088" y="4463721"/>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4/6</a:t>
              </a:r>
            </a:p>
          </p:txBody>
        </p:sp>
        <p:sp>
          <p:nvSpPr>
            <p:cNvPr id="16" name="TextBox 46"/>
            <p:cNvSpPr txBox="1">
              <a:spLocks noChangeArrowheads="1"/>
            </p:cNvSpPr>
            <p:nvPr userDrawn="1"/>
          </p:nvSpPr>
          <p:spPr bwMode="white">
            <a:xfrm>
              <a:off x="-546088" y="5601875"/>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5/6</a:t>
              </a:r>
            </a:p>
          </p:txBody>
        </p:sp>
        <p:sp>
          <p:nvSpPr>
            <p:cNvPr id="17" name="TextBox 47"/>
            <p:cNvSpPr txBox="1">
              <a:spLocks noChangeArrowheads="1"/>
            </p:cNvSpPr>
            <p:nvPr userDrawn="1"/>
          </p:nvSpPr>
          <p:spPr bwMode="white">
            <a:xfrm>
              <a:off x="-546088" y="161119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1/4</a:t>
              </a:r>
            </a:p>
          </p:txBody>
        </p:sp>
        <p:sp>
          <p:nvSpPr>
            <p:cNvPr id="18" name="TextBox 48"/>
            <p:cNvSpPr txBox="1">
              <a:spLocks noChangeArrowheads="1"/>
            </p:cNvSpPr>
            <p:nvPr userDrawn="1"/>
          </p:nvSpPr>
          <p:spPr bwMode="white">
            <a:xfrm>
              <a:off x="-546088" y="5049466"/>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3/4</a:t>
              </a:r>
            </a:p>
          </p:txBody>
        </p:sp>
        <p:sp>
          <p:nvSpPr>
            <p:cNvPr id="19" name="TextBox 49"/>
            <p:cNvSpPr txBox="1">
              <a:spLocks noChangeArrowheads="1"/>
            </p:cNvSpPr>
            <p:nvPr userDrawn="1"/>
          </p:nvSpPr>
          <p:spPr bwMode="white">
            <a:xfrm>
              <a:off x="-546088" y="3338267"/>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1/2</a:t>
              </a:r>
            </a:p>
          </p:txBody>
        </p:sp>
      </p:grpSp>
      <p:grpSp>
        <p:nvGrpSpPr>
          <p:cNvPr id="30" name="Group 29"/>
          <p:cNvGrpSpPr/>
          <p:nvPr userDrawn="1"/>
        </p:nvGrpSpPr>
        <p:grpSpPr bwMode="white">
          <a:xfrm>
            <a:off x="3" y="-325436"/>
            <a:ext cx="9144000" cy="233362"/>
            <a:chOff x="3" y="-325436"/>
            <a:chExt cx="9144000" cy="233362"/>
          </a:xfrm>
        </p:grpSpPr>
        <p:sp>
          <p:nvSpPr>
            <p:cNvPr id="31" name="Rectangle 30"/>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a:solidFill>
                  <a:prstClr val="white"/>
                </a:solidFill>
              </a:endParaRPr>
            </a:p>
          </p:txBody>
        </p:sp>
        <p:cxnSp>
          <p:nvCxnSpPr>
            <p:cNvPr id="32" name="Straight Connector 31"/>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44207727"/>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ivider - No imag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4" y="1214422"/>
            <a:ext cx="6604017" cy="2005022"/>
          </a:xfrm>
          <a:noFill/>
          <a:ln w="9525" algn="ctr">
            <a:noFill/>
            <a:miter lim="800000"/>
            <a:headEnd/>
            <a:tailEnd/>
          </a:ln>
          <a:effectLst/>
        </p:spPr>
        <p:txBody>
          <a:bodyPr/>
          <a:lstStyle>
            <a:lvl1pPr>
              <a:defRPr kumimoji="0" lang="en-GB" sz="1575" b="0" i="0" u="none" strike="noStrike" kern="0" cap="none" spc="0" normalizeH="0" baseline="0" noProof="0" dirty="0" smtClean="0">
                <a:ln>
                  <a:noFill/>
                </a:ln>
                <a:solidFill>
                  <a:schemeClr val="bg1"/>
                </a:solidFill>
                <a:effectLst/>
                <a:uLnTx/>
                <a:uFillTx/>
                <a:latin typeface="+mj-lt"/>
                <a:ea typeface="+mj-ea"/>
                <a:cs typeface="+mj-cs"/>
              </a:defRPr>
            </a:lvl1pPr>
          </a:lstStyle>
          <a:p>
            <a:pPr lvl="0"/>
            <a:r>
              <a:rPr lang="en-US" dirty="0"/>
              <a:t>Click to edit divider title</a:t>
            </a:r>
            <a:endParaRPr lang="en-GB" dirty="0"/>
          </a:p>
        </p:txBody>
      </p:sp>
      <p:pic>
        <p:nvPicPr>
          <p:cNvPr id="4" name="Picture 35" descr="JCI_RGB.emf"/>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594603" y="6234113"/>
            <a:ext cx="109696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5"/>
          <p:cNvSpPr>
            <a:spLocks noGrp="1"/>
          </p:cNvSpPr>
          <p:nvPr>
            <p:ph type="body" sz="quarter" idx="11"/>
          </p:nvPr>
        </p:nvSpPr>
        <p:spPr>
          <a:xfrm>
            <a:off x="468313" y="3506788"/>
            <a:ext cx="3924300" cy="2514600"/>
          </a:xfrm>
        </p:spPr>
        <p:txBody>
          <a:bodyPr/>
          <a:lstStyle>
            <a:lvl1pPr>
              <a:buClrTx/>
              <a:defRPr>
                <a:solidFill>
                  <a:schemeClr val="bg1"/>
                </a:solidFill>
              </a:defRPr>
            </a:lvl1pPr>
            <a:lvl2pPr>
              <a:buClrTx/>
              <a:defRPr>
                <a:solidFill>
                  <a:schemeClr val="bg1"/>
                </a:solidFill>
              </a:defRPr>
            </a:lvl2pPr>
            <a:lvl3pPr>
              <a:buClr>
                <a:schemeClr val="bg1"/>
              </a:buClr>
              <a:defRPr>
                <a:solidFill>
                  <a:schemeClr val="bg1"/>
                </a:solidFill>
              </a:defRPr>
            </a:lvl3pPr>
            <a:lvl4pPr>
              <a:buClrTx/>
              <a:defRPr>
                <a:solidFill>
                  <a:schemeClr val="bg1"/>
                </a:solidFill>
              </a:defRPr>
            </a:lvl4pPr>
            <a:lvl5pPr>
              <a:buClrTx/>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grpSp>
        <p:nvGrpSpPr>
          <p:cNvPr id="8" name="Group 39"/>
          <p:cNvGrpSpPr>
            <a:grpSpLocks/>
          </p:cNvGrpSpPr>
          <p:nvPr userDrawn="1"/>
        </p:nvGrpSpPr>
        <p:grpSpPr bwMode="white">
          <a:xfrm>
            <a:off x="-565150" y="0"/>
            <a:ext cx="490538" cy="6865938"/>
            <a:chOff x="-565302" y="0"/>
            <a:chExt cx="490967" cy="6865432"/>
          </a:xfrm>
        </p:grpSpPr>
        <p:sp>
          <p:nvSpPr>
            <p:cNvPr id="10" name="Rectangle 9"/>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a:solidFill>
                  <a:prstClr val="white"/>
                </a:solidFill>
              </a:endParaRPr>
            </a:p>
          </p:txBody>
        </p:sp>
        <p:grpSp>
          <p:nvGrpSpPr>
            <p:cNvPr id="11" name="Group 41"/>
            <p:cNvGrpSpPr>
              <a:grpSpLocks/>
            </p:cNvGrpSpPr>
            <p:nvPr userDrawn="1"/>
          </p:nvGrpSpPr>
          <p:grpSpPr bwMode="white">
            <a:xfrm>
              <a:off x="-307801" y="1143000"/>
              <a:ext cx="233465" cy="4572000"/>
              <a:chOff x="-361009" y="1143000"/>
              <a:chExt cx="286674" cy="4572000"/>
            </a:xfrm>
          </p:grpSpPr>
          <p:cxnSp>
            <p:nvCxnSpPr>
              <p:cNvPr id="26" name="Straight Connector 25"/>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28"/>
            <p:cNvGrpSpPr>
              <a:grpSpLocks/>
            </p:cNvGrpSpPr>
            <p:nvPr userDrawn="1"/>
          </p:nvGrpSpPr>
          <p:grpSpPr bwMode="white">
            <a:xfrm>
              <a:off x="-307801" y="0"/>
              <a:ext cx="233466" cy="6865432"/>
              <a:chOff x="-564989" y="0"/>
              <a:chExt cx="490654" cy="6865432"/>
            </a:xfrm>
          </p:grpSpPr>
          <p:cxnSp>
            <p:nvCxnSpPr>
              <p:cNvPr id="20" name="Straight Connector 19"/>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43"/>
            <p:cNvSpPr txBox="1">
              <a:spLocks noChangeArrowheads="1"/>
            </p:cNvSpPr>
            <p:nvPr userDrawn="1"/>
          </p:nvSpPr>
          <p:spPr bwMode="white">
            <a:xfrm>
              <a:off x="-546088" y="102862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1/6</a:t>
              </a:r>
            </a:p>
          </p:txBody>
        </p:sp>
        <p:sp>
          <p:nvSpPr>
            <p:cNvPr id="14" name="TextBox 44"/>
            <p:cNvSpPr txBox="1">
              <a:spLocks noChangeArrowheads="1"/>
            </p:cNvSpPr>
            <p:nvPr userDrawn="1"/>
          </p:nvSpPr>
          <p:spPr bwMode="white">
            <a:xfrm>
              <a:off x="-546088" y="2182652"/>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2/6</a:t>
              </a:r>
            </a:p>
          </p:txBody>
        </p:sp>
        <p:sp>
          <p:nvSpPr>
            <p:cNvPr id="15" name="TextBox 45"/>
            <p:cNvSpPr txBox="1">
              <a:spLocks noChangeArrowheads="1"/>
            </p:cNvSpPr>
            <p:nvPr userDrawn="1"/>
          </p:nvSpPr>
          <p:spPr bwMode="white">
            <a:xfrm>
              <a:off x="-546088" y="4463721"/>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4/6</a:t>
              </a:r>
            </a:p>
          </p:txBody>
        </p:sp>
        <p:sp>
          <p:nvSpPr>
            <p:cNvPr id="16" name="TextBox 46"/>
            <p:cNvSpPr txBox="1">
              <a:spLocks noChangeArrowheads="1"/>
            </p:cNvSpPr>
            <p:nvPr userDrawn="1"/>
          </p:nvSpPr>
          <p:spPr bwMode="white">
            <a:xfrm>
              <a:off x="-546088" y="5601875"/>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5/6</a:t>
              </a:r>
            </a:p>
          </p:txBody>
        </p:sp>
        <p:sp>
          <p:nvSpPr>
            <p:cNvPr id="17" name="TextBox 47"/>
            <p:cNvSpPr txBox="1">
              <a:spLocks noChangeArrowheads="1"/>
            </p:cNvSpPr>
            <p:nvPr userDrawn="1"/>
          </p:nvSpPr>
          <p:spPr bwMode="white">
            <a:xfrm>
              <a:off x="-546088" y="161119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1/4</a:t>
              </a:r>
            </a:p>
          </p:txBody>
        </p:sp>
        <p:sp>
          <p:nvSpPr>
            <p:cNvPr id="18" name="TextBox 48"/>
            <p:cNvSpPr txBox="1">
              <a:spLocks noChangeArrowheads="1"/>
            </p:cNvSpPr>
            <p:nvPr userDrawn="1"/>
          </p:nvSpPr>
          <p:spPr bwMode="white">
            <a:xfrm>
              <a:off x="-546088" y="5049466"/>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3/4</a:t>
              </a:r>
            </a:p>
          </p:txBody>
        </p:sp>
        <p:sp>
          <p:nvSpPr>
            <p:cNvPr id="19" name="TextBox 49"/>
            <p:cNvSpPr txBox="1">
              <a:spLocks noChangeArrowheads="1"/>
            </p:cNvSpPr>
            <p:nvPr userDrawn="1"/>
          </p:nvSpPr>
          <p:spPr bwMode="white">
            <a:xfrm>
              <a:off x="-546088" y="3338267"/>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1/2</a:t>
              </a:r>
            </a:p>
          </p:txBody>
        </p:sp>
      </p:grpSp>
      <p:grpSp>
        <p:nvGrpSpPr>
          <p:cNvPr id="30" name="Group 29"/>
          <p:cNvGrpSpPr/>
          <p:nvPr userDrawn="1"/>
        </p:nvGrpSpPr>
        <p:grpSpPr bwMode="white">
          <a:xfrm>
            <a:off x="3" y="-325436"/>
            <a:ext cx="9144000" cy="233362"/>
            <a:chOff x="3" y="-325436"/>
            <a:chExt cx="9144000" cy="233362"/>
          </a:xfrm>
        </p:grpSpPr>
        <p:sp>
          <p:nvSpPr>
            <p:cNvPr id="31" name="Rectangle 30"/>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a:solidFill>
                  <a:prstClr val="white"/>
                </a:solidFill>
              </a:endParaRPr>
            </a:p>
          </p:txBody>
        </p:sp>
        <p:cxnSp>
          <p:nvCxnSpPr>
            <p:cNvPr id="32" name="Straight Connector 31"/>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6" name="Rectangle 5"/>
          <p:cNvSpPr txBox="1">
            <a:spLocks noChangeArrowheads="1"/>
          </p:cNvSpPr>
          <p:nvPr userDrawn="1"/>
        </p:nvSpPr>
        <p:spPr bwMode="auto">
          <a:xfrm>
            <a:off x="763591" y="6630990"/>
            <a:ext cx="1100137" cy="52002"/>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338">
                <a:solidFill>
                  <a:prstClr val="white"/>
                </a:solidFill>
                <a:cs typeface="Arial" panose="020B0604020202020204" pitchFamily="34" charset="0"/>
              </a:rPr>
              <a:t>Johnson Controls, Inc. —</a:t>
            </a:r>
            <a:endParaRPr lang="en-GB" sz="338">
              <a:solidFill>
                <a:prstClr val="white"/>
              </a:solidFill>
              <a:cs typeface="Arial" charset="0"/>
            </a:endParaRPr>
          </a:p>
        </p:txBody>
      </p:sp>
      <p:sp>
        <p:nvSpPr>
          <p:cNvPr id="37" name="Rectangle 6"/>
          <p:cNvSpPr txBox="1">
            <a:spLocks noChangeArrowheads="1"/>
          </p:cNvSpPr>
          <p:nvPr userDrawn="1"/>
        </p:nvSpPr>
        <p:spPr bwMode="auto">
          <a:xfrm>
            <a:off x="468313" y="6560604"/>
            <a:ext cx="269874" cy="215900"/>
          </a:xfrm>
          <a:prstGeom prst="rect">
            <a:avLst/>
          </a:prstGeom>
          <a:noFill/>
          <a:ln w="9525">
            <a:noFill/>
            <a:miter lim="800000"/>
            <a:headEnd/>
            <a:tailEnd/>
          </a:ln>
          <a:effectLst/>
        </p:spPr>
        <p:txBody>
          <a:bodyPr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5CFF3644-1C11-477C-A5D5-3A3BC5CE8122}" type="slidenum">
              <a:rPr lang="de-DE" sz="506" smtClean="0">
                <a:solidFill>
                  <a:prstClr val="white"/>
                </a:solidFill>
              </a:rPr>
              <a:pPr eaLnBrk="1" fontAlgn="base" hangingPunct="1">
                <a:spcBef>
                  <a:spcPct val="0"/>
                </a:spcBef>
                <a:spcAft>
                  <a:spcPct val="0"/>
                </a:spcAft>
              </a:pPr>
              <a:t>‹#›</a:t>
            </a:fld>
            <a:endParaRPr lang="de-DE" sz="506">
              <a:solidFill>
                <a:prstClr val="white"/>
              </a:solidFill>
            </a:endParaRPr>
          </a:p>
        </p:txBody>
      </p:sp>
      <p:sp>
        <p:nvSpPr>
          <p:cNvPr id="38" name="Footer Placeholder 1"/>
          <p:cNvSpPr>
            <a:spLocks noGrp="1"/>
          </p:cNvSpPr>
          <p:nvPr>
            <p:ph type="ftr" sz="quarter" idx="3"/>
          </p:nvPr>
        </p:nvSpPr>
        <p:spPr>
          <a:xfrm>
            <a:off x="1655888" y="6581114"/>
            <a:ext cx="4750467" cy="193675"/>
          </a:xfrm>
          <a:prstGeom prst="rect">
            <a:avLst/>
          </a:prstGeom>
        </p:spPr>
        <p:txBody>
          <a:bodyPr vert="horz" lIns="0" tIns="0" rIns="0" bIns="0" rtlCol="0" anchor="ctr"/>
          <a:lstStyle>
            <a:lvl1pPr algn="l">
              <a:defRPr sz="338">
                <a:solidFill>
                  <a:schemeClr val="bg1"/>
                </a:solidFill>
              </a:defRPr>
            </a:lvl1pPr>
          </a:lstStyle>
          <a:p>
            <a:r>
              <a:rPr lang="en-GB">
                <a:solidFill>
                  <a:prstClr val="white"/>
                </a:solidFill>
              </a:rPr>
              <a:t>Footer - Use 'Insert &gt;Header &amp; Footer' to modify this text and ‘Apply to all’</a:t>
            </a:r>
          </a:p>
        </p:txBody>
      </p:sp>
    </p:spTree>
    <p:extLst>
      <p:ext uri="{BB962C8B-B14F-4D97-AF65-F5344CB8AC3E}">
        <p14:creationId xmlns:p14="http://schemas.microsoft.com/office/powerpoint/2010/main" val="2416226741"/>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45426" name="Rectangle 18"/>
          <p:cNvSpPr>
            <a:spLocks noChangeArrowheads="1"/>
          </p:cNvSpPr>
          <p:nvPr/>
        </p:nvSpPr>
        <p:spPr bwMode="auto">
          <a:xfrm>
            <a:off x="755651" y="1479551"/>
            <a:ext cx="7561263" cy="3965575"/>
          </a:xfrm>
          <a:prstGeom prst="rect">
            <a:avLst/>
          </a:prstGeom>
          <a:solidFill>
            <a:schemeClr val="bg2"/>
          </a:solidFill>
          <a:ln w="9525">
            <a:noFill/>
            <a:miter lim="800000"/>
            <a:headEnd/>
            <a:tailEnd/>
          </a:ln>
          <a:effectLst/>
        </p:spPr>
        <p:txBody>
          <a:bodyPr wrap="none" anchor="ctr">
            <a:prstTxWarp prst="textNoShape">
              <a:avLst/>
            </a:prstTxWarp>
          </a:bodyPr>
          <a:lstStyle/>
          <a:p>
            <a:pPr fontAlgn="base">
              <a:spcBef>
                <a:spcPct val="0"/>
              </a:spcBef>
              <a:spcAft>
                <a:spcPct val="0"/>
              </a:spcAft>
            </a:pPr>
            <a:endParaRPr lang="en-US" sz="1013">
              <a:solidFill>
                <a:srgbClr val="000000"/>
              </a:solidFill>
              <a:cs typeface="Arial" panose="020B0604020202020204" pitchFamily="34" charset="0"/>
            </a:endParaRPr>
          </a:p>
        </p:txBody>
      </p:sp>
      <p:sp>
        <p:nvSpPr>
          <p:cNvPr id="145410" name="Rectangle 2"/>
          <p:cNvSpPr>
            <a:spLocks noGrp="1" noChangeArrowheads="1"/>
          </p:cNvSpPr>
          <p:nvPr>
            <p:ph type="ctrTitle"/>
          </p:nvPr>
        </p:nvSpPr>
        <p:spPr>
          <a:xfrm>
            <a:off x="755650" y="539750"/>
            <a:ext cx="7920038" cy="939800"/>
          </a:xfrm>
        </p:spPr>
        <p:txBody>
          <a:bodyPr/>
          <a:lstStyle>
            <a:lvl1pPr>
              <a:tabLst>
                <a:tab pos="1310879" algn="l"/>
              </a:tabLst>
              <a:defRPr sz="1575" b="0"/>
            </a:lvl1pPr>
          </a:lstStyle>
          <a:p>
            <a:r>
              <a:rPr lang="de-DE"/>
              <a:t>Click here to edit the title of your presentation</a:t>
            </a:r>
            <a:br>
              <a:rPr lang="de-DE"/>
            </a:br>
            <a:r>
              <a:rPr lang="de-DE"/>
              <a:t>(two rows maximum)</a:t>
            </a:r>
          </a:p>
        </p:txBody>
      </p:sp>
      <p:sp>
        <p:nvSpPr>
          <p:cNvPr id="145411" name="Rectangle 3"/>
          <p:cNvSpPr>
            <a:spLocks noGrp="1" noChangeArrowheads="1"/>
          </p:cNvSpPr>
          <p:nvPr>
            <p:ph type="subTitle" idx="1"/>
          </p:nvPr>
        </p:nvSpPr>
        <p:spPr>
          <a:xfrm>
            <a:off x="755650" y="333378"/>
            <a:ext cx="7920038" cy="276225"/>
          </a:xfrm>
        </p:spPr>
        <p:txBody>
          <a:bodyPr/>
          <a:lstStyle>
            <a:lvl1pPr>
              <a:spcBef>
                <a:spcPct val="0"/>
              </a:spcBef>
              <a:defRPr sz="563" b="1">
                <a:solidFill>
                  <a:schemeClr val="bg2"/>
                </a:solidFill>
              </a:defRPr>
            </a:lvl1pPr>
          </a:lstStyle>
          <a:p>
            <a:r>
              <a:rPr lang="de-DE"/>
              <a:t>CLICK HERE TO EDIT DESCRIPTOR</a:t>
            </a:r>
          </a:p>
        </p:txBody>
      </p:sp>
    </p:spTree>
    <p:extLst>
      <p:ext uri="{BB962C8B-B14F-4D97-AF65-F5344CB8AC3E}">
        <p14:creationId xmlns:p14="http://schemas.microsoft.com/office/powerpoint/2010/main" val="4178182168"/>
      </p:ext>
    </p:extLst>
  </p:cSld>
  <p:clrMapOvr>
    <a:masterClrMapping/>
  </p:clrMapOvr>
  <p:transition>
    <p:wipe dir="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Title and text - Full width">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title (2 lines max)</a:t>
            </a:r>
            <a:endParaRPr lang="en-GB" dirty="0"/>
          </a:p>
        </p:txBody>
      </p:sp>
      <p:sp>
        <p:nvSpPr>
          <p:cNvPr id="6" name="Text Placeholder 5"/>
          <p:cNvSpPr>
            <a:spLocks noGrp="1"/>
          </p:cNvSpPr>
          <p:nvPr>
            <p:ph type="body" sz="quarter" idx="10" hasCustomPrompt="1"/>
          </p:nvPr>
        </p:nvSpPr>
        <p:spPr>
          <a:xfrm>
            <a:off x="468314" y="1196976"/>
            <a:ext cx="8207375" cy="4824412"/>
          </a:xfrm>
        </p:spPr>
        <p:txBody>
          <a:bodyPr/>
          <a:lstStyle>
            <a:lvl1pPr>
              <a:defRPr/>
            </a:lvl1pPr>
            <a:lvl5pPr>
              <a:defRPr baseline="0"/>
            </a:lvl5pPr>
          </a:lstStyle>
          <a:p>
            <a:pPr lvl="0"/>
            <a:r>
              <a:rPr lang="en-US" dirty="0"/>
              <a:t>Click to edit text (use indent for a higher bullet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Tree>
    <p:extLst>
      <p:ext uri="{BB962C8B-B14F-4D97-AF65-F5344CB8AC3E}">
        <p14:creationId xmlns:p14="http://schemas.microsoft.com/office/powerpoint/2010/main" val="175063446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solidFill>
                  <a:prstClr val="black"/>
                </a:solidFill>
              </a:rPr>
              <a:t>Footer - Use 'Insert &gt;Header &amp; Footer' to modify this text and ‘Apply to all’</a:t>
            </a:r>
            <a:endParaRPr lang="de-DE" dirty="0">
              <a:solidFill>
                <a:prstClr val="black"/>
              </a:solidFill>
            </a:endParaRPr>
          </a:p>
        </p:txBody>
      </p:sp>
      <p:sp>
        <p:nvSpPr>
          <p:cNvPr id="5" name="Slide Number Placeholder 4"/>
          <p:cNvSpPr>
            <a:spLocks noGrp="1"/>
          </p:cNvSpPr>
          <p:nvPr>
            <p:ph type="sldNum" sz="quarter" idx="11"/>
          </p:nvPr>
        </p:nvSpPr>
        <p:spPr>
          <a:xfrm>
            <a:off x="468313" y="6416687"/>
            <a:ext cx="215900" cy="130175"/>
          </a:xfrm>
          <a:prstGeom prst="rect">
            <a:avLst/>
          </a:prstGeom>
        </p:spPr>
        <p:txBody>
          <a:bodyPr/>
          <a:lstStyle>
            <a:lvl1pPr>
              <a:defRPr smtClean="0"/>
            </a:lvl1pPr>
          </a:lstStyle>
          <a:p>
            <a:pPr fontAlgn="base">
              <a:spcBef>
                <a:spcPct val="0"/>
              </a:spcBef>
              <a:spcAft>
                <a:spcPct val="0"/>
              </a:spcAft>
            </a:pPr>
            <a:fld id="{0FB62E79-44A6-6044-956A-E40D50341462}" type="slidenum">
              <a:rPr lang="de-DE">
                <a:solidFill>
                  <a:prstClr val="black"/>
                </a:solidFill>
                <a:cs typeface="Arial" panose="020B0604020202020204" pitchFamily="34" charset="0"/>
              </a:rPr>
              <a:pPr fontAlgn="base">
                <a:spcBef>
                  <a:spcPct val="0"/>
                </a:spcBef>
                <a:spcAft>
                  <a:spcPct val="0"/>
                </a:spcAft>
              </a:pPr>
              <a:t>‹#›</a:t>
            </a:fld>
            <a:endParaRPr lang="de-DE">
              <a:solidFill>
                <a:prstClr val="black"/>
              </a:solidFill>
              <a:cs typeface="Arial" panose="020B0604020202020204" pitchFamily="34" charset="0"/>
            </a:endParaRPr>
          </a:p>
        </p:txBody>
      </p:sp>
    </p:spTree>
    <p:extLst>
      <p:ext uri="{BB962C8B-B14F-4D97-AF65-F5344CB8AC3E}">
        <p14:creationId xmlns:p14="http://schemas.microsoft.com/office/powerpoint/2010/main" val="2399293556"/>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7"/>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9" y="1681163"/>
            <a:ext cx="386873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30239"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endParaRPr lang="en-US">
              <a:solidFill>
                <a:srgbClr val="878785"/>
              </a:solidFill>
            </a:endParaRPr>
          </a:p>
        </p:txBody>
      </p:sp>
      <p:sp>
        <p:nvSpPr>
          <p:cNvPr id="8" name="Slide Number Placeholder 7"/>
          <p:cNvSpPr>
            <a:spLocks noGrp="1"/>
          </p:cNvSpPr>
          <p:nvPr>
            <p:ph type="sldNum" sz="quarter" idx="11"/>
          </p:nvPr>
        </p:nvSpPr>
        <p:spPr/>
        <p:txBody>
          <a:bodyPr/>
          <a:lstStyle>
            <a:lvl1pPr>
              <a:defRPr/>
            </a:lvl1pPr>
          </a:lstStyle>
          <a:p>
            <a:fld id="{07A3CC71-09DD-44E3-B879-6026D5396409}"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50136074"/>
      </p:ext>
    </p:extLst>
  </p:cSld>
  <p:clrMapOvr>
    <a:masterClrMapping/>
  </p:clrMapOvr>
  <p:transition>
    <p:wipe dir="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r>
              <a:rPr lang="en-US">
                <a:solidFill>
                  <a:srgbClr val="878785"/>
                </a:solidFill>
              </a:rPr>
              <a:t>Footer - Use 'Insert &gt;Header &amp; Footer' to modify this text and ‘Apply to all’</a:t>
            </a:r>
            <a:endParaRPr lang="de-DE">
              <a:solidFill>
                <a:srgbClr val="878785"/>
              </a:solidFill>
            </a:endParaRPr>
          </a:p>
        </p:txBody>
      </p:sp>
      <p:sp>
        <p:nvSpPr>
          <p:cNvPr id="4" name="Slide Number Placeholder 3"/>
          <p:cNvSpPr>
            <a:spLocks noGrp="1"/>
          </p:cNvSpPr>
          <p:nvPr>
            <p:ph type="sldNum" sz="quarter" idx="11"/>
          </p:nvPr>
        </p:nvSpPr>
        <p:spPr>
          <a:xfrm>
            <a:off x="468313" y="6416679"/>
            <a:ext cx="215900" cy="130175"/>
          </a:xfrm>
          <a:prstGeom prst="rect">
            <a:avLst/>
          </a:prstGeom>
        </p:spPr>
        <p:txBody>
          <a:bodyPr/>
          <a:lstStyle>
            <a:lvl1pPr>
              <a:defRPr smtClean="0"/>
            </a:lvl1pPr>
          </a:lstStyle>
          <a:p>
            <a:pPr fontAlgn="base">
              <a:spcBef>
                <a:spcPct val="0"/>
              </a:spcBef>
              <a:spcAft>
                <a:spcPct val="0"/>
              </a:spcAft>
            </a:pPr>
            <a:fld id="{8E516DFC-E782-5C48-82B1-C052358694CC}" type="slidenum">
              <a:rPr lang="de-DE">
                <a:solidFill>
                  <a:srgbClr val="000000"/>
                </a:solidFill>
                <a:cs typeface="Arial" panose="020B0604020202020204" pitchFamily="34" charset="0"/>
              </a:rPr>
              <a:pPr fontAlgn="base">
                <a:spcBef>
                  <a:spcPct val="0"/>
                </a:spcBef>
                <a:spcAft>
                  <a:spcPct val="0"/>
                </a:spcAft>
              </a:pPr>
              <a:t>‹#›</a:t>
            </a:fld>
            <a:endParaRPr lang="de-DE">
              <a:solidFill>
                <a:srgbClr val="000000"/>
              </a:solidFill>
              <a:cs typeface="Arial" panose="020B0604020202020204" pitchFamily="34" charset="0"/>
            </a:endParaRPr>
          </a:p>
        </p:txBody>
      </p:sp>
    </p:spTree>
    <p:extLst>
      <p:ext uri="{BB962C8B-B14F-4D97-AF65-F5344CB8AC3E}">
        <p14:creationId xmlns:p14="http://schemas.microsoft.com/office/powerpoint/2010/main" val="3241764986"/>
      </p:ext>
    </p:extLst>
  </p:cSld>
  <p:clrMapOvr>
    <a:masterClrMapping/>
  </p:clrMapOvr>
  <p:transition>
    <p:wipe dir="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Text Placeholder 4"/>
          <p:cNvSpPr>
            <a:spLocks noGrp="1"/>
          </p:cNvSpPr>
          <p:nvPr>
            <p:ph type="body" sz="quarter" idx="11"/>
          </p:nvPr>
        </p:nvSpPr>
        <p:spPr>
          <a:xfrm>
            <a:off x="468313" y="1144589"/>
            <a:ext cx="8207375"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1"/>
          <p:cNvSpPr>
            <a:spLocks noGrp="1"/>
          </p:cNvSpPr>
          <p:nvPr>
            <p:ph type="ftr" sz="quarter" idx="3"/>
          </p:nvPr>
        </p:nvSpPr>
        <p:spPr>
          <a:xfrm>
            <a:off x="1655888" y="6581110"/>
            <a:ext cx="4750467" cy="193675"/>
          </a:xfrm>
          <a:prstGeom prst="rect">
            <a:avLst/>
          </a:prstGeom>
        </p:spPr>
        <p:txBody>
          <a:bodyPr vert="horz" lIns="0" tIns="0" rIns="0" bIns="0" rtlCol="0" anchor="ctr"/>
          <a:lstStyle>
            <a:lvl1pPr algn="l">
              <a:defRPr sz="600">
                <a:solidFill>
                  <a:schemeClr val="tx1"/>
                </a:solidFill>
              </a:defRPr>
            </a:lvl1pPr>
          </a:lstStyle>
          <a:p>
            <a:r>
              <a:rPr lang="en-GB" dirty="0">
                <a:solidFill>
                  <a:prstClr val="black"/>
                </a:solidFill>
              </a:rPr>
              <a:t>Confidential</a:t>
            </a:r>
          </a:p>
        </p:txBody>
      </p:sp>
    </p:spTree>
    <p:extLst>
      <p:ext uri="{BB962C8B-B14F-4D97-AF65-F5344CB8AC3E}">
        <p14:creationId xmlns:p14="http://schemas.microsoft.com/office/powerpoint/2010/main" val="1573563929"/>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over 1">
    <p:spTree>
      <p:nvGrpSpPr>
        <p:cNvPr id="1" name=""/>
        <p:cNvGrpSpPr/>
        <p:nvPr/>
      </p:nvGrpSpPr>
      <p:grpSpPr>
        <a:xfrm>
          <a:off x="0" y="0"/>
          <a:ext cx="0" cy="0"/>
          <a:chOff x="0" y="0"/>
          <a:chExt cx="0" cy="0"/>
        </a:xfrm>
      </p:grpSpPr>
      <p:sp>
        <p:nvSpPr>
          <p:cNvPr id="4" name="Rectangle 37"/>
          <p:cNvSpPr>
            <a:spLocks noGrp="1" noChangeArrowheads="1"/>
          </p:cNvSpPr>
          <p:nvPr>
            <p:ph type="subTitle" sz="quarter" idx="1"/>
          </p:nvPr>
        </p:nvSpPr>
        <p:spPr>
          <a:xfrm>
            <a:off x="762002" y="288929"/>
            <a:ext cx="7921625" cy="277813"/>
          </a:xfrm>
          <a:prstGeom prst="rect">
            <a:avLst/>
          </a:prstGeom>
        </p:spPr>
        <p:txBody>
          <a:bodyPr/>
          <a:lstStyle>
            <a:lvl1pPr marL="0" indent="0">
              <a:lnSpc>
                <a:spcPct val="100000"/>
              </a:lnSpc>
              <a:spcBef>
                <a:spcPct val="0"/>
              </a:spcBef>
              <a:spcAft>
                <a:spcPts val="0"/>
              </a:spcAft>
              <a:buNone/>
              <a:defRPr sz="1050" b="0">
                <a:solidFill>
                  <a:schemeClr val="tx1"/>
                </a:solidFill>
              </a:defRPr>
            </a:lvl1pPr>
          </a:lstStyle>
          <a:p>
            <a:r>
              <a:rPr lang="en-US"/>
              <a:t>Click to edit Master subtitle style</a:t>
            </a:r>
            <a:endParaRPr lang="en-GB" dirty="0"/>
          </a:p>
        </p:txBody>
      </p:sp>
      <p:sp>
        <p:nvSpPr>
          <p:cNvPr id="5" name="Text Placeholder 22"/>
          <p:cNvSpPr>
            <a:spLocks noGrp="1"/>
          </p:cNvSpPr>
          <p:nvPr>
            <p:ph type="body" sz="quarter" idx="11"/>
          </p:nvPr>
        </p:nvSpPr>
        <p:spPr>
          <a:xfrm>
            <a:off x="761999" y="5340210"/>
            <a:ext cx="4972233" cy="839322"/>
          </a:xfrm>
          <a:prstGeom prst="rect">
            <a:avLst/>
          </a:prstGeom>
        </p:spPr>
        <p:txBody>
          <a:bodyPr lIns="0" rIns="0"/>
          <a:lstStyle>
            <a:lvl1pPr marL="0" indent="0">
              <a:spcAft>
                <a:spcPts val="0"/>
              </a:spcAft>
              <a:buNone/>
              <a:defRPr sz="1200" b="1">
                <a:solidFill>
                  <a:schemeClr val="tx1"/>
                </a:solidFill>
              </a:defRPr>
            </a:lvl1pPr>
            <a:lvl2pPr marL="0" indent="1191">
              <a:spcAft>
                <a:spcPts val="0"/>
              </a:spcAft>
              <a:buNone/>
              <a:defRPr sz="1050" i="1" baseline="0">
                <a:solidFill>
                  <a:schemeClr val="tx1"/>
                </a:solidFill>
              </a:defRPr>
            </a:lvl2pPr>
            <a:lvl3pPr marL="135731" indent="-134541">
              <a:spcAft>
                <a:spcPts val="0"/>
              </a:spcAft>
              <a:defRPr/>
            </a:lvl3pPr>
            <a:lvl4pPr marL="271463" indent="-134541">
              <a:defRPr/>
            </a:lvl4pPr>
            <a:lvl5pPr marL="407194" indent="-134541">
              <a:defRPr/>
            </a:lvl5pPr>
            <a:lvl6pPr marL="535781" indent="-134541">
              <a:defRPr/>
            </a:lvl6pPr>
            <a:lvl7pPr marL="671513" indent="-120254">
              <a:spcBef>
                <a:spcPts val="0"/>
              </a:spcBef>
              <a:buSzPct val="80000"/>
              <a:defRPr sz="900"/>
            </a:lvl7pPr>
          </a:lstStyle>
          <a:p>
            <a:pPr lvl="0"/>
            <a:r>
              <a:rPr lang="en-US"/>
              <a:t>Click to edit Master text styles</a:t>
            </a:r>
          </a:p>
          <a:p>
            <a:pPr lvl="1"/>
            <a:r>
              <a:rPr lang="en-US"/>
              <a:t>Second level</a:t>
            </a:r>
          </a:p>
        </p:txBody>
      </p:sp>
      <p:sp>
        <p:nvSpPr>
          <p:cNvPr id="6" name="Picture Placeholder 33"/>
          <p:cNvSpPr>
            <a:spLocks noGrp="1"/>
          </p:cNvSpPr>
          <p:nvPr>
            <p:ph type="pic" sz="quarter" idx="10"/>
          </p:nvPr>
        </p:nvSpPr>
        <p:spPr>
          <a:xfrm>
            <a:off x="-1" y="1716088"/>
            <a:ext cx="9144001" cy="3430800"/>
          </a:xfrm>
          <a:prstGeom prst="rect">
            <a:avLst/>
          </a:prstGeom>
          <a:effectLst/>
        </p:spPr>
        <p:txBody>
          <a:bodyPr rtlCol="0" anchor="ctr">
            <a:normAutofit/>
          </a:bodyPr>
          <a:lstStyle>
            <a:lvl1pPr marL="0" indent="0" algn="ctr">
              <a:buNone/>
              <a:defRPr>
                <a:solidFill>
                  <a:schemeClr val="bg2">
                    <a:lumMod val="60000"/>
                    <a:lumOff val="40000"/>
                  </a:schemeClr>
                </a:solidFill>
              </a:defRPr>
            </a:lvl1pPr>
          </a:lstStyle>
          <a:p>
            <a:pPr lvl="0"/>
            <a:r>
              <a:rPr lang="en-US" noProof="0" dirty="0"/>
              <a:t>Click icon to add picture</a:t>
            </a:r>
            <a:endParaRPr lang="en-GB" noProof="0" dirty="0"/>
          </a:p>
        </p:txBody>
      </p:sp>
      <p:sp>
        <p:nvSpPr>
          <p:cNvPr id="8" name="Title 1"/>
          <p:cNvSpPr>
            <a:spLocks noGrp="1"/>
          </p:cNvSpPr>
          <p:nvPr>
            <p:ph type="title"/>
          </p:nvPr>
        </p:nvSpPr>
        <p:spPr>
          <a:xfrm>
            <a:off x="762001" y="644951"/>
            <a:ext cx="8207375" cy="966365"/>
          </a:xfrm>
        </p:spPr>
        <p:txBody>
          <a:bodyPr/>
          <a:lstStyle>
            <a:lvl1pPr>
              <a:defRPr sz="2400"/>
            </a:lvl1pPr>
          </a:lstStyle>
          <a:p>
            <a:r>
              <a:rPr lang="en-US"/>
              <a:t>Click to edit Master title style</a:t>
            </a:r>
            <a:endParaRPr lang="en-GB" dirty="0"/>
          </a:p>
        </p:txBody>
      </p:sp>
      <p:sp>
        <p:nvSpPr>
          <p:cNvPr id="9" name="TextBox 8"/>
          <p:cNvSpPr txBox="1">
            <a:spLocks noChangeArrowheads="1"/>
          </p:cNvSpPr>
          <p:nvPr userDrawn="1"/>
        </p:nvSpPr>
        <p:spPr bwMode="auto">
          <a:xfrm>
            <a:off x="7877177" y="2863853"/>
            <a:ext cx="1152525" cy="946092"/>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525" tIns="8096" rIns="13525" bIns="809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450"/>
              </a:spcAft>
              <a:defRPr/>
            </a:pPr>
            <a:r>
              <a:rPr lang="en-GB" altLang="en-US" sz="750" dirty="0">
                <a:solidFill>
                  <a:prstClr val="white"/>
                </a:solidFill>
                <a:cs typeface="Arial" charset="0"/>
              </a:rPr>
              <a:t>If the you can read this </a:t>
            </a:r>
            <a:r>
              <a:rPr lang="en-GB" altLang="en-US" sz="750" b="1" dirty="0">
                <a:solidFill>
                  <a:prstClr val="white"/>
                </a:solidFill>
                <a:cs typeface="Arial" charset="0"/>
              </a:rPr>
              <a:t>Click on the icon to choose a picture </a:t>
            </a:r>
            <a:r>
              <a:rPr lang="en-GB" altLang="en-US" sz="750" dirty="0">
                <a:solidFill>
                  <a:prstClr val="white"/>
                </a:solidFill>
                <a:cs typeface="Arial" charset="0"/>
              </a:rPr>
              <a:t>or </a:t>
            </a:r>
            <a:br>
              <a:rPr lang="en-GB" altLang="en-US" sz="750" dirty="0">
                <a:solidFill>
                  <a:prstClr val="white"/>
                </a:solidFill>
                <a:cs typeface="Arial" charset="0"/>
              </a:rPr>
            </a:br>
            <a:r>
              <a:rPr lang="en-GB" altLang="en-US" sz="750" b="1" dirty="0">
                <a:solidFill>
                  <a:prstClr val="white"/>
                </a:solidFill>
                <a:cs typeface="Arial" charset="0"/>
              </a:rPr>
              <a:t>Reset the slide</a:t>
            </a:r>
            <a:r>
              <a:rPr lang="en-GB" altLang="en-US" sz="750" dirty="0">
                <a:solidFill>
                  <a:prstClr val="white"/>
                </a:solidFill>
                <a:cs typeface="Arial" charset="0"/>
              </a:rPr>
              <a:t>.</a:t>
            </a:r>
          </a:p>
          <a:p>
            <a:pPr algn="ctr" eaLnBrk="1" fontAlgn="base" hangingPunct="1">
              <a:spcBef>
                <a:spcPct val="0"/>
              </a:spcBef>
              <a:spcAft>
                <a:spcPct val="0"/>
              </a:spcAft>
              <a:defRPr/>
            </a:pPr>
            <a:r>
              <a:rPr lang="en-GB" altLang="en-US" sz="525" dirty="0">
                <a:solidFill>
                  <a:prstClr val="white"/>
                </a:solidFill>
                <a:cs typeface="Arial" charset="0"/>
              </a:rPr>
              <a:t>To Reset: Right click on the slide thumbnail and select ‘reset slide’ or choose the ‘Reset’ button on the ‘Home’ ribbon (next to the font choice box)</a:t>
            </a:r>
          </a:p>
        </p:txBody>
      </p:sp>
      <p:sp>
        <p:nvSpPr>
          <p:cNvPr id="10" name="TextBox 35"/>
          <p:cNvSpPr txBox="1">
            <a:spLocks noChangeArrowheads="1"/>
          </p:cNvSpPr>
          <p:nvPr userDrawn="1"/>
        </p:nvSpPr>
        <p:spPr bwMode="auto">
          <a:xfrm>
            <a:off x="128588" y="2863853"/>
            <a:ext cx="1152525" cy="946092"/>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525" tIns="8096" rIns="13525" bIns="809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450"/>
              </a:spcAft>
              <a:defRPr/>
            </a:pPr>
            <a:r>
              <a:rPr lang="en-GB" altLang="en-US" sz="750" dirty="0">
                <a:solidFill>
                  <a:prstClr val="white"/>
                </a:solidFill>
                <a:cs typeface="Arial" charset="0"/>
              </a:rPr>
              <a:t>If the you can read this </a:t>
            </a:r>
            <a:r>
              <a:rPr lang="en-GB" altLang="en-US" sz="750" b="1" dirty="0">
                <a:solidFill>
                  <a:prstClr val="white"/>
                </a:solidFill>
                <a:cs typeface="Arial" charset="0"/>
              </a:rPr>
              <a:t>Click on the icon to choose a picture </a:t>
            </a:r>
            <a:r>
              <a:rPr lang="en-GB" altLang="en-US" sz="750" dirty="0">
                <a:solidFill>
                  <a:prstClr val="white"/>
                </a:solidFill>
                <a:cs typeface="Arial" charset="0"/>
              </a:rPr>
              <a:t>or </a:t>
            </a:r>
            <a:br>
              <a:rPr lang="en-GB" altLang="en-US" sz="750" dirty="0">
                <a:solidFill>
                  <a:prstClr val="white"/>
                </a:solidFill>
                <a:cs typeface="Arial" charset="0"/>
              </a:rPr>
            </a:br>
            <a:r>
              <a:rPr lang="en-GB" altLang="en-US" sz="750" b="1" dirty="0">
                <a:solidFill>
                  <a:prstClr val="white"/>
                </a:solidFill>
                <a:cs typeface="Arial" charset="0"/>
              </a:rPr>
              <a:t>Reset the slide</a:t>
            </a:r>
            <a:r>
              <a:rPr lang="en-GB" altLang="en-US" sz="750" dirty="0">
                <a:solidFill>
                  <a:prstClr val="white"/>
                </a:solidFill>
                <a:cs typeface="Arial" charset="0"/>
              </a:rPr>
              <a:t>.</a:t>
            </a:r>
          </a:p>
          <a:p>
            <a:pPr algn="ctr" eaLnBrk="1" fontAlgn="base" hangingPunct="1">
              <a:spcBef>
                <a:spcPct val="0"/>
              </a:spcBef>
              <a:spcAft>
                <a:spcPct val="0"/>
              </a:spcAft>
              <a:defRPr/>
            </a:pPr>
            <a:r>
              <a:rPr lang="en-GB" altLang="en-US" sz="525" dirty="0">
                <a:solidFill>
                  <a:prstClr val="white"/>
                </a:solidFill>
                <a:cs typeface="Arial" charset="0"/>
              </a:rPr>
              <a:t>To Reset: Right click on the slide thumbnail and select ‘reset slide’ or choose the ‘Reset’ button on the ‘Home’ ribbon (next to the font choice box)</a:t>
            </a:r>
          </a:p>
        </p:txBody>
      </p:sp>
      <p:pic>
        <p:nvPicPr>
          <p:cNvPr id="11" name="Picture 36" descr="JCI_RGB.emf"/>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6597651" y="5673729"/>
            <a:ext cx="17462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Group 37"/>
          <p:cNvGrpSpPr>
            <a:grpSpLocks/>
          </p:cNvGrpSpPr>
          <p:nvPr userDrawn="1"/>
        </p:nvGrpSpPr>
        <p:grpSpPr bwMode="white">
          <a:xfrm>
            <a:off x="-565150" y="0"/>
            <a:ext cx="490538" cy="6865938"/>
            <a:chOff x="-565302" y="0"/>
            <a:chExt cx="490967" cy="6865432"/>
          </a:xfrm>
        </p:grpSpPr>
        <p:sp>
          <p:nvSpPr>
            <p:cNvPr id="13" name="Rectangle 12"/>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dirty="0">
                <a:solidFill>
                  <a:prstClr val="white"/>
                </a:solidFill>
              </a:endParaRPr>
            </a:p>
          </p:txBody>
        </p:sp>
        <p:grpSp>
          <p:nvGrpSpPr>
            <p:cNvPr id="14" name="Group 13"/>
            <p:cNvGrpSpPr>
              <a:grpSpLocks/>
            </p:cNvGrpSpPr>
            <p:nvPr userDrawn="1"/>
          </p:nvGrpSpPr>
          <p:grpSpPr bwMode="white">
            <a:xfrm>
              <a:off x="-307801" y="1143000"/>
              <a:ext cx="233465" cy="4572000"/>
              <a:chOff x="-361009" y="1143000"/>
              <a:chExt cx="286674" cy="4572000"/>
            </a:xfrm>
          </p:grpSpPr>
          <p:cxnSp>
            <p:nvCxnSpPr>
              <p:cNvPr id="29" name="Straight Connector 28"/>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5" name="Group 28"/>
            <p:cNvGrpSpPr>
              <a:grpSpLocks/>
            </p:cNvGrpSpPr>
            <p:nvPr userDrawn="1"/>
          </p:nvGrpSpPr>
          <p:grpSpPr bwMode="white">
            <a:xfrm>
              <a:off x="-307801" y="0"/>
              <a:ext cx="233466" cy="6865432"/>
              <a:chOff x="-564989" y="0"/>
              <a:chExt cx="490654" cy="6865432"/>
            </a:xfrm>
          </p:grpSpPr>
          <p:cxnSp>
            <p:nvCxnSpPr>
              <p:cNvPr id="23" name="Straight Connector 22"/>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6" name="TextBox 15"/>
            <p:cNvSpPr txBox="1">
              <a:spLocks noChangeArrowheads="1"/>
            </p:cNvSpPr>
            <p:nvPr userDrawn="1"/>
          </p:nvSpPr>
          <p:spPr bwMode="white">
            <a:xfrm>
              <a:off x="-559725" y="102862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1/6</a:t>
              </a:r>
            </a:p>
          </p:txBody>
        </p:sp>
        <p:sp>
          <p:nvSpPr>
            <p:cNvPr id="17" name="TextBox 16"/>
            <p:cNvSpPr txBox="1">
              <a:spLocks noChangeArrowheads="1"/>
            </p:cNvSpPr>
            <p:nvPr userDrawn="1"/>
          </p:nvSpPr>
          <p:spPr bwMode="white">
            <a:xfrm>
              <a:off x="-559725" y="2182652"/>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2/6</a:t>
              </a:r>
            </a:p>
          </p:txBody>
        </p:sp>
        <p:sp>
          <p:nvSpPr>
            <p:cNvPr id="18" name="TextBox 17"/>
            <p:cNvSpPr txBox="1">
              <a:spLocks noChangeArrowheads="1"/>
            </p:cNvSpPr>
            <p:nvPr userDrawn="1"/>
          </p:nvSpPr>
          <p:spPr bwMode="white">
            <a:xfrm>
              <a:off x="-559725" y="4463721"/>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4/6</a:t>
              </a:r>
            </a:p>
          </p:txBody>
        </p:sp>
        <p:sp>
          <p:nvSpPr>
            <p:cNvPr id="19" name="TextBox 18"/>
            <p:cNvSpPr txBox="1">
              <a:spLocks noChangeArrowheads="1"/>
            </p:cNvSpPr>
            <p:nvPr userDrawn="1"/>
          </p:nvSpPr>
          <p:spPr bwMode="white">
            <a:xfrm>
              <a:off x="-559725" y="5601875"/>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5/6</a:t>
              </a:r>
            </a:p>
          </p:txBody>
        </p:sp>
        <p:sp>
          <p:nvSpPr>
            <p:cNvPr id="20" name="TextBox 19"/>
            <p:cNvSpPr txBox="1">
              <a:spLocks noChangeArrowheads="1"/>
            </p:cNvSpPr>
            <p:nvPr userDrawn="1"/>
          </p:nvSpPr>
          <p:spPr bwMode="white">
            <a:xfrm>
              <a:off x="-559725" y="161119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1/4</a:t>
              </a:r>
            </a:p>
          </p:txBody>
        </p:sp>
        <p:sp>
          <p:nvSpPr>
            <p:cNvPr id="21" name="TextBox 20"/>
            <p:cNvSpPr txBox="1">
              <a:spLocks noChangeArrowheads="1"/>
            </p:cNvSpPr>
            <p:nvPr userDrawn="1"/>
          </p:nvSpPr>
          <p:spPr bwMode="white">
            <a:xfrm>
              <a:off x="-559725" y="5049466"/>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3/4</a:t>
              </a:r>
            </a:p>
          </p:txBody>
        </p:sp>
        <p:sp>
          <p:nvSpPr>
            <p:cNvPr id="22" name="TextBox 21"/>
            <p:cNvSpPr txBox="1">
              <a:spLocks noChangeArrowheads="1"/>
            </p:cNvSpPr>
            <p:nvPr userDrawn="1"/>
          </p:nvSpPr>
          <p:spPr bwMode="white">
            <a:xfrm>
              <a:off x="-559725" y="3338267"/>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1/2</a:t>
              </a:r>
            </a:p>
          </p:txBody>
        </p:sp>
      </p:grpSp>
      <p:grpSp>
        <p:nvGrpSpPr>
          <p:cNvPr id="40" name="Group 39"/>
          <p:cNvGrpSpPr/>
          <p:nvPr userDrawn="1"/>
        </p:nvGrpSpPr>
        <p:grpSpPr bwMode="white">
          <a:xfrm>
            <a:off x="3" y="-325436"/>
            <a:ext cx="9144000" cy="233362"/>
            <a:chOff x="3" y="-325436"/>
            <a:chExt cx="9144000" cy="233362"/>
          </a:xfrm>
        </p:grpSpPr>
        <p:sp>
          <p:nvSpPr>
            <p:cNvPr id="41" name="Rectangle 40"/>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dirty="0">
                <a:solidFill>
                  <a:prstClr val="white"/>
                </a:solidFill>
              </a:endParaRPr>
            </a:p>
          </p:txBody>
        </p:sp>
        <p:cxnSp>
          <p:nvCxnSpPr>
            <p:cNvPr id="42" name="Straight Connector 41"/>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8" name="Rectangle 5"/>
          <p:cNvSpPr txBox="1">
            <a:spLocks noChangeArrowheads="1"/>
          </p:cNvSpPr>
          <p:nvPr userDrawn="1"/>
        </p:nvSpPr>
        <p:spPr bwMode="auto">
          <a:xfrm>
            <a:off x="763590" y="6630990"/>
            <a:ext cx="1100137" cy="69250"/>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450" dirty="0">
                <a:solidFill>
                  <a:srgbClr val="878785"/>
                </a:solidFill>
                <a:cs typeface="Arial" panose="020B0604020202020204" pitchFamily="34" charset="0"/>
              </a:rPr>
              <a:t>Johnson Controls, Inc. —</a:t>
            </a:r>
            <a:endParaRPr lang="en-GB" sz="450" dirty="0">
              <a:solidFill>
                <a:srgbClr val="878785"/>
              </a:solidFill>
              <a:cs typeface="Arial" charset="0"/>
            </a:endParaRPr>
          </a:p>
        </p:txBody>
      </p:sp>
      <p:sp>
        <p:nvSpPr>
          <p:cNvPr id="46" name="Footer Placeholder 1"/>
          <p:cNvSpPr>
            <a:spLocks noGrp="1"/>
          </p:cNvSpPr>
          <p:nvPr>
            <p:ph type="ftr" sz="quarter" idx="3"/>
          </p:nvPr>
        </p:nvSpPr>
        <p:spPr>
          <a:xfrm>
            <a:off x="1655888" y="6581112"/>
            <a:ext cx="4750467" cy="193675"/>
          </a:xfrm>
          <a:prstGeom prst="rect">
            <a:avLst/>
          </a:prstGeom>
        </p:spPr>
        <p:txBody>
          <a:bodyPr vert="horz" lIns="0" tIns="0" rIns="0" bIns="0" rtlCol="0" anchor="ctr"/>
          <a:lstStyle>
            <a:lvl1pPr algn="l">
              <a:defRPr sz="450">
                <a:solidFill>
                  <a:srgbClr val="878785"/>
                </a:solidFill>
              </a:defRPr>
            </a:lvl1pPr>
          </a:lstStyle>
          <a:p>
            <a:r>
              <a:rPr lang="en-GB" dirty="0"/>
              <a:t>Knowledge Navigator</a:t>
            </a:r>
          </a:p>
        </p:txBody>
      </p:sp>
    </p:spTree>
    <p:extLst>
      <p:ext uri="{BB962C8B-B14F-4D97-AF65-F5344CB8AC3E}">
        <p14:creationId xmlns:p14="http://schemas.microsoft.com/office/powerpoint/2010/main" val="218384628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over 2 ">
    <p:spTree>
      <p:nvGrpSpPr>
        <p:cNvPr id="1" name=""/>
        <p:cNvGrpSpPr/>
        <p:nvPr/>
      </p:nvGrpSpPr>
      <p:grpSpPr>
        <a:xfrm>
          <a:off x="0" y="0"/>
          <a:ext cx="0" cy="0"/>
          <a:chOff x="0" y="0"/>
          <a:chExt cx="0" cy="0"/>
        </a:xfrm>
      </p:grpSpPr>
      <p:sp>
        <p:nvSpPr>
          <p:cNvPr id="4" name="Rectangle 3"/>
          <p:cNvSpPr/>
          <p:nvPr userDrawn="1"/>
        </p:nvSpPr>
        <p:spPr>
          <a:xfrm>
            <a:off x="0" y="-1"/>
            <a:ext cx="9144000" cy="3429001"/>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350" dirty="0">
              <a:solidFill>
                <a:prstClr val="white"/>
              </a:solidFill>
            </a:endParaRPr>
          </a:p>
        </p:txBody>
      </p:sp>
      <p:pic>
        <p:nvPicPr>
          <p:cNvPr id="5" name="Picture 35" descr="JCI_RGB.em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21489" y="5954189"/>
            <a:ext cx="1430734" cy="626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36"/>
          <p:cNvSpPr txBox="1">
            <a:spLocks noChangeArrowheads="1"/>
          </p:cNvSpPr>
          <p:nvPr userDrawn="1"/>
        </p:nvSpPr>
        <p:spPr bwMode="auto">
          <a:xfrm>
            <a:off x="7877176" y="1063626"/>
            <a:ext cx="1152525" cy="946092"/>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525" tIns="8096" rIns="13525" bIns="809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450"/>
              </a:spcAft>
              <a:defRPr/>
            </a:pPr>
            <a:r>
              <a:rPr lang="en-GB" altLang="en-US" sz="750" dirty="0">
                <a:solidFill>
                  <a:prstClr val="white"/>
                </a:solidFill>
                <a:cs typeface="Arial" charset="0"/>
              </a:rPr>
              <a:t>If the you can read this </a:t>
            </a:r>
            <a:r>
              <a:rPr lang="en-GB" altLang="en-US" sz="750" b="1" dirty="0">
                <a:solidFill>
                  <a:prstClr val="white"/>
                </a:solidFill>
                <a:cs typeface="Arial" charset="0"/>
              </a:rPr>
              <a:t>Click on the icon to choose a picture </a:t>
            </a:r>
            <a:r>
              <a:rPr lang="en-GB" altLang="en-US" sz="750" dirty="0">
                <a:solidFill>
                  <a:prstClr val="white"/>
                </a:solidFill>
                <a:cs typeface="Arial" charset="0"/>
              </a:rPr>
              <a:t>or </a:t>
            </a:r>
            <a:br>
              <a:rPr lang="en-GB" altLang="en-US" sz="750" dirty="0">
                <a:solidFill>
                  <a:prstClr val="white"/>
                </a:solidFill>
                <a:cs typeface="Arial" charset="0"/>
              </a:rPr>
            </a:br>
            <a:r>
              <a:rPr lang="en-GB" altLang="en-US" sz="750" b="1" dirty="0">
                <a:solidFill>
                  <a:prstClr val="white"/>
                </a:solidFill>
                <a:cs typeface="Arial" charset="0"/>
              </a:rPr>
              <a:t>Reset the slide</a:t>
            </a:r>
            <a:r>
              <a:rPr lang="en-GB" altLang="en-US" sz="750" dirty="0">
                <a:solidFill>
                  <a:prstClr val="white"/>
                </a:solidFill>
                <a:cs typeface="Arial" charset="0"/>
              </a:rPr>
              <a:t>.</a:t>
            </a:r>
          </a:p>
          <a:p>
            <a:pPr algn="ctr" eaLnBrk="1" fontAlgn="base" hangingPunct="1">
              <a:spcBef>
                <a:spcPct val="0"/>
              </a:spcBef>
              <a:spcAft>
                <a:spcPct val="0"/>
              </a:spcAft>
              <a:defRPr/>
            </a:pPr>
            <a:r>
              <a:rPr lang="en-GB" altLang="en-US" sz="525" dirty="0">
                <a:solidFill>
                  <a:prstClr val="white"/>
                </a:solidFill>
                <a:cs typeface="Arial" charset="0"/>
              </a:rPr>
              <a:t>To Reset: Right click on the slide thumbnail and select ‘reset slide’ or choose the ‘Reset’ button on the ‘Home’ ribbon (next to the font choice box)</a:t>
            </a:r>
          </a:p>
        </p:txBody>
      </p:sp>
      <p:sp>
        <p:nvSpPr>
          <p:cNvPr id="7" name="TextBox 37"/>
          <p:cNvSpPr txBox="1">
            <a:spLocks noChangeArrowheads="1"/>
          </p:cNvSpPr>
          <p:nvPr userDrawn="1"/>
        </p:nvSpPr>
        <p:spPr bwMode="auto">
          <a:xfrm>
            <a:off x="128588" y="1063626"/>
            <a:ext cx="1152525" cy="946092"/>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525" tIns="8096" rIns="13525" bIns="809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450"/>
              </a:spcAft>
              <a:defRPr/>
            </a:pPr>
            <a:r>
              <a:rPr lang="en-GB" altLang="en-US" sz="750" dirty="0">
                <a:solidFill>
                  <a:prstClr val="white"/>
                </a:solidFill>
                <a:cs typeface="Arial" charset="0"/>
              </a:rPr>
              <a:t>If the you can read this </a:t>
            </a:r>
            <a:r>
              <a:rPr lang="en-GB" altLang="en-US" sz="750" b="1" dirty="0">
                <a:solidFill>
                  <a:prstClr val="white"/>
                </a:solidFill>
                <a:cs typeface="Arial" charset="0"/>
              </a:rPr>
              <a:t>Click on the icon to choose a picture </a:t>
            </a:r>
            <a:r>
              <a:rPr lang="en-GB" altLang="en-US" sz="750" dirty="0">
                <a:solidFill>
                  <a:prstClr val="white"/>
                </a:solidFill>
                <a:cs typeface="Arial" charset="0"/>
              </a:rPr>
              <a:t>or </a:t>
            </a:r>
            <a:br>
              <a:rPr lang="en-GB" altLang="en-US" sz="750" dirty="0">
                <a:solidFill>
                  <a:prstClr val="white"/>
                </a:solidFill>
                <a:cs typeface="Arial" charset="0"/>
              </a:rPr>
            </a:br>
            <a:r>
              <a:rPr lang="en-GB" altLang="en-US" sz="750" b="1" dirty="0">
                <a:solidFill>
                  <a:prstClr val="white"/>
                </a:solidFill>
                <a:cs typeface="Arial" charset="0"/>
              </a:rPr>
              <a:t>Reset the slide</a:t>
            </a:r>
            <a:r>
              <a:rPr lang="en-GB" altLang="en-US" sz="750" dirty="0">
                <a:solidFill>
                  <a:prstClr val="white"/>
                </a:solidFill>
                <a:cs typeface="Arial" charset="0"/>
              </a:rPr>
              <a:t>.</a:t>
            </a:r>
          </a:p>
          <a:p>
            <a:pPr algn="ctr" eaLnBrk="1" fontAlgn="base" hangingPunct="1">
              <a:spcBef>
                <a:spcPct val="0"/>
              </a:spcBef>
              <a:spcAft>
                <a:spcPct val="0"/>
              </a:spcAft>
              <a:defRPr/>
            </a:pPr>
            <a:r>
              <a:rPr lang="en-GB" altLang="en-US" sz="525" dirty="0">
                <a:solidFill>
                  <a:prstClr val="white"/>
                </a:solidFill>
                <a:cs typeface="Arial" charset="0"/>
              </a:rPr>
              <a:t>To Reset: Right click on the slide thumbnail and select ‘reset slide’ or choose the ‘Reset’ button on the ‘Home’ ribbon (next to the font choice box)</a:t>
            </a:r>
          </a:p>
        </p:txBody>
      </p:sp>
      <p:sp>
        <p:nvSpPr>
          <p:cNvPr id="8" name="Picture Placeholder 30"/>
          <p:cNvSpPr>
            <a:spLocks noGrp="1"/>
          </p:cNvSpPr>
          <p:nvPr>
            <p:ph type="pic" sz="quarter" idx="10"/>
          </p:nvPr>
        </p:nvSpPr>
        <p:spPr>
          <a:xfrm>
            <a:off x="0" y="1"/>
            <a:ext cx="9144000" cy="3429000"/>
          </a:xfrm>
          <a:prstGeom prst="rect">
            <a:avLst/>
          </a:prstGeom>
        </p:spPr>
        <p:txBody>
          <a:bodyPr rtlCol="0" anchor="ctr">
            <a:normAutofit/>
          </a:bodyPr>
          <a:lstStyle>
            <a:lvl1pPr marL="0" marR="0" indent="0" algn="ctr" defTabSz="685800" rtl="0" eaLnBrk="1" fontAlgn="base" latinLnBrk="0" hangingPunct="1">
              <a:lnSpc>
                <a:spcPct val="110000"/>
              </a:lnSpc>
              <a:spcBef>
                <a:spcPts val="0"/>
              </a:spcBef>
              <a:spcAft>
                <a:spcPts val="450"/>
              </a:spcAft>
              <a:buClr>
                <a:schemeClr val="bg2"/>
              </a:buClr>
              <a:buSzTx/>
              <a:buFont typeface="Wingdings" pitchFamily="2" charset="2"/>
              <a:buNone/>
              <a:tabLst/>
              <a:defRPr>
                <a:solidFill>
                  <a:schemeClr val="bg2">
                    <a:lumMod val="60000"/>
                    <a:lumOff val="40000"/>
                  </a:schemeClr>
                </a:solidFill>
              </a:defRPr>
            </a:lvl1pPr>
          </a:lstStyle>
          <a:p>
            <a:pPr lvl="0"/>
            <a:r>
              <a:rPr lang="en-US" noProof="0" dirty="0"/>
              <a:t>Click icon to add picture</a:t>
            </a:r>
            <a:endParaRPr lang="en-GB" noProof="0" dirty="0"/>
          </a:p>
        </p:txBody>
      </p:sp>
      <p:sp>
        <p:nvSpPr>
          <p:cNvPr id="9" name="Rectangle 37"/>
          <p:cNvSpPr>
            <a:spLocks noGrp="1" noChangeArrowheads="1"/>
          </p:cNvSpPr>
          <p:nvPr>
            <p:ph type="subTitle" sz="quarter" idx="1" hasCustomPrompt="1"/>
          </p:nvPr>
        </p:nvSpPr>
        <p:spPr>
          <a:xfrm>
            <a:off x="0" y="-2"/>
            <a:ext cx="9144000" cy="406402"/>
          </a:xfrm>
          <a:prstGeom prst="rect">
            <a:avLst/>
          </a:prstGeom>
          <a:solidFill>
            <a:schemeClr val="tx2"/>
          </a:solidFill>
          <a:effectLst/>
        </p:spPr>
        <p:txBody>
          <a:bodyPr lIns="756000" tIns="72000" rIns="72000" bIns="36000" anchor="ctr">
            <a:noAutofit/>
          </a:bodyPr>
          <a:lstStyle>
            <a:lvl1pPr marL="0" indent="0">
              <a:spcBef>
                <a:spcPct val="0"/>
              </a:spcBef>
              <a:buNone/>
              <a:defRPr sz="1050" b="0">
                <a:solidFill>
                  <a:schemeClr val="bg1"/>
                </a:solidFill>
              </a:defRPr>
            </a:lvl1pPr>
          </a:lstStyle>
          <a:p>
            <a:r>
              <a:rPr lang="en-US" dirty="0"/>
              <a:t>Click to edit Business Unit</a:t>
            </a:r>
            <a:endParaRPr lang="en-GB" dirty="0"/>
          </a:p>
        </p:txBody>
      </p:sp>
      <p:sp>
        <p:nvSpPr>
          <p:cNvPr id="10" name="Text Placeholder 22"/>
          <p:cNvSpPr>
            <a:spLocks noGrp="1"/>
          </p:cNvSpPr>
          <p:nvPr>
            <p:ph type="body" sz="quarter" idx="13"/>
          </p:nvPr>
        </p:nvSpPr>
        <p:spPr>
          <a:xfrm>
            <a:off x="761999" y="4850355"/>
            <a:ext cx="4972233" cy="839322"/>
          </a:xfrm>
          <a:prstGeom prst="rect">
            <a:avLst/>
          </a:prstGeom>
        </p:spPr>
        <p:txBody>
          <a:bodyPr lIns="0" rIns="0"/>
          <a:lstStyle>
            <a:lvl1pPr marL="0" indent="0">
              <a:spcAft>
                <a:spcPts val="0"/>
              </a:spcAft>
              <a:buNone/>
              <a:defRPr sz="1200" b="1">
                <a:solidFill>
                  <a:schemeClr val="tx1"/>
                </a:solidFill>
              </a:defRPr>
            </a:lvl1pPr>
            <a:lvl2pPr marL="0" indent="1191">
              <a:spcAft>
                <a:spcPts val="0"/>
              </a:spcAft>
              <a:buNone/>
              <a:defRPr sz="1050" i="1" baseline="0">
                <a:solidFill>
                  <a:schemeClr val="tx1"/>
                </a:solidFill>
              </a:defRPr>
            </a:lvl2pPr>
            <a:lvl3pPr marL="135731" indent="-134541">
              <a:spcAft>
                <a:spcPts val="0"/>
              </a:spcAft>
              <a:defRPr>
                <a:solidFill>
                  <a:schemeClr val="tx1"/>
                </a:solidFill>
              </a:defRPr>
            </a:lvl3pPr>
            <a:lvl4pPr marL="271463" indent="-134541">
              <a:defRPr>
                <a:solidFill>
                  <a:schemeClr val="tx1"/>
                </a:solidFill>
              </a:defRPr>
            </a:lvl4pPr>
            <a:lvl5pPr marL="407194" indent="-134541">
              <a:defRPr>
                <a:solidFill>
                  <a:schemeClr val="tx1"/>
                </a:solidFill>
              </a:defRPr>
            </a:lvl5pPr>
            <a:lvl6pPr marL="535781" indent="-134541">
              <a:defRPr>
                <a:solidFill>
                  <a:schemeClr val="tx1"/>
                </a:solidFill>
              </a:defRPr>
            </a:lvl6pPr>
            <a:lvl7pPr marL="671513" indent="-120254">
              <a:spcBef>
                <a:spcPts val="0"/>
              </a:spcBef>
              <a:buSzPct val="80000"/>
              <a:defRPr sz="900"/>
            </a:lvl7pPr>
          </a:lstStyle>
          <a:p>
            <a:pPr lvl="0"/>
            <a:r>
              <a:rPr lang="en-US" dirty="0"/>
              <a:t>Click to edit Master text styles</a:t>
            </a:r>
          </a:p>
          <a:p>
            <a:pPr lvl="1"/>
            <a:r>
              <a:rPr lang="en-US" dirty="0"/>
              <a:t>Second level</a:t>
            </a:r>
          </a:p>
        </p:txBody>
      </p:sp>
      <p:sp>
        <p:nvSpPr>
          <p:cNvPr id="13" name="Title 3"/>
          <p:cNvSpPr>
            <a:spLocks noGrp="1"/>
          </p:cNvSpPr>
          <p:nvPr>
            <p:ph type="title"/>
          </p:nvPr>
        </p:nvSpPr>
        <p:spPr>
          <a:xfrm>
            <a:off x="762000" y="3552825"/>
            <a:ext cx="8207375" cy="1130910"/>
          </a:xfrm>
        </p:spPr>
        <p:txBody>
          <a:bodyPr anchor="t"/>
          <a:lstStyle>
            <a:lvl1pPr>
              <a:defRPr sz="2400"/>
            </a:lvl1pPr>
          </a:lstStyle>
          <a:p>
            <a:r>
              <a:rPr lang="en-US"/>
              <a:t>Click to edit Master title style</a:t>
            </a:r>
            <a:endParaRPr lang="en-GB"/>
          </a:p>
        </p:txBody>
      </p:sp>
      <p:grpSp>
        <p:nvGrpSpPr>
          <p:cNvPr id="14" name="Group 39"/>
          <p:cNvGrpSpPr>
            <a:grpSpLocks/>
          </p:cNvGrpSpPr>
          <p:nvPr userDrawn="1"/>
        </p:nvGrpSpPr>
        <p:grpSpPr bwMode="white">
          <a:xfrm>
            <a:off x="-565150" y="0"/>
            <a:ext cx="490538" cy="6865938"/>
            <a:chOff x="-565302" y="0"/>
            <a:chExt cx="490967" cy="6865432"/>
          </a:xfrm>
        </p:grpSpPr>
        <p:sp>
          <p:nvSpPr>
            <p:cNvPr id="15" name="Rectangle 14"/>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dirty="0">
                <a:solidFill>
                  <a:prstClr val="white"/>
                </a:solidFill>
              </a:endParaRPr>
            </a:p>
          </p:txBody>
        </p:sp>
        <p:grpSp>
          <p:nvGrpSpPr>
            <p:cNvPr id="16" name="Group 41"/>
            <p:cNvGrpSpPr>
              <a:grpSpLocks/>
            </p:cNvGrpSpPr>
            <p:nvPr userDrawn="1"/>
          </p:nvGrpSpPr>
          <p:grpSpPr bwMode="white">
            <a:xfrm>
              <a:off x="-307801" y="1143000"/>
              <a:ext cx="233465" cy="4572000"/>
              <a:chOff x="-361009" y="1143000"/>
              <a:chExt cx="286674" cy="4572000"/>
            </a:xfrm>
          </p:grpSpPr>
          <p:cxnSp>
            <p:nvCxnSpPr>
              <p:cNvPr id="31" name="Straight Connector 30"/>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7" name="Group 28"/>
            <p:cNvGrpSpPr>
              <a:grpSpLocks/>
            </p:cNvGrpSpPr>
            <p:nvPr userDrawn="1"/>
          </p:nvGrpSpPr>
          <p:grpSpPr bwMode="white">
            <a:xfrm>
              <a:off x="-307801" y="0"/>
              <a:ext cx="233466" cy="6865432"/>
              <a:chOff x="-564989" y="0"/>
              <a:chExt cx="490654" cy="6865432"/>
            </a:xfrm>
          </p:grpSpPr>
          <p:cxnSp>
            <p:nvCxnSpPr>
              <p:cNvPr id="25" name="Straight Connector 24"/>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 name="TextBox 43"/>
            <p:cNvSpPr txBox="1">
              <a:spLocks noChangeArrowheads="1"/>
            </p:cNvSpPr>
            <p:nvPr userDrawn="1"/>
          </p:nvSpPr>
          <p:spPr bwMode="white">
            <a:xfrm>
              <a:off x="-559725" y="102862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1/6</a:t>
              </a:r>
            </a:p>
          </p:txBody>
        </p:sp>
        <p:sp>
          <p:nvSpPr>
            <p:cNvPr id="19" name="TextBox 44"/>
            <p:cNvSpPr txBox="1">
              <a:spLocks noChangeArrowheads="1"/>
            </p:cNvSpPr>
            <p:nvPr userDrawn="1"/>
          </p:nvSpPr>
          <p:spPr bwMode="white">
            <a:xfrm>
              <a:off x="-559725" y="2182652"/>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2/6</a:t>
              </a:r>
            </a:p>
          </p:txBody>
        </p:sp>
        <p:sp>
          <p:nvSpPr>
            <p:cNvPr id="20" name="TextBox 45"/>
            <p:cNvSpPr txBox="1">
              <a:spLocks noChangeArrowheads="1"/>
            </p:cNvSpPr>
            <p:nvPr userDrawn="1"/>
          </p:nvSpPr>
          <p:spPr bwMode="white">
            <a:xfrm>
              <a:off x="-559725" y="4463721"/>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4/6</a:t>
              </a:r>
            </a:p>
          </p:txBody>
        </p:sp>
        <p:sp>
          <p:nvSpPr>
            <p:cNvPr id="21" name="TextBox 46"/>
            <p:cNvSpPr txBox="1">
              <a:spLocks noChangeArrowheads="1"/>
            </p:cNvSpPr>
            <p:nvPr userDrawn="1"/>
          </p:nvSpPr>
          <p:spPr bwMode="white">
            <a:xfrm>
              <a:off x="-559725" y="5601875"/>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5/6</a:t>
              </a:r>
            </a:p>
          </p:txBody>
        </p:sp>
        <p:sp>
          <p:nvSpPr>
            <p:cNvPr id="22" name="TextBox 47"/>
            <p:cNvSpPr txBox="1">
              <a:spLocks noChangeArrowheads="1"/>
            </p:cNvSpPr>
            <p:nvPr userDrawn="1"/>
          </p:nvSpPr>
          <p:spPr bwMode="white">
            <a:xfrm>
              <a:off x="-559725" y="161119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1/4</a:t>
              </a:r>
            </a:p>
          </p:txBody>
        </p:sp>
        <p:sp>
          <p:nvSpPr>
            <p:cNvPr id="23" name="TextBox 48"/>
            <p:cNvSpPr txBox="1">
              <a:spLocks noChangeArrowheads="1"/>
            </p:cNvSpPr>
            <p:nvPr userDrawn="1"/>
          </p:nvSpPr>
          <p:spPr bwMode="white">
            <a:xfrm>
              <a:off x="-559725" y="5049466"/>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3/4</a:t>
              </a:r>
            </a:p>
          </p:txBody>
        </p:sp>
        <p:sp>
          <p:nvSpPr>
            <p:cNvPr id="24" name="TextBox 49"/>
            <p:cNvSpPr txBox="1">
              <a:spLocks noChangeArrowheads="1"/>
            </p:cNvSpPr>
            <p:nvPr userDrawn="1"/>
          </p:nvSpPr>
          <p:spPr bwMode="white">
            <a:xfrm>
              <a:off x="-559725" y="3338267"/>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1/2</a:t>
              </a:r>
            </a:p>
          </p:txBody>
        </p:sp>
      </p:grpSp>
      <p:grpSp>
        <p:nvGrpSpPr>
          <p:cNvPr id="41" name="Group 40"/>
          <p:cNvGrpSpPr/>
          <p:nvPr userDrawn="1"/>
        </p:nvGrpSpPr>
        <p:grpSpPr bwMode="white">
          <a:xfrm>
            <a:off x="3" y="-325436"/>
            <a:ext cx="9144000" cy="233362"/>
            <a:chOff x="3" y="-325436"/>
            <a:chExt cx="9144000" cy="233362"/>
          </a:xfrm>
        </p:grpSpPr>
        <p:sp>
          <p:nvSpPr>
            <p:cNvPr id="42" name="Rectangle 41"/>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dirty="0">
                <a:solidFill>
                  <a:prstClr val="white"/>
                </a:solidFill>
              </a:endParaRPr>
            </a:p>
          </p:txBody>
        </p:sp>
        <p:cxnSp>
          <p:nvCxnSpPr>
            <p:cNvPr id="43" name="Straight Connector 42"/>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9" name="Rectangle 5"/>
          <p:cNvSpPr txBox="1">
            <a:spLocks noChangeArrowheads="1"/>
          </p:cNvSpPr>
          <p:nvPr userDrawn="1"/>
        </p:nvSpPr>
        <p:spPr bwMode="auto">
          <a:xfrm>
            <a:off x="763590" y="6630990"/>
            <a:ext cx="1100137" cy="69250"/>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450" dirty="0">
                <a:solidFill>
                  <a:srgbClr val="878785"/>
                </a:solidFill>
                <a:cs typeface="Arial" panose="020B0604020202020204" pitchFamily="34" charset="0"/>
              </a:rPr>
              <a:t>Johnson Controls, Inc. —</a:t>
            </a:r>
            <a:endParaRPr lang="en-GB" sz="450" dirty="0">
              <a:solidFill>
                <a:srgbClr val="878785"/>
              </a:solidFill>
              <a:cs typeface="Arial" charset="0"/>
            </a:endParaRPr>
          </a:p>
        </p:txBody>
      </p:sp>
      <p:sp>
        <p:nvSpPr>
          <p:cNvPr id="47" name="Footer Placeholder 1"/>
          <p:cNvSpPr>
            <a:spLocks noGrp="1"/>
          </p:cNvSpPr>
          <p:nvPr>
            <p:ph type="ftr" sz="quarter" idx="3"/>
          </p:nvPr>
        </p:nvSpPr>
        <p:spPr>
          <a:xfrm>
            <a:off x="1655888" y="6581112"/>
            <a:ext cx="4750467" cy="193675"/>
          </a:xfrm>
          <a:prstGeom prst="rect">
            <a:avLst/>
          </a:prstGeom>
        </p:spPr>
        <p:txBody>
          <a:bodyPr vert="horz" lIns="0" tIns="0" rIns="0" bIns="0" rtlCol="0" anchor="ctr"/>
          <a:lstStyle>
            <a:lvl1pPr algn="l">
              <a:defRPr sz="450">
                <a:solidFill>
                  <a:srgbClr val="878785"/>
                </a:solidFill>
              </a:defRPr>
            </a:lvl1pPr>
          </a:lstStyle>
          <a:p>
            <a:r>
              <a:rPr lang="en-GB" dirty="0"/>
              <a:t>Knowledge Navigator</a:t>
            </a:r>
          </a:p>
        </p:txBody>
      </p:sp>
    </p:spTree>
    <p:extLst>
      <p:ext uri="{BB962C8B-B14F-4D97-AF65-F5344CB8AC3E}">
        <p14:creationId xmlns:p14="http://schemas.microsoft.com/office/powerpoint/2010/main" val="3092605562"/>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over 3">
    <p:spTree>
      <p:nvGrpSpPr>
        <p:cNvPr id="1" name=""/>
        <p:cNvGrpSpPr/>
        <p:nvPr/>
      </p:nvGrpSpPr>
      <p:grpSpPr>
        <a:xfrm>
          <a:off x="0" y="0"/>
          <a:ext cx="0" cy="0"/>
          <a:chOff x="0" y="0"/>
          <a:chExt cx="0" cy="0"/>
        </a:xfrm>
      </p:grpSpPr>
      <p:sp>
        <p:nvSpPr>
          <p:cNvPr id="4" name="Title 2"/>
          <p:cNvSpPr>
            <a:spLocks noGrp="1"/>
          </p:cNvSpPr>
          <p:nvPr>
            <p:ph type="title"/>
          </p:nvPr>
        </p:nvSpPr>
        <p:spPr bwMode="auto">
          <a:xfrm>
            <a:off x="0" y="3384000"/>
            <a:ext cx="9144000" cy="1188000"/>
          </a:xfrm>
          <a:solidFill>
            <a:schemeClr val="tx2"/>
          </a:solidFill>
        </p:spPr>
        <p:txBody>
          <a:bodyPr lIns="756000" rIns="180000" anchor="ctr"/>
          <a:lstStyle>
            <a:lvl1pPr marL="0" indent="0" algn="l" rtl="0" eaLnBrk="0" fontAlgn="base" hangingPunct="0">
              <a:lnSpc>
                <a:spcPct val="100000"/>
              </a:lnSpc>
              <a:spcBef>
                <a:spcPct val="0"/>
              </a:spcBef>
              <a:spcAft>
                <a:spcPts val="0"/>
              </a:spcAft>
              <a:buClrTx/>
              <a:buFont typeface="Wingdings" panose="05000000000000000000" pitchFamily="2" charset="2"/>
              <a:buNone/>
              <a:defRPr lang="en-GB" sz="2100" b="0" dirty="0">
                <a:solidFill>
                  <a:schemeClr val="bg2">
                    <a:lumMod val="20000"/>
                    <a:lumOff val="80000"/>
                  </a:schemeClr>
                </a:solidFill>
                <a:latin typeface="+mn-lt"/>
                <a:ea typeface="+mn-ea"/>
                <a:cs typeface="+mn-cs"/>
              </a:defRPr>
            </a:lvl1pPr>
          </a:lstStyle>
          <a:p>
            <a:r>
              <a:rPr lang="en-US" dirty="0"/>
              <a:t>Click to edit Master title style</a:t>
            </a:r>
            <a:endParaRPr lang="en-GB" dirty="0"/>
          </a:p>
        </p:txBody>
      </p:sp>
      <p:sp>
        <p:nvSpPr>
          <p:cNvPr id="5" name="Picture Placeholder 30"/>
          <p:cNvSpPr>
            <a:spLocks noGrp="1"/>
          </p:cNvSpPr>
          <p:nvPr>
            <p:ph type="pic" sz="quarter" idx="10"/>
          </p:nvPr>
        </p:nvSpPr>
        <p:spPr>
          <a:xfrm>
            <a:off x="0" y="-1"/>
            <a:ext cx="9144000" cy="3429002"/>
          </a:xfrm>
          <a:prstGeom prst="rect">
            <a:avLst/>
          </a:prstGeom>
        </p:spPr>
        <p:txBody>
          <a:bodyPr rtlCol="0" anchor="ctr">
            <a:normAutofit/>
          </a:bodyPr>
          <a:lstStyle>
            <a:lvl1pPr marL="0" marR="0" indent="0" algn="ctr" defTabSz="685800" rtl="0" eaLnBrk="1" fontAlgn="base" latinLnBrk="0" hangingPunct="1">
              <a:lnSpc>
                <a:spcPct val="110000"/>
              </a:lnSpc>
              <a:spcBef>
                <a:spcPts val="0"/>
              </a:spcBef>
              <a:spcAft>
                <a:spcPts val="450"/>
              </a:spcAft>
              <a:buClr>
                <a:schemeClr val="bg2"/>
              </a:buClr>
              <a:buSzTx/>
              <a:buFont typeface="Wingdings" pitchFamily="2" charset="2"/>
              <a:buNone/>
              <a:tabLst/>
              <a:defRPr>
                <a:solidFill>
                  <a:schemeClr val="bg2">
                    <a:lumMod val="60000"/>
                    <a:lumOff val="40000"/>
                  </a:schemeClr>
                </a:solidFill>
              </a:defRPr>
            </a:lvl1pPr>
          </a:lstStyle>
          <a:p>
            <a:pPr lvl="0"/>
            <a:r>
              <a:rPr lang="en-US" noProof="0" dirty="0"/>
              <a:t>Click icon to add picture</a:t>
            </a:r>
            <a:endParaRPr lang="en-GB" noProof="0" dirty="0"/>
          </a:p>
        </p:txBody>
      </p:sp>
      <p:sp>
        <p:nvSpPr>
          <p:cNvPr id="6" name="Text Placeholder 22"/>
          <p:cNvSpPr>
            <a:spLocks noGrp="1"/>
          </p:cNvSpPr>
          <p:nvPr>
            <p:ph type="body" sz="quarter" idx="14"/>
          </p:nvPr>
        </p:nvSpPr>
        <p:spPr>
          <a:xfrm>
            <a:off x="761999" y="4850355"/>
            <a:ext cx="4972233" cy="839322"/>
          </a:xfrm>
          <a:prstGeom prst="rect">
            <a:avLst/>
          </a:prstGeom>
        </p:spPr>
        <p:txBody>
          <a:bodyPr lIns="0" rIns="0"/>
          <a:lstStyle>
            <a:lvl1pPr marL="0" indent="0">
              <a:spcAft>
                <a:spcPts val="0"/>
              </a:spcAft>
              <a:buNone/>
              <a:defRPr sz="1200" b="1">
                <a:solidFill>
                  <a:schemeClr val="tx1"/>
                </a:solidFill>
              </a:defRPr>
            </a:lvl1pPr>
            <a:lvl2pPr marL="0" indent="1191">
              <a:spcAft>
                <a:spcPts val="0"/>
              </a:spcAft>
              <a:buNone/>
              <a:defRPr sz="1050" i="1" baseline="0">
                <a:solidFill>
                  <a:schemeClr val="tx1"/>
                </a:solidFill>
              </a:defRPr>
            </a:lvl2pPr>
            <a:lvl3pPr marL="135731" indent="-134541">
              <a:spcAft>
                <a:spcPts val="0"/>
              </a:spcAft>
              <a:defRPr/>
            </a:lvl3pPr>
            <a:lvl4pPr marL="271463" indent="-134541">
              <a:defRPr/>
            </a:lvl4pPr>
            <a:lvl5pPr marL="407194" indent="-134541">
              <a:defRPr/>
            </a:lvl5pPr>
            <a:lvl6pPr marL="535781" indent="-134541">
              <a:defRPr/>
            </a:lvl6pPr>
            <a:lvl7pPr marL="671513" indent="-120254">
              <a:spcBef>
                <a:spcPts val="0"/>
              </a:spcBef>
              <a:buSzPct val="80000"/>
              <a:defRPr sz="900"/>
            </a:lvl7pPr>
          </a:lstStyle>
          <a:p>
            <a:pPr lvl="0"/>
            <a:r>
              <a:rPr lang="en-US"/>
              <a:t>Click to edit Master text styles</a:t>
            </a:r>
          </a:p>
          <a:p>
            <a:pPr lvl="1"/>
            <a:r>
              <a:rPr lang="en-US"/>
              <a:t>Second level</a:t>
            </a:r>
          </a:p>
        </p:txBody>
      </p:sp>
      <p:sp>
        <p:nvSpPr>
          <p:cNvPr id="8" name="Rectangle 7"/>
          <p:cNvSpPr/>
          <p:nvPr userDrawn="1"/>
        </p:nvSpPr>
        <p:spPr>
          <a:xfrm>
            <a:off x="0" y="-1"/>
            <a:ext cx="9144000" cy="3433764"/>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350" dirty="0">
              <a:solidFill>
                <a:prstClr val="white"/>
              </a:solidFill>
            </a:endParaRPr>
          </a:p>
        </p:txBody>
      </p:sp>
      <p:pic>
        <p:nvPicPr>
          <p:cNvPr id="9" name="Picture 36" descr="JCI_RGB.emf"/>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6597651" y="5673729"/>
            <a:ext cx="17462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37"/>
          <p:cNvSpPr txBox="1">
            <a:spLocks noChangeArrowheads="1"/>
          </p:cNvSpPr>
          <p:nvPr userDrawn="1"/>
        </p:nvSpPr>
        <p:spPr bwMode="auto">
          <a:xfrm>
            <a:off x="7877177" y="1111253"/>
            <a:ext cx="1152525" cy="946092"/>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525" tIns="8096" rIns="13525" bIns="809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450"/>
              </a:spcAft>
              <a:defRPr/>
            </a:pPr>
            <a:r>
              <a:rPr lang="en-GB" altLang="en-US" sz="750" dirty="0">
                <a:solidFill>
                  <a:prstClr val="white"/>
                </a:solidFill>
                <a:cs typeface="Arial" charset="0"/>
              </a:rPr>
              <a:t>If the you can read this </a:t>
            </a:r>
            <a:r>
              <a:rPr lang="en-GB" altLang="en-US" sz="750" b="1" dirty="0">
                <a:solidFill>
                  <a:prstClr val="white"/>
                </a:solidFill>
                <a:cs typeface="Arial" charset="0"/>
              </a:rPr>
              <a:t>Click on the icon to choose a picture </a:t>
            </a:r>
            <a:r>
              <a:rPr lang="en-GB" altLang="en-US" sz="750" dirty="0">
                <a:solidFill>
                  <a:prstClr val="white"/>
                </a:solidFill>
                <a:cs typeface="Arial" charset="0"/>
              </a:rPr>
              <a:t>or </a:t>
            </a:r>
            <a:br>
              <a:rPr lang="en-GB" altLang="en-US" sz="750" dirty="0">
                <a:solidFill>
                  <a:prstClr val="white"/>
                </a:solidFill>
                <a:cs typeface="Arial" charset="0"/>
              </a:rPr>
            </a:br>
            <a:r>
              <a:rPr lang="en-GB" altLang="en-US" sz="750" b="1" dirty="0">
                <a:solidFill>
                  <a:prstClr val="white"/>
                </a:solidFill>
                <a:cs typeface="Arial" charset="0"/>
              </a:rPr>
              <a:t>Reset the slide</a:t>
            </a:r>
            <a:r>
              <a:rPr lang="en-GB" altLang="en-US" sz="750" dirty="0">
                <a:solidFill>
                  <a:prstClr val="white"/>
                </a:solidFill>
                <a:cs typeface="Arial" charset="0"/>
              </a:rPr>
              <a:t>.</a:t>
            </a:r>
          </a:p>
          <a:p>
            <a:pPr algn="ctr" eaLnBrk="1" fontAlgn="base" hangingPunct="1">
              <a:spcBef>
                <a:spcPct val="0"/>
              </a:spcBef>
              <a:spcAft>
                <a:spcPct val="0"/>
              </a:spcAft>
              <a:defRPr/>
            </a:pPr>
            <a:r>
              <a:rPr lang="en-GB" altLang="en-US" sz="525" dirty="0">
                <a:solidFill>
                  <a:prstClr val="white"/>
                </a:solidFill>
                <a:cs typeface="Arial" charset="0"/>
              </a:rPr>
              <a:t>To Reset: Right click on the slide thumbnail and select ‘reset slide’ or choose the ‘Reset’ button on the ‘Home’ ribbon (next to the font choice box)</a:t>
            </a:r>
          </a:p>
        </p:txBody>
      </p:sp>
      <p:sp>
        <p:nvSpPr>
          <p:cNvPr id="11" name="TextBox 38"/>
          <p:cNvSpPr txBox="1">
            <a:spLocks noChangeArrowheads="1"/>
          </p:cNvSpPr>
          <p:nvPr userDrawn="1"/>
        </p:nvSpPr>
        <p:spPr bwMode="auto">
          <a:xfrm>
            <a:off x="128588" y="1111253"/>
            <a:ext cx="1152525" cy="946092"/>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525" tIns="8096" rIns="13525" bIns="809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450"/>
              </a:spcAft>
              <a:defRPr/>
            </a:pPr>
            <a:r>
              <a:rPr lang="en-GB" altLang="en-US" sz="750" dirty="0">
                <a:solidFill>
                  <a:prstClr val="white"/>
                </a:solidFill>
                <a:cs typeface="Arial" charset="0"/>
              </a:rPr>
              <a:t>If the you can read this </a:t>
            </a:r>
            <a:r>
              <a:rPr lang="en-GB" altLang="en-US" sz="750" b="1" dirty="0">
                <a:solidFill>
                  <a:prstClr val="white"/>
                </a:solidFill>
                <a:cs typeface="Arial" charset="0"/>
              </a:rPr>
              <a:t>Click on the icon to choose a picture </a:t>
            </a:r>
            <a:r>
              <a:rPr lang="en-GB" altLang="en-US" sz="750" dirty="0">
                <a:solidFill>
                  <a:prstClr val="white"/>
                </a:solidFill>
                <a:cs typeface="Arial" charset="0"/>
              </a:rPr>
              <a:t>or </a:t>
            </a:r>
            <a:br>
              <a:rPr lang="en-GB" altLang="en-US" sz="750" dirty="0">
                <a:solidFill>
                  <a:prstClr val="white"/>
                </a:solidFill>
                <a:cs typeface="Arial" charset="0"/>
              </a:rPr>
            </a:br>
            <a:r>
              <a:rPr lang="en-GB" altLang="en-US" sz="750" b="1" dirty="0">
                <a:solidFill>
                  <a:prstClr val="white"/>
                </a:solidFill>
                <a:cs typeface="Arial" charset="0"/>
              </a:rPr>
              <a:t>Reset the slide</a:t>
            </a:r>
            <a:r>
              <a:rPr lang="en-GB" altLang="en-US" sz="750" dirty="0">
                <a:solidFill>
                  <a:prstClr val="white"/>
                </a:solidFill>
                <a:cs typeface="Arial" charset="0"/>
              </a:rPr>
              <a:t>.</a:t>
            </a:r>
          </a:p>
          <a:p>
            <a:pPr algn="ctr" eaLnBrk="1" fontAlgn="base" hangingPunct="1">
              <a:spcBef>
                <a:spcPct val="0"/>
              </a:spcBef>
              <a:spcAft>
                <a:spcPct val="0"/>
              </a:spcAft>
              <a:defRPr/>
            </a:pPr>
            <a:r>
              <a:rPr lang="en-GB" altLang="en-US" sz="525" dirty="0">
                <a:solidFill>
                  <a:prstClr val="white"/>
                </a:solidFill>
                <a:cs typeface="Arial" charset="0"/>
              </a:rPr>
              <a:t>To Reset: Right click on the slide thumbnail and select ‘reset slide’ or choose the ‘Reset’ button on the ‘Home’ ribbon (next to the font choice box)</a:t>
            </a:r>
          </a:p>
        </p:txBody>
      </p:sp>
      <p:grpSp>
        <p:nvGrpSpPr>
          <p:cNvPr id="13" name="Group 39"/>
          <p:cNvGrpSpPr>
            <a:grpSpLocks/>
          </p:cNvGrpSpPr>
          <p:nvPr userDrawn="1"/>
        </p:nvGrpSpPr>
        <p:grpSpPr bwMode="white">
          <a:xfrm>
            <a:off x="-565150" y="0"/>
            <a:ext cx="490538" cy="6865938"/>
            <a:chOff x="-565302" y="0"/>
            <a:chExt cx="490967" cy="6865432"/>
          </a:xfrm>
        </p:grpSpPr>
        <p:sp>
          <p:nvSpPr>
            <p:cNvPr id="14" name="Rectangle 13"/>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dirty="0">
                <a:solidFill>
                  <a:prstClr val="white"/>
                </a:solidFill>
              </a:endParaRPr>
            </a:p>
          </p:txBody>
        </p:sp>
        <p:grpSp>
          <p:nvGrpSpPr>
            <p:cNvPr id="15" name="Group 41"/>
            <p:cNvGrpSpPr>
              <a:grpSpLocks/>
            </p:cNvGrpSpPr>
            <p:nvPr userDrawn="1"/>
          </p:nvGrpSpPr>
          <p:grpSpPr bwMode="white">
            <a:xfrm>
              <a:off x="-307801" y="1143000"/>
              <a:ext cx="233465" cy="4572000"/>
              <a:chOff x="-361009" y="1143000"/>
              <a:chExt cx="286674" cy="4572000"/>
            </a:xfrm>
          </p:grpSpPr>
          <p:cxnSp>
            <p:nvCxnSpPr>
              <p:cNvPr id="30" name="Straight Connector 29"/>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6" name="Group 28"/>
            <p:cNvGrpSpPr>
              <a:grpSpLocks/>
            </p:cNvGrpSpPr>
            <p:nvPr userDrawn="1"/>
          </p:nvGrpSpPr>
          <p:grpSpPr bwMode="white">
            <a:xfrm>
              <a:off x="-307801" y="0"/>
              <a:ext cx="233466" cy="6865432"/>
              <a:chOff x="-564989" y="0"/>
              <a:chExt cx="490654" cy="6865432"/>
            </a:xfrm>
          </p:grpSpPr>
          <p:cxnSp>
            <p:nvCxnSpPr>
              <p:cNvPr id="24" name="Straight Connector 23"/>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43"/>
            <p:cNvSpPr txBox="1">
              <a:spLocks noChangeArrowheads="1"/>
            </p:cNvSpPr>
            <p:nvPr userDrawn="1"/>
          </p:nvSpPr>
          <p:spPr bwMode="white">
            <a:xfrm>
              <a:off x="-559725" y="102862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1/6</a:t>
              </a:r>
            </a:p>
          </p:txBody>
        </p:sp>
        <p:sp>
          <p:nvSpPr>
            <p:cNvPr id="18" name="TextBox 44"/>
            <p:cNvSpPr txBox="1">
              <a:spLocks noChangeArrowheads="1"/>
            </p:cNvSpPr>
            <p:nvPr userDrawn="1"/>
          </p:nvSpPr>
          <p:spPr bwMode="white">
            <a:xfrm>
              <a:off x="-559725" y="2182652"/>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2/6</a:t>
              </a:r>
            </a:p>
          </p:txBody>
        </p:sp>
        <p:sp>
          <p:nvSpPr>
            <p:cNvPr id="19" name="TextBox 45"/>
            <p:cNvSpPr txBox="1">
              <a:spLocks noChangeArrowheads="1"/>
            </p:cNvSpPr>
            <p:nvPr userDrawn="1"/>
          </p:nvSpPr>
          <p:spPr bwMode="white">
            <a:xfrm>
              <a:off x="-559725" y="4463721"/>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4/6</a:t>
              </a:r>
            </a:p>
          </p:txBody>
        </p:sp>
        <p:sp>
          <p:nvSpPr>
            <p:cNvPr id="20" name="TextBox 46"/>
            <p:cNvSpPr txBox="1">
              <a:spLocks noChangeArrowheads="1"/>
            </p:cNvSpPr>
            <p:nvPr userDrawn="1"/>
          </p:nvSpPr>
          <p:spPr bwMode="white">
            <a:xfrm>
              <a:off x="-559725" y="5601875"/>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5/6</a:t>
              </a:r>
            </a:p>
          </p:txBody>
        </p:sp>
        <p:sp>
          <p:nvSpPr>
            <p:cNvPr id="21" name="TextBox 47"/>
            <p:cNvSpPr txBox="1">
              <a:spLocks noChangeArrowheads="1"/>
            </p:cNvSpPr>
            <p:nvPr userDrawn="1"/>
          </p:nvSpPr>
          <p:spPr bwMode="white">
            <a:xfrm>
              <a:off x="-559725" y="161119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1/4</a:t>
              </a:r>
            </a:p>
          </p:txBody>
        </p:sp>
        <p:sp>
          <p:nvSpPr>
            <p:cNvPr id="22" name="TextBox 48"/>
            <p:cNvSpPr txBox="1">
              <a:spLocks noChangeArrowheads="1"/>
            </p:cNvSpPr>
            <p:nvPr userDrawn="1"/>
          </p:nvSpPr>
          <p:spPr bwMode="white">
            <a:xfrm>
              <a:off x="-559725" y="5049466"/>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3/4</a:t>
              </a:r>
            </a:p>
          </p:txBody>
        </p:sp>
        <p:sp>
          <p:nvSpPr>
            <p:cNvPr id="23" name="TextBox 49"/>
            <p:cNvSpPr txBox="1">
              <a:spLocks noChangeArrowheads="1"/>
            </p:cNvSpPr>
            <p:nvPr userDrawn="1"/>
          </p:nvSpPr>
          <p:spPr bwMode="white">
            <a:xfrm>
              <a:off x="-559725" y="3338267"/>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1/2</a:t>
              </a:r>
            </a:p>
          </p:txBody>
        </p:sp>
      </p:grpSp>
      <p:grpSp>
        <p:nvGrpSpPr>
          <p:cNvPr id="40" name="Group 39"/>
          <p:cNvGrpSpPr/>
          <p:nvPr userDrawn="1"/>
        </p:nvGrpSpPr>
        <p:grpSpPr bwMode="white">
          <a:xfrm>
            <a:off x="3" y="-325436"/>
            <a:ext cx="9144000" cy="233362"/>
            <a:chOff x="3" y="-325436"/>
            <a:chExt cx="9144000" cy="233362"/>
          </a:xfrm>
        </p:grpSpPr>
        <p:sp>
          <p:nvSpPr>
            <p:cNvPr id="41" name="Rectangle 40"/>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dirty="0">
                <a:solidFill>
                  <a:prstClr val="white"/>
                </a:solidFill>
              </a:endParaRPr>
            </a:p>
          </p:txBody>
        </p:sp>
        <p:cxnSp>
          <p:nvCxnSpPr>
            <p:cNvPr id="42" name="Straight Connector 41"/>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8" name="Rectangle 5"/>
          <p:cNvSpPr txBox="1">
            <a:spLocks noChangeArrowheads="1"/>
          </p:cNvSpPr>
          <p:nvPr userDrawn="1"/>
        </p:nvSpPr>
        <p:spPr bwMode="auto">
          <a:xfrm>
            <a:off x="763590" y="6630990"/>
            <a:ext cx="1100137" cy="69250"/>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450" dirty="0">
                <a:solidFill>
                  <a:srgbClr val="878785"/>
                </a:solidFill>
                <a:cs typeface="Arial" panose="020B0604020202020204" pitchFamily="34" charset="0"/>
              </a:rPr>
              <a:t>Johnson Controls, Inc. —</a:t>
            </a:r>
            <a:endParaRPr lang="en-GB" sz="450" dirty="0">
              <a:solidFill>
                <a:srgbClr val="878785"/>
              </a:solidFill>
              <a:cs typeface="Arial" charset="0"/>
            </a:endParaRPr>
          </a:p>
        </p:txBody>
      </p:sp>
      <p:sp>
        <p:nvSpPr>
          <p:cNvPr id="39" name="Footer Placeholder 1"/>
          <p:cNvSpPr>
            <a:spLocks noGrp="1"/>
          </p:cNvSpPr>
          <p:nvPr>
            <p:ph type="ftr" sz="quarter" idx="3"/>
          </p:nvPr>
        </p:nvSpPr>
        <p:spPr>
          <a:xfrm>
            <a:off x="1655888" y="6581112"/>
            <a:ext cx="4750467" cy="193675"/>
          </a:xfrm>
          <a:prstGeom prst="rect">
            <a:avLst/>
          </a:prstGeom>
        </p:spPr>
        <p:txBody>
          <a:bodyPr vert="horz" lIns="0" tIns="0" rIns="0" bIns="0" rtlCol="0" anchor="ctr"/>
          <a:lstStyle>
            <a:lvl1pPr algn="l">
              <a:defRPr sz="450">
                <a:solidFill>
                  <a:srgbClr val="878785"/>
                </a:solidFill>
              </a:defRPr>
            </a:lvl1pPr>
          </a:lstStyle>
          <a:p>
            <a:r>
              <a:rPr lang="en-GB" dirty="0"/>
              <a:t>Knowledge Navigator</a:t>
            </a:r>
          </a:p>
        </p:txBody>
      </p:sp>
    </p:spTree>
    <p:extLst>
      <p:ext uri="{BB962C8B-B14F-4D97-AF65-F5344CB8AC3E}">
        <p14:creationId xmlns:p14="http://schemas.microsoft.com/office/powerpoint/2010/main" val="2327390110"/>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lvl1pPr>
              <a:defRPr/>
            </a:lvl1pPr>
          </a:lstStyle>
          <a:p>
            <a:r>
              <a:rPr lang="en-GB" dirty="0">
                <a:solidFill>
                  <a:prstClr val="black"/>
                </a:solidFill>
              </a:rPr>
              <a:t>Knowledge Navigator</a:t>
            </a:r>
          </a:p>
        </p:txBody>
      </p:sp>
      <p:sp>
        <p:nvSpPr>
          <p:cNvPr id="5" name="Text Placeholder 4"/>
          <p:cNvSpPr>
            <a:spLocks noGrp="1"/>
          </p:cNvSpPr>
          <p:nvPr>
            <p:ph type="body" sz="quarter" idx="11"/>
          </p:nvPr>
        </p:nvSpPr>
        <p:spPr>
          <a:xfrm>
            <a:off x="468314" y="1144589"/>
            <a:ext cx="8207375"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688583075"/>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text  and imag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r>
              <a:rPr lang="en-GB" dirty="0">
                <a:solidFill>
                  <a:prstClr val="black"/>
                </a:solidFill>
              </a:rPr>
              <a:t>Knowledge Navigator</a:t>
            </a:r>
          </a:p>
        </p:txBody>
      </p:sp>
      <p:sp>
        <p:nvSpPr>
          <p:cNvPr id="5" name="Text Placeholder 4"/>
          <p:cNvSpPr>
            <a:spLocks noGrp="1"/>
          </p:cNvSpPr>
          <p:nvPr>
            <p:ph type="body" sz="quarter" idx="11"/>
          </p:nvPr>
        </p:nvSpPr>
        <p:spPr>
          <a:xfrm>
            <a:off x="468315" y="1144589"/>
            <a:ext cx="3924299" cy="4876800"/>
          </a:xfrm>
        </p:spPr>
        <p:txBody>
          <a:bodyPr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Picture Placeholder 3"/>
          <p:cNvSpPr>
            <a:spLocks noGrp="1"/>
          </p:cNvSpPr>
          <p:nvPr>
            <p:ph type="pic" sz="quarter" idx="12"/>
          </p:nvPr>
        </p:nvSpPr>
        <p:spPr>
          <a:xfrm>
            <a:off x="4752977" y="1196975"/>
            <a:ext cx="3922713" cy="4824414"/>
          </a:xfrm>
        </p:spPr>
        <p:txBody>
          <a:bodyPr anchor="ctr"/>
          <a:lstStyle>
            <a:lvl1pPr marL="0" indent="0" algn="ctr">
              <a:buNone/>
              <a:defRPr>
                <a:solidFill>
                  <a:schemeClr val="bg2"/>
                </a:solidFill>
              </a:defRPr>
            </a:lvl1pPr>
          </a:lstStyle>
          <a:p>
            <a:pPr lvl="0"/>
            <a:r>
              <a:rPr lang="en-US" noProof="0" dirty="0"/>
              <a:t>Click icon to add picture</a:t>
            </a:r>
            <a:endParaRPr lang="en-GB" noProof="0" dirty="0"/>
          </a:p>
        </p:txBody>
      </p:sp>
    </p:spTree>
    <p:extLst>
      <p:ext uri="{BB962C8B-B14F-4D97-AF65-F5344CB8AC3E}">
        <p14:creationId xmlns:p14="http://schemas.microsoft.com/office/powerpoint/2010/main" val="1391859487"/>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2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r>
              <a:rPr lang="en-GB" dirty="0">
                <a:solidFill>
                  <a:prstClr val="black"/>
                </a:solidFill>
              </a:rPr>
              <a:t>Knowledge Navigator</a:t>
            </a:r>
          </a:p>
        </p:txBody>
      </p:sp>
      <p:sp>
        <p:nvSpPr>
          <p:cNvPr id="5" name="Text Placeholder 4"/>
          <p:cNvSpPr>
            <a:spLocks noGrp="1"/>
          </p:cNvSpPr>
          <p:nvPr>
            <p:ph type="body" sz="quarter" idx="11"/>
          </p:nvPr>
        </p:nvSpPr>
        <p:spPr>
          <a:xfrm>
            <a:off x="468315" y="1144589"/>
            <a:ext cx="3924299" cy="4876800"/>
          </a:xfrm>
        </p:spPr>
        <p:txBody>
          <a:bodyPr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Picture Placeholder 3"/>
          <p:cNvSpPr>
            <a:spLocks noGrp="1"/>
          </p:cNvSpPr>
          <p:nvPr>
            <p:ph type="pic" sz="quarter" idx="12"/>
          </p:nvPr>
        </p:nvSpPr>
        <p:spPr>
          <a:xfrm>
            <a:off x="4752977" y="1196977"/>
            <a:ext cx="3922713" cy="2337949"/>
          </a:xfrm>
        </p:spPr>
        <p:txBody>
          <a:bodyPr anchor="ctr"/>
          <a:lstStyle>
            <a:lvl1pPr marL="0" indent="0" algn="ctr">
              <a:buNone/>
              <a:defRPr>
                <a:solidFill>
                  <a:schemeClr val="bg2"/>
                </a:solidFill>
              </a:defRPr>
            </a:lvl1pPr>
          </a:lstStyle>
          <a:p>
            <a:pPr lvl="0"/>
            <a:r>
              <a:rPr lang="en-US" noProof="0" dirty="0"/>
              <a:t>Click icon to add picture</a:t>
            </a:r>
            <a:endParaRPr lang="en-GB" noProof="0" dirty="0"/>
          </a:p>
        </p:txBody>
      </p:sp>
      <p:sp>
        <p:nvSpPr>
          <p:cNvPr id="7" name="Picture Placeholder 3"/>
          <p:cNvSpPr>
            <a:spLocks noGrp="1"/>
          </p:cNvSpPr>
          <p:nvPr>
            <p:ph type="pic" sz="quarter" idx="13"/>
          </p:nvPr>
        </p:nvSpPr>
        <p:spPr>
          <a:xfrm>
            <a:off x="4752977" y="3684234"/>
            <a:ext cx="3922713" cy="2337949"/>
          </a:xfrm>
        </p:spPr>
        <p:txBody>
          <a:bodyPr anchor="ctr"/>
          <a:lstStyle>
            <a:lvl1pPr marL="0" indent="0" algn="ctr">
              <a:buNone/>
              <a:defRPr>
                <a:solidFill>
                  <a:schemeClr val="bg2"/>
                </a:solidFill>
              </a:defRPr>
            </a:lvl1pPr>
          </a:lstStyle>
          <a:p>
            <a:pPr lvl="0"/>
            <a:r>
              <a:rPr lang="en-US" noProof="0" dirty="0"/>
              <a:t>Click icon to add picture</a:t>
            </a:r>
            <a:endParaRPr lang="en-GB" noProof="0" dirty="0"/>
          </a:p>
        </p:txBody>
      </p:sp>
    </p:spTree>
    <p:extLst>
      <p:ext uri="{BB962C8B-B14F-4D97-AF65-F5344CB8AC3E}">
        <p14:creationId xmlns:p14="http://schemas.microsoft.com/office/powerpoint/2010/main" val="159358401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r>
              <a:rPr lang="en-GB" dirty="0">
                <a:solidFill>
                  <a:prstClr val="black"/>
                </a:solidFill>
              </a:rPr>
              <a:t>Knowledge Navigator</a:t>
            </a:r>
          </a:p>
        </p:txBody>
      </p:sp>
      <p:sp>
        <p:nvSpPr>
          <p:cNvPr id="5" name="Text Placeholder 4"/>
          <p:cNvSpPr>
            <a:spLocks noGrp="1"/>
          </p:cNvSpPr>
          <p:nvPr>
            <p:ph type="body" sz="quarter" idx="11"/>
          </p:nvPr>
        </p:nvSpPr>
        <p:spPr>
          <a:xfrm>
            <a:off x="468315" y="1144589"/>
            <a:ext cx="3924299" cy="4876800"/>
          </a:xfrm>
        </p:spPr>
        <p:txBody>
          <a:bodyPr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Placeholder 4"/>
          <p:cNvSpPr>
            <a:spLocks noGrp="1"/>
          </p:cNvSpPr>
          <p:nvPr>
            <p:ph type="body" sz="quarter" idx="12"/>
          </p:nvPr>
        </p:nvSpPr>
        <p:spPr>
          <a:xfrm>
            <a:off x="4751388" y="1144590"/>
            <a:ext cx="3924300" cy="4876799"/>
          </a:xfrm>
        </p:spPr>
        <p:txBody>
          <a:bodyPr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90113001"/>
      </p:ext>
    </p:extLst>
  </p:cSld>
  <p:clrMapOvr>
    <a:masterClrMapping/>
  </p:clrMapOvr>
  <p:transition>
    <p:fade/>
  </p:transition>
  <p:extLst mod="1">
    <p:ext uri="{DCECCB84-F9BA-43D5-87BE-67443E8EF086}">
      <p15:sldGuideLst xmlns:p15="http://schemas.microsoft.com/office/powerpoint/2012/main">
        <p15:guide id="1" pos="3991">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r>
              <a:rPr lang="en-GB" dirty="0">
                <a:solidFill>
                  <a:prstClr val="black"/>
                </a:solidFill>
              </a:rPr>
              <a:t>Knowledge Navigator</a:t>
            </a:r>
          </a:p>
        </p:txBody>
      </p:sp>
    </p:spTree>
    <p:extLst>
      <p:ext uri="{BB962C8B-B14F-4D97-AF65-F5344CB8AC3E}">
        <p14:creationId xmlns:p14="http://schemas.microsoft.com/office/powerpoint/2010/main" val="411533485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endParaRPr lang="en-US">
              <a:solidFill>
                <a:srgbClr val="878785"/>
              </a:solidFill>
            </a:endParaRPr>
          </a:p>
        </p:txBody>
      </p:sp>
      <p:sp>
        <p:nvSpPr>
          <p:cNvPr id="4" name="Slide Number Placeholder 3"/>
          <p:cNvSpPr>
            <a:spLocks noGrp="1"/>
          </p:cNvSpPr>
          <p:nvPr>
            <p:ph type="sldNum" sz="quarter" idx="11"/>
          </p:nvPr>
        </p:nvSpPr>
        <p:spPr/>
        <p:txBody>
          <a:bodyPr/>
          <a:lstStyle>
            <a:lvl1pPr>
              <a:defRPr/>
            </a:lvl1pPr>
          </a:lstStyle>
          <a:p>
            <a:fld id="{07A3CC71-09DD-44E3-B879-6026D5396409}"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938282518"/>
      </p:ext>
    </p:extLst>
  </p:cSld>
  <p:clrMapOvr>
    <a:masterClrMapping/>
  </p:clrMapOvr>
  <p:transition>
    <p:wipe dir="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grpSp>
        <p:nvGrpSpPr>
          <p:cNvPr id="2" name="Group 39"/>
          <p:cNvGrpSpPr>
            <a:grpSpLocks/>
          </p:cNvGrpSpPr>
          <p:nvPr userDrawn="1"/>
        </p:nvGrpSpPr>
        <p:grpSpPr bwMode="white">
          <a:xfrm>
            <a:off x="-565150" y="0"/>
            <a:ext cx="490538" cy="6865938"/>
            <a:chOff x="-565302" y="0"/>
            <a:chExt cx="490967" cy="6865432"/>
          </a:xfrm>
        </p:grpSpPr>
        <p:sp>
          <p:nvSpPr>
            <p:cNvPr id="3" name="Rectangle 2"/>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dirty="0">
                <a:solidFill>
                  <a:prstClr val="white"/>
                </a:solidFill>
              </a:endParaRPr>
            </a:p>
          </p:txBody>
        </p:sp>
        <p:grpSp>
          <p:nvGrpSpPr>
            <p:cNvPr id="4" name="Group 41"/>
            <p:cNvGrpSpPr>
              <a:grpSpLocks/>
            </p:cNvGrpSpPr>
            <p:nvPr userDrawn="1"/>
          </p:nvGrpSpPr>
          <p:grpSpPr bwMode="white">
            <a:xfrm>
              <a:off x="-307801" y="1143000"/>
              <a:ext cx="233465" cy="4572000"/>
              <a:chOff x="-361009" y="1143000"/>
              <a:chExt cx="286674" cy="4572000"/>
            </a:xfrm>
          </p:grpSpPr>
          <p:cxnSp>
            <p:nvCxnSpPr>
              <p:cNvPr id="19" name="Straight Connector 18"/>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 name="Group 28"/>
            <p:cNvGrpSpPr>
              <a:grpSpLocks/>
            </p:cNvGrpSpPr>
            <p:nvPr userDrawn="1"/>
          </p:nvGrpSpPr>
          <p:grpSpPr bwMode="white">
            <a:xfrm>
              <a:off x="-307801" y="0"/>
              <a:ext cx="233466" cy="6865432"/>
              <a:chOff x="-564989" y="0"/>
              <a:chExt cx="490654" cy="6865432"/>
            </a:xfrm>
          </p:grpSpPr>
          <p:cxnSp>
            <p:nvCxnSpPr>
              <p:cNvPr id="13" name="Straight Connector 12"/>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 name="TextBox 43"/>
            <p:cNvSpPr txBox="1">
              <a:spLocks noChangeArrowheads="1"/>
            </p:cNvSpPr>
            <p:nvPr userDrawn="1"/>
          </p:nvSpPr>
          <p:spPr bwMode="white">
            <a:xfrm>
              <a:off x="-559725" y="102862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1/6</a:t>
              </a:r>
            </a:p>
          </p:txBody>
        </p:sp>
        <p:sp>
          <p:nvSpPr>
            <p:cNvPr id="7" name="TextBox 44"/>
            <p:cNvSpPr txBox="1">
              <a:spLocks noChangeArrowheads="1"/>
            </p:cNvSpPr>
            <p:nvPr userDrawn="1"/>
          </p:nvSpPr>
          <p:spPr bwMode="white">
            <a:xfrm>
              <a:off x="-559725" y="2182652"/>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2/6</a:t>
              </a:r>
            </a:p>
          </p:txBody>
        </p:sp>
        <p:sp>
          <p:nvSpPr>
            <p:cNvPr id="8" name="TextBox 45"/>
            <p:cNvSpPr txBox="1">
              <a:spLocks noChangeArrowheads="1"/>
            </p:cNvSpPr>
            <p:nvPr userDrawn="1"/>
          </p:nvSpPr>
          <p:spPr bwMode="white">
            <a:xfrm>
              <a:off x="-559725" y="4463721"/>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4/6</a:t>
              </a:r>
            </a:p>
          </p:txBody>
        </p:sp>
        <p:sp>
          <p:nvSpPr>
            <p:cNvPr id="9" name="TextBox 46"/>
            <p:cNvSpPr txBox="1">
              <a:spLocks noChangeArrowheads="1"/>
            </p:cNvSpPr>
            <p:nvPr userDrawn="1"/>
          </p:nvSpPr>
          <p:spPr bwMode="white">
            <a:xfrm>
              <a:off x="-559725" y="5601875"/>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5/6</a:t>
              </a:r>
            </a:p>
          </p:txBody>
        </p:sp>
        <p:sp>
          <p:nvSpPr>
            <p:cNvPr id="10" name="TextBox 47"/>
            <p:cNvSpPr txBox="1">
              <a:spLocks noChangeArrowheads="1"/>
            </p:cNvSpPr>
            <p:nvPr userDrawn="1"/>
          </p:nvSpPr>
          <p:spPr bwMode="white">
            <a:xfrm>
              <a:off x="-559725" y="161119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1/4</a:t>
              </a:r>
            </a:p>
          </p:txBody>
        </p:sp>
        <p:sp>
          <p:nvSpPr>
            <p:cNvPr id="11" name="TextBox 48"/>
            <p:cNvSpPr txBox="1">
              <a:spLocks noChangeArrowheads="1"/>
            </p:cNvSpPr>
            <p:nvPr userDrawn="1"/>
          </p:nvSpPr>
          <p:spPr bwMode="white">
            <a:xfrm>
              <a:off x="-559725" y="5049466"/>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3/4</a:t>
              </a:r>
            </a:p>
          </p:txBody>
        </p:sp>
        <p:sp>
          <p:nvSpPr>
            <p:cNvPr id="12" name="TextBox 49"/>
            <p:cNvSpPr txBox="1">
              <a:spLocks noChangeArrowheads="1"/>
            </p:cNvSpPr>
            <p:nvPr userDrawn="1"/>
          </p:nvSpPr>
          <p:spPr bwMode="white">
            <a:xfrm>
              <a:off x="-559725" y="3338267"/>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1/2</a:t>
              </a:r>
            </a:p>
          </p:txBody>
        </p:sp>
      </p:grpSp>
      <p:grpSp>
        <p:nvGrpSpPr>
          <p:cNvPr id="23" name="Group 22"/>
          <p:cNvGrpSpPr/>
          <p:nvPr userDrawn="1"/>
        </p:nvGrpSpPr>
        <p:grpSpPr bwMode="white">
          <a:xfrm>
            <a:off x="3" y="-325436"/>
            <a:ext cx="9144000" cy="233362"/>
            <a:chOff x="3" y="-325436"/>
            <a:chExt cx="9144000" cy="233362"/>
          </a:xfrm>
        </p:grpSpPr>
        <p:sp>
          <p:nvSpPr>
            <p:cNvPr id="24" name="Rectangle 23"/>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dirty="0">
                <a:solidFill>
                  <a:prstClr val="white"/>
                </a:solidFill>
              </a:endParaRPr>
            </a:p>
          </p:txBody>
        </p:sp>
        <p:cxnSp>
          <p:nvCxnSpPr>
            <p:cNvPr id="25" name="Straight Connector 24"/>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74963340"/>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Blank with footer">
    <p:spTree>
      <p:nvGrpSpPr>
        <p:cNvPr id="1" name=""/>
        <p:cNvGrpSpPr/>
        <p:nvPr/>
      </p:nvGrpSpPr>
      <p:grpSpPr>
        <a:xfrm>
          <a:off x="0" y="0"/>
          <a:ext cx="0" cy="0"/>
          <a:chOff x="0" y="0"/>
          <a:chExt cx="0" cy="0"/>
        </a:xfrm>
      </p:grpSpPr>
      <p:grpSp>
        <p:nvGrpSpPr>
          <p:cNvPr id="2" name="Group 39"/>
          <p:cNvGrpSpPr>
            <a:grpSpLocks/>
          </p:cNvGrpSpPr>
          <p:nvPr userDrawn="1"/>
        </p:nvGrpSpPr>
        <p:grpSpPr bwMode="white">
          <a:xfrm>
            <a:off x="-565150" y="0"/>
            <a:ext cx="490538" cy="6865938"/>
            <a:chOff x="-565302" y="0"/>
            <a:chExt cx="490967" cy="6865432"/>
          </a:xfrm>
        </p:grpSpPr>
        <p:sp>
          <p:nvSpPr>
            <p:cNvPr id="3" name="Rectangle 2"/>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dirty="0">
                <a:solidFill>
                  <a:prstClr val="white"/>
                </a:solidFill>
              </a:endParaRPr>
            </a:p>
          </p:txBody>
        </p:sp>
        <p:grpSp>
          <p:nvGrpSpPr>
            <p:cNvPr id="4" name="Group 41"/>
            <p:cNvGrpSpPr>
              <a:grpSpLocks/>
            </p:cNvGrpSpPr>
            <p:nvPr userDrawn="1"/>
          </p:nvGrpSpPr>
          <p:grpSpPr bwMode="white">
            <a:xfrm>
              <a:off x="-307801" y="1143000"/>
              <a:ext cx="233465" cy="4572000"/>
              <a:chOff x="-361009" y="1143000"/>
              <a:chExt cx="286674" cy="4572000"/>
            </a:xfrm>
          </p:grpSpPr>
          <p:cxnSp>
            <p:nvCxnSpPr>
              <p:cNvPr id="19" name="Straight Connector 18"/>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 name="Group 28"/>
            <p:cNvGrpSpPr>
              <a:grpSpLocks/>
            </p:cNvGrpSpPr>
            <p:nvPr userDrawn="1"/>
          </p:nvGrpSpPr>
          <p:grpSpPr bwMode="white">
            <a:xfrm>
              <a:off x="-307801" y="0"/>
              <a:ext cx="233466" cy="6865432"/>
              <a:chOff x="-564989" y="0"/>
              <a:chExt cx="490654" cy="6865432"/>
            </a:xfrm>
          </p:grpSpPr>
          <p:cxnSp>
            <p:nvCxnSpPr>
              <p:cNvPr id="13" name="Straight Connector 12"/>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 name="TextBox 43"/>
            <p:cNvSpPr txBox="1">
              <a:spLocks noChangeArrowheads="1"/>
            </p:cNvSpPr>
            <p:nvPr userDrawn="1"/>
          </p:nvSpPr>
          <p:spPr bwMode="white">
            <a:xfrm>
              <a:off x="-559725" y="102862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1/6</a:t>
              </a:r>
            </a:p>
          </p:txBody>
        </p:sp>
        <p:sp>
          <p:nvSpPr>
            <p:cNvPr id="7" name="TextBox 44"/>
            <p:cNvSpPr txBox="1">
              <a:spLocks noChangeArrowheads="1"/>
            </p:cNvSpPr>
            <p:nvPr userDrawn="1"/>
          </p:nvSpPr>
          <p:spPr bwMode="white">
            <a:xfrm>
              <a:off x="-559725" y="2182652"/>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2/6</a:t>
              </a:r>
            </a:p>
          </p:txBody>
        </p:sp>
        <p:sp>
          <p:nvSpPr>
            <p:cNvPr id="8" name="TextBox 45"/>
            <p:cNvSpPr txBox="1">
              <a:spLocks noChangeArrowheads="1"/>
            </p:cNvSpPr>
            <p:nvPr userDrawn="1"/>
          </p:nvSpPr>
          <p:spPr bwMode="white">
            <a:xfrm>
              <a:off x="-559725" y="4463721"/>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4/6</a:t>
              </a:r>
            </a:p>
          </p:txBody>
        </p:sp>
        <p:sp>
          <p:nvSpPr>
            <p:cNvPr id="9" name="TextBox 46"/>
            <p:cNvSpPr txBox="1">
              <a:spLocks noChangeArrowheads="1"/>
            </p:cNvSpPr>
            <p:nvPr userDrawn="1"/>
          </p:nvSpPr>
          <p:spPr bwMode="white">
            <a:xfrm>
              <a:off x="-559725" y="5601875"/>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5/6</a:t>
              </a:r>
            </a:p>
          </p:txBody>
        </p:sp>
        <p:sp>
          <p:nvSpPr>
            <p:cNvPr id="10" name="TextBox 47"/>
            <p:cNvSpPr txBox="1">
              <a:spLocks noChangeArrowheads="1"/>
            </p:cNvSpPr>
            <p:nvPr userDrawn="1"/>
          </p:nvSpPr>
          <p:spPr bwMode="white">
            <a:xfrm>
              <a:off x="-559725" y="161119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1/4</a:t>
              </a:r>
            </a:p>
          </p:txBody>
        </p:sp>
        <p:sp>
          <p:nvSpPr>
            <p:cNvPr id="11" name="TextBox 48"/>
            <p:cNvSpPr txBox="1">
              <a:spLocks noChangeArrowheads="1"/>
            </p:cNvSpPr>
            <p:nvPr userDrawn="1"/>
          </p:nvSpPr>
          <p:spPr bwMode="white">
            <a:xfrm>
              <a:off x="-559725" y="5049466"/>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3/4</a:t>
              </a:r>
            </a:p>
          </p:txBody>
        </p:sp>
        <p:sp>
          <p:nvSpPr>
            <p:cNvPr id="12" name="TextBox 49"/>
            <p:cNvSpPr txBox="1">
              <a:spLocks noChangeArrowheads="1"/>
            </p:cNvSpPr>
            <p:nvPr userDrawn="1"/>
          </p:nvSpPr>
          <p:spPr bwMode="white">
            <a:xfrm>
              <a:off x="-559725" y="3338267"/>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1/2</a:t>
              </a:r>
            </a:p>
          </p:txBody>
        </p:sp>
      </p:grpSp>
      <p:grpSp>
        <p:nvGrpSpPr>
          <p:cNvPr id="23" name="Group 22"/>
          <p:cNvGrpSpPr/>
          <p:nvPr userDrawn="1"/>
        </p:nvGrpSpPr>
        <p:grpSpPr bwMode="white">
          <a:xfrm>
            <a:off x="3" y="-325436"/>
            <a:ext cx="9144000" cy="233362"/>
            <a:chOff x="3" y="-325436"/>
            <a:chExt cx="9144000" cy="233362"/>
          </a:xfrm>
        </p:grpSpPr>
        <p:sp>
          <p:nvSpPr>
            <p:cNvPr id="24" name="Rectangle 23"/>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dirty="0">
                <a:solidFill>
                  <a:prstClr val="white"/>
                </a:solidFill>
              </a:endParaRPr>
            </a:p>
          </p:txBody>
        </p:sp>
        <p:cxnSp>
          <p:nvCxnSpPr>
            <p:cNvPr id="25" name="Straight Connector 24"/>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9" name="Rectangle 5"/>
          <p:cNvSpPr txBox="1">
            <a:spLocks noChangeArrowheads="1"/>
          </p:cNvSpPr>
          <p:nvPr userDrawn="1"/>
        </p:nvSpPr>
        <p:spPr bwMode="auto">
          <a:xfrm>
            <a:off x="763590" y="6630990"/>
            <a:ext cx="1100137" cy="69250"/>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450" dirty="0">
                <a:solidFill>
                  <a:srgbClr val="000000"/>
                </a:solidFill>
                <a:cs typeface="Arial" panose="020B0604020202020204" pitchFamily="34" charset="0"/>
              </a:rPr>
              <a:t>Johnson Controls, Inc. —</a:t>
            </a:r>
            <a:endParaRPr lang="en-GB" sz="450" dirty="0">
              <a:solidFill>
                <a:srgbClr val="000000"/>
              </a:solidFill>
              <a:cs typeface="Arial" charset="0"/>
            </a:endParaRPr>
          </a:p>
        </p:txBody>
      </p:sp>
      <p:sp>
        <p:nvSpPr>
          <p:cNvPr id="30" name="Rectangle 6"/>
          <p:cNvSpPr txBox="1">
            <a:spLocks noChangeArrowheads="1"/>
          </p:cNvSpPr>
          <p:nvPr userDrawn="1"/>
        </p:nvSpPr>
        <p:spPr bwMode="auto">
          <a:xfrm>
            <a:off x="468313" y="6560604"/>
            <a:ext cx="269874" cy="215900"/>
          </a:xfrm>
          <a:prstGeom prst="rect">
            <a:avLst/>
          </a:prstGeom>
          <a:noFill/>
          <a:ln w="9525">
            <a:noFill/>
            <a:miter lim="800000"/>
            <a:headEnd/>
            <a:tailEnd/>
          </a:ln>
          <a:effectLst/>
        </p:spPr>
        <p:txBody>
          <a:bodyPr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5CFF3644-1C11-477C-A5D5-3A3BC5CE8122}" type="slidenum">
              <a:rPr lang="de-DE" sz="675" smtClean="0">
                <a:solidFill>
                  <a:srgbClr val="000000"/>
                </a:solidFill>
              </a:rPr>
              <a:pPr eaLnBrk="1" fontAlgn="base" hangingPunct="1">
                <a:spcBef>
                  <a:spcPct val="0"/>
                </a:spcBef>
                <a:spcAft>
                  <a:spcPct val="0"/>
                </a:spcAft>
              </a:pPr>
              <a:t>‹#›</a:t>
            </a:fld>
            <a:endParaRPr lang="de-DE" sz="675" dirty="0">
              <a:solidFill>
                <a:srgbClr val="000000"/>
              </a:solidFill>
            </a:endParaRPr>
          </a:p>
        </p:txBody>
      </p:sp>
      <p:sp>
        <p:nvSpPr>
          <p:cNvPr id="31" name="Footer Placeholder 1"/>
          <p:cNvSpPr>
            <a:spLocks noGrp="1"/>
          </p:cNvSpPr>
          <p:nvPr>
            <p:ph type="ftr" sz="quarter" idx="3"/>
          </p:nvPr>
        </p:nvSpPr>
        <p:spPr>
          <a:xfrm>
            <a:off x="1655888" y="6581112"/>
            <a:ext cx="4750467" cy="193675"/>
          </a:xfrm>
          <a:prstGeom prst="rect">
            <a:avLst/>
          </a:prstGeom>
        </p:spPr>
        <p:txBody>
          <a:bodyPr vert="horz" lIns="0" tIns="0" rIns="0" bIns="0" rtlCol="0" anchor="ctr"/>
          <a:lstStyle>
            <a:lvl1pPr algn="l">
              <a:defRPr sz="450">
                <a:solidFill>
                  <a:schemeClr val="tx1"/>
                </a:solidFill>
              </a:defRPr>
            </a:lvl1pPr>
          </a:lstStyle>
          <a:p>
            <a:r>
              <a:rPr lang="en-GB" dirty="0">
                <a:solidFill>
                  <a:prstClr val="black"/>
                </a:solidFill>
              </a:rPr>
              <a:t>Knowledge Navigator</a:t>
            </a:r>
          </a:p>
        </p:txBody>
      </p:sp>
    </p:spTree>
    <p:extLst>
      <p:ext uri="{BB962C8B-B14F-4D97-AF65-F5344CB8AC3E}">
        <p14:creationId xmlns:p14="http://schemas.microsoft.com/office/powerpoint/2010/main" val="3187633871"/>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Full slide image">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0" y="0"/>
            <a:ext cx="9144000" cy="6858000"/>
          </a:xfrm>
          <a:prstGeom prst="rect">
            <a:avLst/>
          </a:prstGeom>
        </p:spPr>
        <p:txBody>
          <a:bodyPr rtlCol="0" anchor="ctr">
            <a:normAutofit/>
          </a:bodyPr>
          <a:lstStyle>
            <a:lvl1pPr marL="0" indent="0" algn="ctr">
              <a:buNone/>
              <a:defRPr baseline="0">
                <a:solidFill>
                  <a:schemeClr val="bg2"/>
                </a:solidFill>
              </a:defRPr>
            </a:lvl1pPr>
          </a:lstStyle>
          <a:p>
            <a:pPr lvl="0"/>
            <a:r>
              <a:rPr lang="en-US" noProof="0" dirty="0"/>
              <a:t>Click icon to add picture</a:t>
            </a:r>
            <a:endParaRPr lang="en-GB" noProof="0" dirty="0"/>
          </a:p>
        </p:txBody>
      </p:sp>
      <p:grpSp>
        <p:nvGrpSpPr>
          <p:cNvPr id="3" name="Group 39"/>
          <p:cNvGrpSpPr>
            <a:grpSpLocks/>
          </p:cNvGrpSpPr>
          <p:nvPr userDrawn="1"/>
        </p:nvGrpSpPr>
        <p:grpSpPr bwMode="white">
          <a:xfrm>
            <a:off x="-565150" y="0"/>
            <a:ext cx="490538" cy="6865938"/>
            <a:chOff x="-565302" y="0"/>
            <a:chExt cx="490967" cy="6865432"/>
          </a:xfrm>
        </p:grpSpPr>
        <p:sp>
          <p:nvSpPr>
            <p:cNvPr id="4" name="Rectangle 3"/>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dirty="0">
                <a:solidFill>
                  <a:prstClr val="white"/>
                </a:solidFill>
              </a:endParaRPr>
            </a:p>
          </p:txBody>
        </p:sp>
        <p:grpSp>
          <p:nvGrpSpPr>
            <p:cNvPr id="5" name="Group 41"/>
            <p:cNvGrpSpPr>
              <a:grpSpLocks/>
            </p:cNvGrpSpPr>
            <p:nvPr userDrawn="1"/>
          </p:nvGrpSpPr>
          <p:grpSpPr bwMode="white">
            <a:xfrm>
              <a:off x="-307801" y="1143000"/>
              <a:ext cx="233465" cy="4572000"/>
              <a:chOff x="-361009" y="1143000"/>
              <a:chExt cx="286674" cy="4572000"/>
            </a:xfrm>
          </p:grpSpPr>
          <p:cxnSp>
            <p:nvCxnSpPr>
              <p:cNvPr id="20" name="Straight Connector 19"/>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 name="Group 28"/>
            <p:cNvGrpSpPr>
              <a:grpSpLocks/>
            </p:cNvGrpSpPr>
            <p:nvPr userDrawn="1"/>
          </p:nvGrpSpPr>
          <p:grpSpPr bwMode="white">
            <a:xfrm>
              <a:off x="-307801" y="0"/>
              <a:ext cx="233466" cy="6865432"/>
              <a:chOff x="-564989" y="0"/>
              <a:chExt cx="490654" cy="6865432"/>
            </a:xfrm>
          </p:grpSpPr>
          <p:cxnSp>
            <p:nvCxnSpPr>
              <p:cNvPr id="14" name="Straight Connector 13"/>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 name="TextBox 43"/>
            <p:cNvSpPr txBox="1">
              <a:spLocks noChangeArrowheads="1"/>
            </p:cNvSpPr>
            <p:nvPr userDrawn="1"/>
          </p:nvSpPr>
          <p:spPr bwMode="white">
            <a:xfrm>
              <a:off x="-559725" y="102862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1/6</a:t>
              </a:r>
            </a:p>
          </p:txBody>
        </p:sp>
        <p:sp>
          <p:nvSpPr>
            <p:cNvPr id="8" name="TextBox 44"/>
            <p:cNvSpPr txBox="1">
              <a:spLocks noChangeArrowheads="1"/>
            </p:cNvSpPr>
            <p:nvPr userDrawn="1"/>
          </p:nvSpPr>
          <p:spPr bwMode="white">
            <a:xfrm>
              <a:off x="-559725" y="2182652"/>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2/6</a:t>
              </a:r>
            </a:p>
          </p:txBody>
        </p:sp>
        <p:sp>
          <p:nvSpPr>
            <p:cNvPr id="9" name="TextBox 45"/>
            <p:cNvSpPr txBox="1">
              <a:spLocks noChangeArrowheads="1"/>
            </p:cNvSpPr>
            <p:nvPr userDrawn="1"/>
          </p:nvSpPr>
          <p:spPr bwMode="white">
            <a:xfrm>
              <a:off x="-559725" y="4463721"/>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4/6</a:t>
              </a:r>
            </a:p>
          </p:txBody>
        </p:sp>
        <p:sp>
          <p:nvSpPr>
            <p:cNvPr id="10" name="TextBox 46"/>
            <p:cNvSpPr txBox="1">
              <a:spLocks noChangeArrowheads="1"/>
            </p:cNvSpPr>
            <p:nvPr userDrawn="1"/>
          </p:nvSpPr>
          <p:spPr bwMode="white">
            <a:xfrm>
              <a:off x="-559725" y="5601875"/>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5/6</a:t>
              </a:r>
            </a:p>
          </p:txBody>
        </p:sp>
        <p:sp>
          <p:nvSpPr>
            <p:cNvPr id="11" name="TextBox 47"/>
            <p:cNvSpPr txBox="1">
              <a:spLocks noChangeArrowheads="1"/>
            </p:cNvSpPr>
            <p:nvPr userDrawn="1"/>
          </p:nvSpPr>
          <p:spPr bwMode="white">
            <a:xfrm>
              <a:off x="-559725" y="161119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1/4</a:t>
              </a:r>
            </a:p>
          </p:txBody>
        </p:sp>
        <p:sp>
          <p:nvSpPr>
            <p:cNvPr id="12" name="TextBox 48"/>
            <p:cNvSpPr txBox="1">
              <a:spLocks noChangeArrowheads="1"/>
            </p:cNvSpPr>
            <p:nvPr userDrawn="1"/>
          </p:nvSpPr>
          <p:spPr bwMode="white">
            <a:xfrm>
              <a:off x="-559725" y="5049466"/>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3/4</a:t>
              </a:r>
            </a:p>
          </p:txBody>
        </p:sp>
        <p:sp>
          <p:nvSpPr>
            <p:cNvPr id="13" name="TextBox 49"/>
            <p:cNvSpPr txBox="1">
              <a:spLocks noChangeArrowheads="1"/>
            </p:cNvSpPr>
            <p:nvPr userDrawn="1"/>
          </p:nvSpPr>
          <p:spPr bwMode="white">
            <a:xfrm>
              <a:off x="-559725" y="3338267"/>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1/2</a:t>
              </a:r>
            </a:p>
          </p:txBody>
        </p:sp>
      </p:grpSp>
      <p:grpSp>
        <p:nvGrpSpPr>
          <p:cNvPr id="24" name="Group 23"/>
          <p:cNvGrpSpPr/>
          <p:nvPr userDrawn="1"/>
        </p:nvGrpSpPr>
        <p:grpSpPr bwMode="white">
          <a:xfrm>
            <a:off x="3" y="-325436"/>
            <a:ext cx="9144000" cy="233362"/>
            <a:chOff x="3" y="-325436"/>
            <a:chExt cx="9144000" cy="233362"/>
          </a:xfrm>
        </p:grpSpPr>
        <p:sp>
          <p:nvSpPr>
            <p:cNvPr id="25" name="Rectangle 24"/>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dirty="0">
                <a:solidFill>
                  <a:prstClr val="white"/>
                </a:solidFill>
              </a:endParaRPr>
            </a:p>
          </p:txBody>
        </p:sp>
        <p:cxnSp>
          <p:nvCxnSpPr>
            <p:cNvPr id="26" name="Straight Connector 25"/>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70726891"/>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Statement/Quote">
    <p:bg>
      <p:bgPr>
        <a:solidFill>
          <a:schemeClr val="tx2"/>
        </a:solidFill>
        <a:effectLst/>
      </p:bgPr>
    </p:bg>
    <p:spTree>
      <p:nvGrpSpPr>
        <p:cNvPr id="1" name=""/>
        <p:cNvGrpSpPr/>
        <p:nvPr/>
      </p:nvGrpSpPr>
      <p:grpSpPr>
        <a:xfrm>
          <a:off x="0" y="0"/>
          <a:ext cx="0" cy="0"/>
          <a:chOff x="0" y="0"/>
          <a:chExt cx="0" cy="0"/>
        </a:xfrm>
      </p:grpSpPr>
      <p:sp>
        <p:nvSpPr>
          <p:cNvPr id="2" name="Text Placeholder 7"/>
          <p:cNvSpPr>
            <a:spLocks noGrp="1"/>
          </p:cNvSpPr>
          <p:nvPr>
            <p:ph type="body" sz="quarter" idx="10" hasCustomPrompt="1"/>
          </p:nvPr>
        </p:nvSpPr>
        <p:spPr>
          <a:xfrm>
            <a:off x="762002" y="1560513"/>
            <a:ext cx="7578725" cy="3257550"/>
          </a:xfrm>
          <a:prstGeom prst="rect">
            <a:avLst/>
          </a:prstGeom>
        </p:spPr>
        <p:txBody>
          <a:bodyPr anchor="ctr"/>
          <a:lstStyle>
            <a:lvl1pPr marL="0" indent="0" algn="ctr">
              <a:buNone/>
              <a:defRPr sz="2400">
                <a:solidFill>
                  <a:schemeClr val="bg1"/>
                </a:solidFill>
              </a:defRPr>
            </a:lvl1pPr>
            <a:lvl2pPr marL="0" indent="1191" algn="ctr">
              <a:buClr>
                <a:schemeClr val="bg1"/>
              </a:buClr>
              <a:buNone/>
              <a:defRPr sz="1800">
                <a:solidFill>
                  <a:schemeClr val="bg1"/>
                </a:solidFill>
              </a:defRPr>
            </a:lvl2pPr>
            <a:lvl3pPr marL="0" indent="0" algn="r">
              <a:spcAft>
                <a:spcPts val="0"/>
              </a:spcAft>
              <a:buClr>
                <a:schemeClr val="bg1"/>
              </a:buClr>
              <a:buNone/>
              <a:defRPr sz="1350">
                <a:solidFill>
                  <a:schemeClr val="bg1"/>
                </a:solidFill>
              </a:defRPr>
            </a:lvl3pPr>
            <a:lvl4pPr marL="0" indent="0" algn="r">
              <a:buClr>
                <a:schemeClr val="bg1"/>
              </a:buClr>
              <a:buNone/>
              <a:defRPr sz="1200" i="1">
                <a:solidFill>
                  <a:schemeClr val="bg1"/>
                </a:solidFill>
              </a:defRPr>
            </a:lvl4pPr>
            <a:lvl5pPr marL="0" indent="0" algn="ctr">
              <a:buClr>
                <a:schemeClr val="bg1"/>
              </a:buClr>
              <a:buNone/>
              <a:defRPr sz="1050">
                <a:solidFill>
                  <a:schemeClr val="bg1"/>
                </a:solidFill>
              </a:defRPr>
            </a:lvl5pPr>
            <a:lvl6pPr marL="0" indent="0" algn="ctr">
              <a:buClr>
                <a:schemeClr val="bg1"/>
              </a:buClr>
              <a:buNone/>
              <a:defRPr>
                <a:solidFill>
                  <a:schemeClr val="bg1"/>
                </a:solidFill>
              </a:defRPr>
            </a:lvl6pPr>
            <a:lvl7pPr marL="0" indent="0" algn="ctr">
              <a:buNone/>
              <a:defRPr sz="750">
                <a:solidFill>
                  <a:schemeClr val="bg1"/>
                </a:solidFill>
              </a:defRPr>
            </a:lvl7pPr>
          </a:lstStyle>
          <a:p>
            <a:pPr lvl="0"/>
            <a:r>
              <a:rPr lang="en-US" dirty="0"/>
              <a:t>Click to edit text (Indent for different styles incl. author level – level 3)</a:t>
            </a:r>
          </a:p>
          <a:p>
            <a:pPr lvl="1"/>
            <a:r>
              <a:rPr lang="en-US" dirty="0"/>
              <a:t>Second level</a:t>
            </a:r>
          </a:p>
          <a:p>
            <a:pPr lvl="2"/>
            <a:r>
              <a:rPr lang="en-US" dirty="0"/>
              <a:t>Third level</a:t>
            </a:r>
          </a:p>
          <a:p>
            <a:pPr lvl="3"/>
            <a:r>
              <a:rPr lang="en-US" dirty="0"/>
              <a:t>Fourth level</a:t>
            </a:r>
          </a:p>
          <a:p>
            <a:pPr lvl="4"/>
            <a:r>
              <a:rPr lang="en-US"/>
              <a:t>Fifth level</a:t>
            </a:r>
          </a:p>
          <a:p>
            <a:pPr lvl="5"/>
            <a:r>
              <a:rPr lang="en-US"/>
              <a:t>Sixth level</a:t>
            </a:r>
          </a:p>
          <a:p>
            <a:pPr lvl="6"/>
            <a:r>
              <a:rPr lang="en-US"/>
              <a:t>Seventh level</a:t>
            </a:r>
            <a:endParaRPr lang="en-GB" dirty="0"/>
          </a:p>
        </p:txBody>
      </p:sp>
      <p:pic>
        <p:nvPicPr>
          <p:cNvPr id="4" name="Picture 35" descr="JCI_RGB.emf"/>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594602" y="6234113"/>
            <a:ext cx="109696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39"/>
          <p:cNvGrpSpPr>
            <a:grpSpLocks/>
          </p:cNvGrpSpPr>
          <p:nvPr userDrawn="1"/>
        </p:nvGrpSpPr>
        <p:grpSpPr bwMode="white">
          <a:xfrm>
            <a:off x="-565150" y="0"/>
            <a:ext cx="490538" cy="6865938"/>
            <a:chOff x="-565302" y="0"/>
            <a:chExt cx="490967" cy="6865432"/>
          </a:xfrm>
        </p:grpSpPr>
        <p:sp>
          <p:nvSpPr>
            <p:cNvPr id="9" name="Rectangle 8"/>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dirty="0">
                <a:solidFill>
                  <a:prstClr val="white"/>
                </a:solidFill>
              </a:endParaRPr>
            </a:p>
          </p:txBody>
        </p:sp>
        <p:grpSp>
          <p:nvGrpSpPr>
            <p:cNvPr id="10" name="Group 41"/>
            <p:cNvGrpSpPr>
              <a:grpSpLocks/>
            </p:cNvGrpSpPr>
            <p:nvPr userDrawn="1"/>
          </p:nvGrpSpPr>
          <p:grpSpPr bwMode="white">
            <a:xfrm>
              <a:off x="-307801" y="1143000"/>
              <a:ext cx="233465" cy="4572000"/>
              <a:chOff x="-361009" y="1143000"/>
              <a:chExt cx="286674" cy="4572000"/>
            </a:xfrm>
          </p:grpSpPr>
          <p:cxnSp>
            <p:nvCxnSpPr>
              <p:cNvPr id="25" name="Straight Connector 24"/>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 name="Group 28"/>
            <p:cNvGrpSpPr>
              <a:grpSpLocks/>
            </p:cNvGrpSpPr>
            <p:nvPr userDrawn="1"/>
          </p:nvGrpSpPr>
          <p:grpSpPr bwMode="white">
            <a:xfrm>
              <a:off x="-307801" y="0"/>
              <a:ext cx="233466" cy="6865432"/>
              <a:chOff x="-564989" y="0"/>
              <a:chExt cx="490654" cy="6865432"/>
            </a:xfrm>
          </p:grpSpPr>
          <p:cxnSp>
            <p:nvCxnSpPr>
              <p:cNvPr id="19" name="Straight Connector 18"/>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2" name="TextBox 43"/>
            <p:cNvSpPr txBox="1">
              <a:spLocks noChangeArrowheads="1"/>
            </p:cNvSpPr>
            <p:nvPr userDrawn="1"/>
          </p:nvSpPr>
          <p:spPr bwMode="white">
            <a:xfrm>
              <a:off x="-559725" y="102862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1/6</a:t>
              </a:r>
            </a:p>
          </p:txBody>
        </p:sp>
        <p:sp>
          <p:nvSpPr>
            <p:cNvPr id="13" name="TextBox 44"/>
            <p:cNvSpPr txBox="1">
              <a:spLocks noChangeArrowheads="1"/>
            </p:cNvSpPr>
            <p:nvPr userDrawn="1"/>
          </p:nvSpPr>
          <p:spPr bwMode="white">
            <a:xfrm>
              <a:off x="-559725" y="2182652"/>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2/6</a:t>
              </a:r>
            </a:p>
          </p:txBody>
        </p:sp>
        <p:sp>
          <p:nvSpPr>
            <p:cNvPr id="14" name="TextBox 45"/>
            <p:cNvSpPr txBox="1">
              <a:spLocks noChangeArrowheads="1"/>
            </p:cNvSpPr>
            <p:nvPr userDrawn="1"/>
          </p:nvSpPr>
          <p:spPr bwMode="white">
            <a:xfrm>
              <a:off x="-559725" y="4463721"/>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4/6</a:t>
              </a:r>
            </a:p>
          </p:txBody>
        </p:sp>
        <p:sp>
          <p:nvSpPr>
            <p:cNvPr id="15" name="TextBox 46"/>
            <p:cNvSpPr txBox="1">
              <a:spLocks noChangeArrowheads="1"/>
            </p:cNvSpPr>
            <p:nvPr userDrawn="1"/>
          </p:nvSpPr>
          <p:spPr bwMode="white">
            <a:xfrm>
              <a:off x="-559725" y="5601875"/>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5/6</a:t>
              </a:r>
            </a:p>
          </p:txBody>
        </p:sp>
        <p:sp>
          <p:nvSpPr>
            <p:cNvPr id="16" name="TextBox 47"/>
            <p:cNvSpPr txBox="1">
              <a:spLocks noChangeArrowheads="1"/>
            </p:cNvSpPr>
            <p:nvPr userDrawn="1"/>
          </p:nvSpPr>
          <p:spPr bwMode="white">
            <a:xfrm>
              <a:off x="-559725" y="161119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1/4</a:t>
              </a:r>
            </a:p>
          </p:txBody>
        </p:sp>
        <p:sp>
          <p:nvSpPr>
            <p:cNvPr id="17" name="TextBox 48"/>
            <p:cNvSpPr txBox="1">
              <a:spLocks noChangeArrowheads="1"/>
            </p:cNvSpPr>
            <p:nvPr userDrawn="1"/>
          </p:nvSpPr>
          <p:spPr bwMode="white">
            <a:xfrm>
              <a:off x="-559725" y="5049466"/>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3/4</a:t>
              </a:r>
            </a:p>
          </p:txBody>
        </p:sp>
        <p:sp>
          <p:nvSpPr>
            <p:cNvPr id="18" name="TextBox 49"/>
            <p:cNvSpPr txBox="1">
              <a:spLocks noChangeArrowheads="1"/>
            </p:cNvSpPr>
            <p:nvPr userDrawn="1"/>
          </p:nvSpPr>
          <p:spPr bwMode="white">
            <a:xfrm>
              <a:off x="-559725" y="3338267"/>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1/2</a:t>
              </a:r>
            </a:p>
          </p:txBody>
        </p:sp>
      </p:grpSp>
      <p:grpSp>
        <p:nvGrpSpPr>
          <p:cNvPr id="29" name="Group 28"/>
          <p:cNvGrpSpPr/>
          <p:nvPr userDrawn="1"/>
        </p:nvGrpSpPr>
        <p:grpSpPr bwMode="white">
          <a:xfrm>
            <a:off x="3" y="-325436"/>
            <a:ext cx="9144000" cy="233362"/>
            <a:chOff x="3" y="-325436"/>
            <a:chExt cx="9144000" cy="233362"/>
          </a:xfrm>
        </p:grpSpPr>
        <p:sp>
          <p:nvSpPr>
            <p:cNvPr id="30" name="Rectangle 29"/>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dirty="0">
                <a:solidFill>
                  <a:prstClr val="white"/>
                </a:solidFill>
              </a:endParaRPr>
            </a:p>
          </p:txBody>
        </p:sp>
        <p:cxnSp>
          <p:nvCxnSpPr>
            <p:cNvPr id="31" name="Straight Connector 30"/>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5" name="Rectangle 5"/>
          <p:cNvSpPr txBox="1">
            <a:spLocks noChangeArrowheads="1"/>
          </p:cNvSpPr>
          <p:nvPr userDrawn="1"/>
        </p:nvSpPr>
        <p:spPr bwMode="auto">
          <a:xfrm>
            <a:off x="763590" y="6630990"/>
            <a:ext cx="1100137" cy="69250"/>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450" dirty="0">
                <a:solidFill>
                  <a:prstClr val="white"/>
                </a:solidFill>
                <a:cs typeface="Arial" panose="020B0604020202020204" pitchFamily="34" charset="0"/>
              </a:rPr>
              <a:t>Johnson Controls, Inc. —</a:t>
            </a:r>
            <a:endParaRPr lang="en-GB" sz="450" dirty="0">
              <a:solidFill>
                <a:prstClr val="white"/>
              </a:solidFill>
              <a:cs typeface="Arial" charset="0"/>
            </a:endParaRPr>
          </a:p>
        </p:txBody>
      </p:sp>
      <p:sp>
        <p:nvSpPr>
          <p:cNvPr id="36" name="Rectangle 6"/>
          <p:cNvSpPr txBox="1">
            <a:spLocks noChangeArrowheads="1"/>
          </p:cNvSpPr>
          <p:nvPr userDrawn="1"/>
        </p:nvSpPr>
        <p:spPr bwMode="auto">
          <a:xfrm>
            <a:off x="468313" y="6560604"/>
            <a:ext cx="269874" cy="215900"/>
          </a:xfrm>
          <a:prstGeom prst="rect">
            <a:avLst/>
          </a:prstGeom>
          <a:noFill/>
          <a:ln w="9525">
            <a:noFill/>
            <a:miter lim="800000"/>
            <a:headEnd/>
            <a:tailEnd/>
          </a:ln>
          <a:effectLst/>
        </p:spPr>
        <p:txBody>
          <a:bodyPr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5CFF3644-1C11-477C-A5D5-3A3BC5CE8122}" type="slidenum">
              <a:rPr lang="de-DE" sz="675" smtClean="0">
                <a:solidFill>
                  <a:prstClr val="white"/>
                </a:solidFill>
              </a:rPr>
              <a:pPr eaLnBrk="1" fontAlgn="base" hangingPunct="1">
                <a:spcBef>
                  <a:spcPct val="0"/>
                </a:spcBef>
                <a:spcAft>
                  <a:spcPct val="0"/>
                </a:spcAft>
              </a:pPr>
              <a:t>‹#›</a:t>
            </a:fld>
            <a:endParaRPr lang="de-DE" sz="675" dirty="0">
              <a:solidFill>
                <a:prstClr val="white"/>
              </a:solidFill>
            </a:endParaRPr>
          </a:p>
        </p:txBody>
      </p:sp>
      <p:sp>
        <p:nvSpPr>
          <p:cNvPr id="37" name="Footer Placeholder 1"/>
          <p:cNvSpPr>
            <a:spLocks noGrp="1"/>
          </p:cNvSpPr>
          <p:nvPr>
            <p:ph type="ftr" sz="quarter" idx="3"/>
          </p:nvPr>
        </p:nvSpPr>
        <p:spPr>
          <a:xfrm>
            <a:off x="1655888" y="6581112"/>
            <a:ext cx="4750467" cy="193675"/>
          </a:xfrm>
          <a:prstGeom prst="rect">
            <a:avLst/>
          </a:prstGeom>
        </p:spPr>
        <p:txBody>
          <a:bodyPr vert="horz" lIns="0" tIns="0" rIns="0" bIns="0" rtlCol="0" anchor="ctr"/>
          <a:lstStyle>
            <a:lvl1pPr algn="l">
              <a:defRPr sz="450">
                <a:solidFill>
                  <a:schemeClr val="bg1"/>
                </a:solidFill>
              </a:defRPr>
            </a:lvl1pPr>
          </a:lstStyle>
          <a:p>
            <a:r>
              <a:rPr lang="en-GB" dirty="0">
                <a:solidFill>
                  <a:prstClr val="white"/>
                </a:solidFill>
              </a:rPr>
              <a:t>Knowledge Navigator</a:t>
            </a:r>
          </a:p>
        </p:txBody>
      </p:sp>
    </p:spTree>
    <p:extLst>
      <p:ext uri="{BB962C8B-B14F-4D97-AF65-F5344CB8AC3E}">
        <p14:creationId xmlns:p14="http://schemas.microsoft.com/office/powerpoint/2010/main" val="3015168467"/>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Divider - Bottom image">
    <p:spTree>
      <p:nvGrpSpPr>
        <p:cNvPr id="1" name=""/>
        <p:cNvGrpSpPr/>
        <p:nvPr/>
      </p:nvGrpSpPr>
      <p:grpSpPr>
        <a:xfrm>
          <a:off x="0" y="0"/>
          <a:ext cx="0" cy="0"/>
          <a:chOff x="0" y="0"/>
          <a:chExt cx="0" cy="0"/>
        </a:xfrm>
      </p:grpSpPr>
      <p:sp>
        <p:nvSpPr>
          <p:cNvPr id="4" name="Rectangle 36"/>
          <p:cNvSpPr>
            <a:spLocks noGrp="1" noChangeArrowheads="1"/>
          </p:cNvSpPr>
          <p:nvPr>
            <p:ph type="ctrTitle" sz="quarter" hasCustomPrompt="1"/>
          </p:nvPr>
        </p:nvSpPr>
        <p:spPr>
          <a:xfrm>
            <a:off x="0" y="2285995"/>
            <a:ext cx="9144000" cy="1188000"/>
          </a:xfrm>
          <a:solidFill>
            <a:schemeClr val="tx2"/>
          </a:solidFill>
        </p:spPr>
        <p:txBody>
          <a:bodyPr lIns="756000" tIns="0" rIns="180000" anchor="ctr">
            <a:noAutofit/>
          </a:bodyPr>
          <a:lstStyle>
            <a:lvl1pPr>
              <a:lnSpc>
                <a:spcPct val="110000"/>
              </a:lnSpc>
              <a:tabLst>
                <a:tab pos="1747838" algn="l"/>
              </a:tabLst>
              <a:defRPr sz="1350" b="0" baseline="0">
                <a:solidFill>
                  <a:schemeClr val="bg1"/>
                </a:solidFill>
                <a:latin typeface="+mn-lt"/>
              </a:defRPr>
            </a:lvl1pPr>
          </a:lstStyle>
          <a:p>
            <a:r>
              <a:rPr lang="en-US" dirty="0"/>
              <a:t>Click to edit text</a:t>
            </a:r>
            <a:endParaRPr lang="en-GB" dirty="0"/>
          </a:p>
        </p:txBody>
      </p:sp>
      <p:sp>
        <p:nvSpPr>
          <p:cNvPr id="5" name="Text Placeholder 4"/>
          <p:cNvSpPr>
            <a:spLocks noGrp="1"/>
          </p:cNvSpPr>
          <p:nvPr>
            <p:ph type="body" sz="quarter" idx="11" hasCustomPrompt="1"/>
          </p:nvPr>
        </p:nvSpPr>
        <p:spPr>
          <a:xfrm>
            <a:off x="755650" y="744071"/>
            <a:ext cx="7997868" cy="1438742"/>
          </a:xfrm>
          <a:prstGeom prst="rect">
            <a:avLst/>
          </a:prstGeom>
          <a:ln>
            <a:noFill/>
          </a:ln>
        </p:spPr>
        <p:txBody>
          <a:bodyPr lIns="0" tIns="91440"/>
          <a:lstStyle>
            <a:lvl1pPr marL="0" indent="0">
              <a:lnSpc>
                <a:spcPct val="90000"/>
              </a:lnSpc>
              <a:spcAft>
                <a:spcPts val="0"/>
              </a:spcAft>
              <a:buNone/>
              <a:defRPr sz="2400">
                <a:ln>
                  <a:noFill/>
                </a:ln>
                <a:solidFill>
                  <a:srgbClr val="000000"/>
                </a:solidFill>
              </a:defRPr>
            </a:lvl1pPr>
          </a:lstStyle>
          <a:p>
            <a:pPr lvl="0"/>
            <a:r>
              <a:rPr lang="en-US" dirty="0"/>
              <a:t>Click to edit divider title (3 lines max)</a:t>
            </a:r>
          </a:p>
        </p:txBody>
      </p:sp>
      <p:sp>
        <p:nvSpPr>
          <p:cNvPr id="6" name="Picture Placeholder 30"/>
          <p:cNvSpPr>
            <a:spLocks noGrp="1"/>
          </p:cNvSpPr>
          <p:nvPr>
            <p:ph type="pic" sz="quarter" idx="10"/>
          </p:nvPr>
        </p:nvSpPr>
        <p:spPr>
          <a:xfrm>
            <a:off x="0" y="3432177"/>
            <a:ext cx="9144000" cy="3425827"/>
          </a:xfrm>
          <a:prstGeom prst="rect">
            <a:avLst/>
          </a:prstGeom>
        </p:spPr>
        <p:txBody>
          <a:bodyPr rtlCol="0" anchor="ctr">
            <a:normAutofit/>
          </a:bodyPr>
          <a:lstStyle>
            <a:lvl1pPr marL="0" marR="0" indent="0" algn="ctr" defTabSz="685800" rtl="0" eaLnBrk="1" fontAlgn="base" latinLnBrk="0" hangingPunct="1">
              <a:lnSpc>
                <a:spcPct val="110000"/>
              </a:lnSpc>
              <a:spcBef>
                <a:spcPts val="0"/>
              </a:spcBef>
              <a:spcAft>
                <a:spcPts val="450"/>
              </a:spcAft>
              <a:buClr>
                <a:schemeClr val="bg2"/>
              </a:buClr>
              <a:buSzTx/>
              <a:buFont typeface="Wingdings" pitchFamily="2" charset="2"/>
              <a:buNone/>
              <a:tabLst/>
              <a:defRPr>
                <a:solidFill>
                  <a:schemeClr val="bg2">
                    <a:lumMod val="60000"/>
                    <a:lumOff val="40000"/>
                  </a:schemeClr>
                </a:solidFill>
              </a:defRPr>
            </a:lvl1pPr>
          </a:lstStyle>
          <a:p>
            <a:pPr lvl="0"/>
            <a:r>
              <a:rPr lang="en-US" noProof="0" dirty="0"/>
              <a:t>Click icon to add picture</a:t>
            </a:r>
            <a:endParaRPr lang="en-GB" noProof="0" dirty="0"/>
          </a:p>
        </p:txBody>
      </p:sp>
      <p:sp>
        <p:nvSpPr>
          <p:cNvPr id="7" name="Rectangle 6"/>
          <p:cNvSpPr/>
          <p:nvPr userDrawn="1"/>
        </p:nvSpPr>
        <p:spPr>
          <a:xfrm>
            <a:off x="0" y="3432174"/>
            <a:ext cx="9144000" cy="3433764"/>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350" dirty="0">
              <a:solidFill>
                <a:prstClr val="white"/>
              </a:solidFill>
            </a:endParaRPr>
          </a:p>
        </p:txBody>
      </p:sp>
      <p:sp>
        <p:nvSpPr>
          <p:cNvPr id="8" name="TextBox 35"/>
          <p:cNvSpPr txBox="1">
            <a:spLocks noChangeArrowheads="1"/>
          </p:cNvSpPr>
          <p:nvPr userDrawn="1"/>
        </p:nvSpPr>
        <p:spPr bwMode="auto">
          <a:xfrm>
            <a:off x="7877177" y="4243391"/>
            <a:ext cx="1152525" cy="946092"/>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525" tIns="8096" rIns="13525" bIns="809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450"/>
              </a:spcAft>
              <a:defRPr/>
            </a:pPr>
            <a:r>
              <a:rPr lang="en-GB" altLang="en-US" sz="750" dirty="0">
                <a:solidFill>
                  <a:prstClr val="white"/>
                </a:solidFill>
                <a:cs typeface="Arial" charset="0"/>
              </a:rPr>
              <a:t>If the you can read this </a:t>
            </a:r>
            <a:r>
              <a:rPr lang="en-GB" altLang="en-US" sz="750" b="1" dirty="0">
                <a:solidFill>
                  <a:prstClr val="white"/>
                </a:solidFill>
                <a:cs typeface="Arial" charset="0"/>
              </a:rPr>
              <a:t>Click on the icon to choose a picture </a:t>
            </a:r>
            <a:r>
              <a:rPr lang="en-GB" altLang="en-US" sz="750" dirty="0">
                <a:solidFill>
                  <a:prstClr val="white"/>
                </a:solidFill>
                <a:cs typeface="Arial" charset="0"/>
              </a:rPr>
              <a:t>or </a:t>
            </a:r>
            <a:br>
              <a:rPr lang="en-GB" altLang="en-US" sz="750" dirty="0">
                <a:solidFill>
                  <a:prstClr val="white"/>
                </a:solidFill>
                <a:cs typeface="Arial" charset="0"/>
              </a:rPr>
            </a:br>
            <a:r>
              <a:rPr lang="en-GB" altLang="en-US" sz="750" b="1" dirty="0">
                <a:solidFill>
                  <a:prstClr val="white"/>
                </a:solidFill>
                <a:cs typeface="Arial" charset="0"/>
              </a:rPr>
              <a:t>Reset the slide</a:t>
            </a:r>
            <a:r>
              <a:rPr lang="en-GB" altLang="en-US" sz="750" dirty="0">
                <a:solidFill>
                  <a:prstClr val="white"/>
                </a:solidFill>
                <a:cs typeface="Arial" charset="0"/>
              </a:rPr>
              <a:t>.</a:t>
            </a:r>
          </a:p>
          <a:p>
            <a:pPr algn="ctr" eaLnBrk="1" fontAlgn="base" hangingPunct="1">
              <a:spcBef>
                <a:spcPct val="0"/>
              </a:spcBef>
              <a:spcAft>
                <a:spcPct val="0"/>
              </a:spcAft>
              <a:defRPr/>
            </a:pPr>
            <a:r>
              <a:rPr lang="en-GB" altLang="en-US" sz="525" dirty="0">
                <a:solidFill>
                  <a:prstClr val="white"/>
                </a:solidFill>
                <a:cs typeface="Arial" charset="0"/>
              </a:rPr>
              <a:t>To Reset: Right click on the slide thumbnail and select ‘reset slide’ or choose the ‘Reset’ button on the ‘Home’ ribbon (next to the font choice box)</a:t>
            </a:r>
          </a:p>
        </p:txBody>
      </p:sp>
      <p:sp>
        <p:nvSpPr>
          <p:cNvPr id="9" name="TextBox 36"/>
          <p:cNvSpPr txBox="1">
            <a:spLocks noChangeArrowheads="1"/>
          </p:cNvSpPr>
          <p:nvPr userDrawn="1"/>
        </p:nvSpPr>
        <p:spPr bwMode="auto">
          <a:xfrm>
            <a:off x="128588" y="4243391"/>
            <a:ext cx="1152525" cy="946092"/>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525" tIns="8096" rIns="13525" bIns="809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450"/>
              </a:spcAft>
              <a:defRPr/>
            </a:pPr>
            <a:r>
              <a:rPr lang="en-GB" altLang="en-US" sz="750" dirty="0">
                <a:solidFill>
                  <a:prstClr val="white"/>
                </a:solidFill>
                <a:cs typeface="Arial" charset="0"/>
              </a:rPr>
              <a:t>If the you can read this </a:t>
            </a:r>
            <a:r>
              <a:rPr lang="en-GB" altLang="en-US" sz="750" b="1" dirty="0">
                <a:solidFill>
                  <a:prstClr val="white"/>
                </a:solidFill>
                <a:cs typeface="Arial" charset="0"/>
              </a:rPr>
              <a:t>Click on the icon to choose a picture </a:t>
            </a:r>
            <a:r>
              <a:rPr lang="en-GB" altLang="en-US" sz="750" dirty="0">
                <a:solidFill>
                  <a:prstClr val="white"/>
                </a:solidFill>
                <a:cs typeface="Arial" charset="0"/>
              </a:rPr>
              <a:t>or </a:t>
            </a:r>
            <a:br>
              <a:rPr lang="en-GB" altLang="en-US" sz="750" dirty="0">
                <a:solidFill>
                  <a:prstClr val="white"/>
                </a:solidFill>
                <a:cs typeface="Arial" charset="0"/>
              </a:rPr>
            </a:br>
            <a:r>
              <a:rPr lang="en-GB" altLang="en-US" sz="750" b="1" dirty="0">
                <a:solidFill>
                  <a:prstClr val="white"/>
                </a:solidFill>
                <a:cs typeface="Arial" charset="0"/>
              </a:rPr>
              <a:t>Reset the slide</a:t>
            </a:r>
            <a:r>
              <a:rPr lang="en-GB" altLang="en-US" sz="750" dirty="0">
                <a:solidFill>
                  <a:prstClr val="white"/>
                </a:solidFill>
                <a:cs typeface="Arial" charset="0"/>
              </a:rPr>
              <a:t>.</a:t>
            </a:r>
          </a:p>
          <a:p>
            <a:pPr algn="ctr" eaLnBrk="1" fontAlgn="base" hangingPunct="1">
              <a:spcBef>
                <a:spcPct val="0"/>
              </a:spcBef>
              <a:spcAft>
                <a:spcPct val="0"/>
              </a:spcAft>
              <a:defRPr/>
            </a:pPr>
            <a:r>
              <a:rPr lang="en-GB" altLang="en-US" sz="525" dirty="0">
                <a:solidFill>
                  <a:prstClr val="white"/>
                </a:solidFill>
                <a:cs typeface="Arial" charset="0"/>
              </a:rPr>
              <a:t>To Reset: Right click on the slide thumbnail and select ‘reset slide’ or choose the ‘Reset’ button on the ‘Home’ ribbon (next to the font choice box)</a:t>
            </a:r>
          </a:p>
        </p:txBody>
      </p:sp>
      <p:grpSp>
        <p:nvGrpSpPr>
          <p:cNvPr id="10" name="Group 39"/>
          <p:cNvGrpSpPr>
            <a:grpSpLocks/>
          </p:cNvGrpSpPr>
          <p:nvPr userDrawn="1"/>
        </p:nvGrpSpPr>
        <p:grpSpPr bwMode="white">
          <a:xfrm>
            <a:off x="-565150" y="0"/>
            <a:ext cx="490538" cy="6865938"/>
            <a:chOff x="-565302" y="0"/>
            <a:chExt cx="490967" cy="6865432"/>
          </a:xfrm>
        </p:grpSpPr>
        <p:sp>
          <p:nvSpPr>
            <p:cNvPr id="11" name="Rectangle 10"/>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dirty="0">
                <a:solidFill>
                  <a:prstClr val="white"/>
                </a:solidFill>
              </a:endParaRPr>
            </a:p>
          </p:txBody>
        </p:sp>
        <p:grpSp>
          <p:nvGrpSpPr>
            <p:cNvPr id="12" name="Group 41"/>
            <p:cNvGrpSpPr>
              <a:grpSpLocks/>
            </p:cNvGrpSpPr>
            <p:nvPr userDrawn="1"/>
          </p:nvGrpSpPr>
          <p:grpSpPr bwMode="white">
            <a:xfrm>
              <a:off x="-307801" y="1143000"/>
              <a:ext cx="233465" cy="4572000"/>
              <a:chOff x="-361009" y="1143000"/>
              <a:chExt cx="286674" cy="4572000"/>
            </a:xfrm>
          </p:grpSpPr>
          <p:cxnSp>
            <p:nvCxnSpPr>
              <p:cNvPr id="27" name="Straight Connector 26"/>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3" name="Group 28"/>
            <p:cNvGrpSpPr>
              <a:grpSpLocks/>
            </p:cNvGrpSpPr>
            <p:nvPr userDrawn="1"/>
          </p:nvGrpSpPr>
          <p:grpSpPr bwMode="white">
            <a:xfrm>
              <a:off x="-307801" y="0"/>
              <a:ext cx="233466" cy="6865432"/>
              <a:chOff x="-564989" y="0"/>
              <a:chExt cx="490654" cy="6865432"/>
            </a:xfrm>
          </p:grpSpPr>
          <p:cxnSp>
            <p:nvCxnSpPr>
              <p:cNvPr id="21" name="Straight Connector 20"/>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4" name="TextBox 43"/>
            <p:cNvSpPr txBox="1">
              <a:spLocks noChangeArrowheads="1"/>
            </p:cNvSpPr>
            <p:nvPr userDrawn="1"/>
          </p:nvSpPr>
          <p:spPr bwMode="white">
            <a:xfrm>
              <a:off x="-559725" y="102862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1/6</a:t>
              </a:r>
            </a:p>
          </p:txBody>
        </p:sp>
        <p:sp>
          <p:nvSpPr>
            <p:cNvPr id="15" name="TextBox 44"/>
            <p:cNvSpPr txBox="1">
              <a:spLocks noChangeArrowheads="1"/>
            </p:cNvSpPr>
            <p:nvPr userDrawn="1"/>
          </p:nvSpPr>
          <p:spPr bwMode="white">
            <a:xfrm>
              <a:off x="-559725" y="2182652"/>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2/6</a:t>
              </a:r>
            </a:p>
          </p:txBody>
        </p:sp>
        <p:sp>
          <p:nvSpPr>
            <p:cNvPr id="16" name="TextBox 45"/>
            <p:cNvSpPr txBox="1">
              <a:spLocks noChangeArrowheads="1"/>
            </p:cNvSpPr>
            <p:nvPr userDrawn="1"/>
          </p:nvSpPr>
          <p:spPr bwMode="white">
            <a:xfrm>
              <a:off x="-559725" y="4463721"/>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4/6</a:t>
              </a:r>
            </a:p>
          </p:txBody>
        </p:sp>
        <p:sp>
          <p:nvSpPr>
            <p:cNvPr id="17" name="TextBox 46"/>
            <p:cNvSpPr txBox="1">
              <a:spLocks noChangeArrowheads="1"/>
            </p:cNvSpPr>
            <p:nvPr userDrawn="1"/>
          </p:nvSpPr>
          <p:spPr bwMode="white">
            <a:xfrm>
              <a:off x="-559725" y="5601875"/>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5/6</a:t>
              </a:r>
            </a:p>
          </p:txBody>
        </p:sp>
        <p:sp>
          <p:nvSpPr>
            <p:cNvPr id="18" name="TextBox 47"/>
            <p:cNvSpPr txBox="1">
              <a:spLocks noChangeArrowheads="1"/>
            </p:cNvSpPr>
            <p:nvPr userDrawn="1"/>
          </p:nvSpPr>
          <p:spPr bwMode="white">
            <a:xfrm>
              <a:off x="-559725" y="161119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1/4</a:t>
              </a:r>
            </a:p>
          </p:txBody>
        </p:sp>
        <p:sp>
          <p:nvSpPr>
            <p:cNvPr id="19" name="TextBox 48"/>
            <p:cNvSpPr txBox="1">
              <a:spLocks noChangeArrowheads="1"/>
            </p:cNvSpPr>
            <p:nvPr userDrawn="1"/>
          </p:nvSpPr>
          <p:spPr bwMode="white">
            <a:xfrm>
              <a:off x="-559725" y="5049466"/>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3/4</a:t>
              </a:r>
            </a:p>
          </p:txBody>
        </p:sp>
        <p:sp>
          <p:nvSpPr>
            <p:cNvPr id="20" name="TextBox 49"/>
            <p:cNvSpPr txBox="1">
              <a:spLocks noChangeArrowheads="1"/>
            </p:cNvSpPr>
            <p:nvPr userDrawn="1"/>
          </p:nvSpPr>
          <p:spPr bwMode="white">
            <a:xfrm>
              <a:off x="-559725" y="3338267"/>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1/2</a:t>
              </a:r>
            </a:p>
          </p:txBody>
        </p:sp>
      </p:grpSp>
      <p:grpSp>
        <p:nvGrpSpPr>
          <p:cNvPr id="31" name="Group 30"/>
          <p:cNvGrpSpPr/>
          <p:nvPr userDrawn="1"/>
        </p:nvGrpSpPr>
        <p:grpSpPr bwMode="white">
          <a:xfrm>
            <a:off x="3" y="-325436"/>
            <a:ext cx="9144000" cy="233362"/>
            <a:chOff x="3" y="-325436"/>
            <a:chExt cx="9144000" cy="233362"/>
          </a:xfrm>
        </p:grpSpPr>
        <p:sp>
          <p:nvSpPr>
            <p:cNvPr id="32" name="Rectangle 31"/>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dirty="0">
                <a:solidFill>
                  <a:prstClr val="white"/>
                </a:solidFill>
              </a:endParaRPr>
            </a:p>
          </p:txBody>
        </p:sp>
        <p:cxnSp>
          <p:nvCxnSpPr>
            <p:cNvPr id="33" name="Straight Connector 32"/>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32035768"/>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Divider - Right image">
    <p:bg>
      <p:bgPr>
        <a:solidFill>
          <a:schemeClr val="tx2"/>
        </a:solidFill>
        <a:effectLst/>
      </p:bgPr>
    </p:bg>
    <p:spTree>
      <p:nvGrpSpPr>
        <p:cNvPr id="1" name=""/>
        <p:cNvGrpSpPr/>
        <p:nvPr/>
      </p:nvGrpSpPr>
      <p:grpSpPr>
        <a:xfrm>
          <a:off x="0" y="0"/>
          <a:ext cx="0" cy="0"/>
          <a:chOff x="0" y="0"/>
          <a:chExt cx="0" cy="0"/>
        </a:xfrm>
      </p:grpSpPr>
      <p:sp>
        <p:nvSpPr>
          <p:cNvPr id="4" name="Text Placeholder 5"/>
          <p:cNvSpPr>
            <a:spLocks noGrp="1"/>
          </p:cNvSpPr>
          <p:nvPr>
            <p:ph type="body" sz="quarter" idx="11"/>
          </p:nvPr>
        </p:nvSpPr>
        <p:spPr>
          <a:xfrm>
            <a:off x="468315" y="3506788"/>
            <a:ext cx="3924299" cy="2514600"/>
          </a:xfrm>
        </p:spPr>
        <p:txBody>
          <a:bodyPr/>
          <a:lstStyle>
            <a:lvl1pPr>
              <a:buClrTx/>
              <a:defRPr>
                <a:solidFill>
                  <a:schemeClr val="bg1"/>
                </a:solidFill>
              </a:defRPr>
            </a:lvl1pPr>
            <a:lvl2pPr>
              <a:buClrTx/>
              <a:defRPr>
                <a:solidFill>
                  <a:schemeClr val="bg1"/>
                </a:solidFill>
              </a:defRPr>
            </a:lvl2pPr>
            <a:lvl3pPr>
              <a:buClr>
                <a:schemeClr val="bg1"/>
              </a:buClr>
              <a:defRPr>
                <a:solidFill>
                  <a:schemeClr val="bg1"/>
                </a:solidFill>
              </a:defRPr>
            </a:lvl3pPr>
            <a:lvl4pPr>
              <a:buClrTx/>
              <a:defRPr>
                <a:solidFill>
                  <a:schemeClr val="bg1"/>
                </a:solidFill>
              </a:defRPr>
            </a:lvl4pPr>
            <a:lvl5pPr>
              <a:buClrTx/>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Picture Placeholder 18"/>
          <p:cNvSpPr>
            <a:spLocks noGrp="1"/>
          </p:cNvSpPr>
          <p:nvPr>
            <p:ph type="pic" sz="quarter" idx="15"/>
          </p:nvPr>
        </p:nvSpPr>
        <p:spPr>
          <a:xfrm>
            <a:off x="4572000" y="0"/>
            <a:ext cx="4572000" cy="6858000"/>
          </a:xfrm>
          <a:prstGeom prst="rect">
            <a:avLst/>
          </a:prstGeom>
        </p:spPr>
        <p:txBody>
          <a:bodyPr rtlCol="0" anchor="ctr">
            <a:normAutofit/>
          </a:bodyPr>
          <a:lstStyle>
            <a:lvl1pPr marL="0" indent="0" algn="ctr">
              <a:buNone/>
              <a:defRPr baseline="0">
                <a:solidFill>
                  <a:schemeClr val="bg2">
                    <a:lumMod val="60000"/>
                    <a:lumOff val="40000"/>
                  </a:schemeClr>
                </a:solidFill>
              </a:defRPr>
            </a:lvl1pPr>
          </a:lstStyle>
          <a:p>
            <a:pPr lvl="0"/>
            <a:r>
              <a:rPr lang="en-US" noProof="0" dirty="0"/>
              <a:t>Click icon to add picture</a:t>
            </a:r>
            <a:endParaRPr lang="en-GB" noProof="0" dirty="0"/>
          </a:p>
        </p:txBody>
      </p:sp>
      <p:sp>
        <p:nvSpPr>
          <p:cNvPr id="6" name="Title 7"/>
          <p:cNvSpPr>
            <a:spLocks noGrp="1"/>
          </p:cNvSpPr>
          <p:nvPr>
            <p:ph type="title" hasCustomPrompt="1"/>
          </p:nvPr>
        </p:nvSpPr>
        <p:spPr>
          <a:xfrm>
            <a:off x="469901" y="325941"/>
            <a:ext cx="3922713" cy="2895160"/>
          </a:xfrm>
        </p:spPr>
        <p:txBody>
          <a:bodyPr/>
          <a:lstStyle>
            <a:lvl1pPr>
              <a:defRPr sz="2100">
                <a:solidFill>
                  <a:schemeClr val="bg1"/>
                </a:solidFill>
              </a:defRPr>
            </a:lvl1pPr>
          </a:lstStyle>
          <a:p>
            <a:r>
              <a:rPr lang="en-US" dirty="0"/>
              <a:t>Click to edit divider title</a:t>
            </a:r>
            <a:endParaRPr lang="en-GB" dirty="0"/>
          </a:p>
        </p:txBody>
      </p:sp>
      <p:sp>
        <p:nvSpPr>
          <p:cNvPr id="7" name="TextBox 6"/>
          <p:cNvSpPr txBox="1">
            <a:spLocks noChangeArrowheads="1"/>
          </p:cNvSpPr>
          <p:nvPr userDrawn="1"/>
        </p:nvSpPr>
        <p:spPr bwMode="auto">
          <a:xfrm>
            <a:off x="5724525" y="5826125"/>
            <a:ext cx="2228850" cy="669093"/>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525" tIns="8096" rIns="13525" bIns="809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450"/>
              </a:spcAft>
              <a:defRPr/>
            </a:pPr>
            <a:r>
              <a:rPr lang="en-GB" altLang="en-US" sz="750" dirty="0">
                <a:solidFill>
                  <a:prstClr val="white"/>
                </a:solidFill>
                <a:cs typeface="Arial" charset="0"/>
              </a:rPr>
              <a:t>If the you can read this </a:t>
            </a:r>
            <a:r>
              <a:rPr lang="en-GB" altLang="en-US" sz="750" b="1" dirty="0">
                <a:solidFill>
                  <a:prstClr val="white"/>
                </a:solidFill>
                <a:cs typeface="Arial" charset="0"/>
              </a:rPr>
              <a:t>Click on the icon to choose a picture </a:t>
            </a:r>
            <a:r>
              <a:rPr lang="en-GB" altLang="en-US" sz="750" dirty="0">
                <a:solidFill>
                  <a:prstClr val="white"/>
                </a:solidFill>
                <a:cs typeface="Arial" charset="0"/>
              </a:rPr>
              <a:t>or </a:t>
            </a:r>
            <a:br>
              <a:rPr lang="en-GB" altLang="en-US" sz="750" dirty="0">
                <a:solidFill>
                  <a:prstClr val="white"/>
                </a:solidFill>
                <a:cs typeface="Arial" charset="0"/>
              </a:rPr>
            </a:br>
            <a:r>
              <a:rPr lang="en-GB" altLang="en-US" sz="750" b="1" dirty="0">
                <a:solidFill>
                  <a:prstClr val="white"/>
                </a:solidFill>
                <a:cs typeface="Arial" charset="0"/>
              </a:rPr>
              <a:t>Reset the slide</a:t>
            </a:r>
            <a:r>
              <a:rPr lang="en-GB" altLang="en-US" sz="750" dirty="0">
                <a:solidFill>
                  <a:prstClr val="white"/>
                </a:solidFill>
                <a:cs typeface="Arial" charset="0"/>
              </a:rPr>
              <a:t>.</a:t>
            </a:r>
          </a:p>
          <a:p>
            <a:pPr algn="ctr" eaLnBrk="1" fontAlgn="base" hangingPunct="1">
              <a:spcBef>
                <a:spcPct val="0"/>
              </a:spcBef>
              <a:spcAft>
                <a:spcPct val="0"/>
              </a:spcAft>
              <a:defRPr/>
            </a:pPr>
            <a:r>
              <a:rPr lang="en-GB" altLang="en-US" sz="525" dirty="0">
                <a:solidFill>
                  <a:prstClr val="white"/>
                </a:solidFill>
                <a:cs typeface="Arial" charset="0"/>
              </a:rPr>
              <a:t>To Reset: Right click on the slide thumbnail and select ‘reset slide’ or choose the ‘Reset’ button on the ‘Home’ ribbon (next to the font choice box)</a:t>
            </a:r>
          </a:p>
        </p:txBody>
      </p:sp>
      <p:sp>
        <p:nvSpPr>
          <p:cNvPr id="8" name="TextBox 35"/>
          <p:cNvSpPr txBox="1">
            <a:spLocks noChangeArrowheads="1"/>
          </p:cNvSpPr>
          <p:nvPr userDrawn="1"/>
        </p:nvSpPr>
        <p:spPr bwMode="auto">
          <a:xfrm>
            <a:off x="5724525" y="288925"/>
            <a:ext cx="2228850" cy="669093"/>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525" tIns="8096" rIns="13525" bIns="809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450"/>
              </a:spcAft>
              <a:defRPr/>
            </a:pPr>
            <a:r>
              <a:rPr lang="en-GB" altLang="en-US" sz="750" dirty="0">
                <a:solidFill>
                  <a:prstClr val="white"/>
                </a:solidFill>
                <a:cs typeface="Arial" charset="0"/>
              </a:rPr>
              <a:t>If the you can read this </a:t>
            </a:r>
            <a:r>
              <a:rPr lang="en-GB" altLang="en-US" sz="750" b="1" dirty="0">
                <a:solidFill>
                  <a:prstClr val="white"/>
                </a:solidFill>
                <a:cs typeface="Arial" charset="0"/>
              </a:rPr>
              <a:t>Click on the icon to choose a picture </a:t>
            </a:r>
            <a:r>
              <a:rPr lang="en-GB" altLang="en-US" sz="750" dirty="0">
                <a:solidFill>
                  <a:prstClr val="white"/>
                </a:solidFill>
                <a:cs typeface="Arial" charset="0"/>
              </a:rPr>
              <a:t>or </a:t>
            </a:r>
            <a:br>
              <a:rPr lang="en-GB" altLang="en-US" sz="750" dirty="0">
                <a:solidFill>
                  <a:prstClr val="white"/>
                </a:solidFill>
                <a:cs typeface="Arial" charset="0"/>
              </a:rPr>
            </a:br>
            <a:r>
              <a:rPr lang="en-GB" altLang="en-US" sz="750" b="1" dirty="0">
                <a:solidFill>
                  <a:prstClr val="white"/>
                </a:solidFill>
                <a:cs typeface="Arial" charset="0"/>
              </a:rPr>
              <a:t>Reset the slide</a:t>
            </a:r>
            <a:r>
              <a:rPr lang="en-GB" altLang="en-US" sz="750" dirty="0">
                <a:solidFill>
                  <a:prstClr val="white"/>
                </a:solidFill>
                <a:cs typeface="Arial" charset="0"/>
              </a:rPr>
              <a:t>.</a:t>
            </a:r>
          </a:p>
          <a:p>
            <a:pPr algn="ctr" eaLnBrk="1" fontAlgn="base" hangingPunct="1">
              <a:spcBef>
                <a:spcPct val="0"/>
              </a:spcBef>
              <a:spcAft>
                <a:spcPct val="0"/>
              </a:spcAft>
              <a:defRPr/>
            </a:pPr>
            <a:r>
              <a:rPr lang="en-GB" altLang="en-US" sz="525" dirty="0">
                <a:solidFill>
                  <a:prstClr val="white"/>
                </a:solidFill>
                <a:cs typeface="Arial" charset="0"/>
              </a:rPr>
              <a:t>To Reset: Right click on the slide thumbnail and select ‘reset slide’ or choose the ‘Reset’ button on the ‘Home’ ribbon (next to the font choice box)</a:t>
            </a:r>
          </a:p>
        </p:txBody>
      </p:sp>
      <p:grpSp>
        <p:nvGrpSpPr>
          <p:cNvPr id="9" name="Group 39"/>
          <p:cNvGrpSpPr>
            <a:grpSpLocks/>
          </p:cNvGrpSpPr>
          <p:nvPr userDrawn="1"/>
        </p:nvGrpSpPr>
        <p:grpSpPr bwMode="white">
          <a:xfrm>
            <a:off x="-565150" y="0"/>
            <a:ext cx="490538" cy="6865938"/>
            <a:chOff x="-565302" y="0"/>
            <a:chExt cx="490967" cy="6865432"/>
          </a:xfrm>
        </p:grpSpPr>
        <p:sp>
          <p:nvSpPr>
            <p:cNvPr id="10" name="Rectangle 9"/>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dirty="0">
                <a:solidFill>
                  <a:prstClr val="white"/>
                </a:solidFill>
              </a:endParaRPr>
            </a:p>
          </p:txBody>
        </p:sp>
        <p:grpSp>
          <p:nvGrpSpPr>
            <p:cNvPr id="11" name="Group 41"/>
            <p:cNvGrpSpPr>
              <a:grpSpLocks/>
            </p:cNvGrpSpPr>
            <p:nvPr userDrawn="1"/>
          </p:nvGrpSpPr>
          <p:grpSpPr bwMode="white">
            <a:xfrm>
              <a:off x="-307801" y="1143000"/>
              <a:ext cx="233465" cy="4572000"/>
              <a:chOff x="-361009" y="1143000"/>
              <a:chExt cx="286674" cy="4572000"/>
            </a:xfrm>
          </p:grpSpPr>
          <p:cxnSp>
            <p:nvCxnSpPr>
              <p:cNvPr id="26" name="Straight Connector 25"/>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28"/>
            <p:cNvGrpSpPr>
              <a:grpSpLocks/>
            </p:cNvGrpSpPr>
            <p:nvPr userDrawn="1"/>
          </p:nvGrpSpPr>
          <p:grpSpPr bwMode="white">
            <a:xfrm>
              <a:off x="-307801" y="0"/>
              <a:ext cx="233466" cy="6865432"/>
              <a:chOff x="-564989" y="0"/>
              <a:chExt cx="490654" cy="6865432"/>
            </a:xfrm>
          </p:grpSpPr>
          <p:cxnSp>
            <p:nvCxnSpPr>
              <p:cNvPr id="20" name="Straight Connector 19"/>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43"/>
            <p:cNvSpPr txBox="1">
              <a:spLocks noChangeArrowheads="1"/>
            </p:cNvSpPr>
            <p:nvPr userDrawn="1"/>
          </p:nvSpPr>
          <p:spPr bwMode="white">
            <a:xfrm>
              <a:off x="-559725" y="102862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1/6</a:t>
              </a:r>
            </a:p>
          </p:txBody>
        </p:sp>
        <p:sp>
          <p:nvSpPr>
            <p:cNvPr id="14" name="TextBox 44"/>
            <p:cNvSpPr txBox="1">
              <a:spLocks noChangeArrowheads="1"/>
            </p:cNvSpPr>
            <p:nvPr userDrawn="1"/>
          </p:nvSpPr>
          <p:spPr bwMode="white">
            <a:xfrm>
              <a:off x="-559725" y="2182652"/>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2/6</a:t>
              </a:r>
            </a:p>
          </p:txBody>
        </p:sp>
        <p:sp>
          <p:nvSpPr>
            <p:cNvPr id="15" name="TextBox 45"/>
            <p:cNvSpPr txBox="1">
              <a:spLocks noChangeArrowheads="1"/>
            </p:cNvSpPr>
            <p:nvPr userDrawn="1"/>
          </p:nvSpPr>
          <p:spPr bwMode="white">
            <a:xfrm>
              <a:off x="-559725" y="4463721"/>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4/6</a:t>
              </a:r>
            </a:p>
          </p:txBody>
        </p:sp>
        <p:sp>
          <p:nvSpPr>
            <p:cNvPr id="16" name="TextBox 46"/>
            <p:cNvSpPr txBox="1">
              <a:spLocks noChangeArrowheads="1"/>
            </p:cNvSpPr>
            <p:nvPr userDrawn="1"/>
          </p:nvSpPr>
          <p:spPr bwMode="white">
            <a:xfrm>
              <a:off x="-559725" y="5601875"/>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5/6</a:t>
              </a:r>
            </a:p>
          </p:txBody>
        </p:sp>
        <p:sp>
          <p:nvSpPr>
            <p:cNvPr id="17" name="TextBox 47"/>
            <p:cNvSpPr txBox="1">
              <a:spLocks noChangeArrowheads="1"/>
            </p:cNvSpPr>
            <p:nvPr userDrawn="1"/>
          </p:nvSpPr>
          <p:spPr bwMode="white">
            <a:xfrm>
              <a:off x="-559725" y="161119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1/4</a:t>
              </a:r>
            </a:p>
          </p:txBody>
        </p:sp>
        <p:sp>
          <p:nvSpPr>
            <p:cNvPr id="18" name="TextBox 48"/>
            <p:cNvSpPr txBox="1">
              <a:spLocks noChangeArrowheads="1"/>
            </p:cNvSpPr>
            <p:nvPr userDrawn="1"/>
          </p:nvSpPr>
          <p:spPr bwMode="white">
            <a:xfrm>
              <a:off x="-559725" y="5049466"/>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3/4</a:t>
              </a:r>
            </a:p>
          </p:txBody>
        </p:sp>
        <p:sp>
          <p:nvSpPr>
            <p:cNvPr id="19" name="TextBox 49"/>
            <p:cNvSpPr txBox="1">
              <a:spLocks noChangeArrowheads="1"/>
            </p:cNvSpPr>
            <p:nvPr userDrawn="1"/>
          </p:nvSpPr>
          <p:spPr bwMode="white">
            <a:xfrm>
              <a:off x="-559725" y="3338267"/>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1/2</a:t>
              </a:r>
            </a:p>
          </p:txBody>
        </p:sp>
      </p:grpSp>
      <p:grpSp>
        <p:nvGrpSpPr>
          <p:cNvPr id="30" name="Group 29"/>
          <p:cNvGrpSpPr/>
          <p:nvPr userDrawn="1"/>
        </p:nvGrpSpPr>
        <p:grpSpPr bwMode="white">
          <a:xfrm>
            <a:off x="3" y="-325436"/>
            <a:ext cx="9144000" cy="233362"/>
            <a:chOff x="3" y="-325436"/>
            <a:chExt cx="9144000" cy="233362"/>
          </a:xfrm>
        </p:grpSpPr>
        <p:sp>
          <p:nvSpPr>
            <p:cNvPr id="31" name="Rectangle 30"/>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dirty="0">
                <a:solidFill>
                  <a:prstClr val="white"/>
                </a:solidFill>
              </a:endParaRPr>
            </a:p>
          </p:txBody>
        </p:sp>
        <p:cxnSp>
          <p:nvCxnSpPr>
            <p:cNvPr id="32" name="Straight Connector 31"/>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01085997"/>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Divider - No imag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4" y="1214422"/>
            <a:ext cx="6604017" cy="2005022"/>
          </a:xfrm>
          <a:noFill/>
          <a:ln w="9525" algn="ctr">
            <a:noFill/>
            <a:miter lim="800000"/>
            <a:headEnd/>
            <a:tailEnd/>
          </a:ln>
          <a:effectLst/>
        </p:spPr>
        <p:txBody>
          <a:bodyPr/>
          <a:lstStyle>
            <a:lvl1pPr>
              <a:defRPr kumimoji="0" lang="en-GB" sz="2100" b="0" i="0" u="none" strike="noStrike" kern="0" cap="none" spc="0" normalizeH="0" baseline="0" noProof="0" dirty="0" smtClean="0">
                <a:ln>
                  <a:noFill/>
                </a:ln>
                <a:solidFill>
                  <a:schemeClr val="bg1"/>
                </a:solidFill>
                <a:effectLst/>
                <a:uLnTx/>
                <a:uFillTx/>
                <a:latin typeface="+mj-lt"/>
                <a:ea typeface="+mj-ea"/>
                <a:cs typeface="+mj-cs"/>
              </a:defRPr>
            </a:lvl1pPr>
          </a:lstStyle>
          <a:p>
            <a:pPr lvl="0"/>
            <a:r>
              <a:rPr lang="en-US" dirty="0"/>
              <a:t>Click to edit divider title</a:t>
            </a:r>
            <a:endParaRPr lang="en-GB" dirty="0"/>
          </a:p>
        </p:txBody>
      </p:sp>
      <p:pic>
        <p:nvPicPr>
          <p:cNvPr id="4" name="Picture 35" descr="JCI_RGB.emf"/>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594602" y="6234113"/>
            <a:ext cx="109696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5"/>
          <p:cNvSpPr>
            <a:spLocks noGrp="1"/>
          </p:cNvSpPr>
          <p:nvPr>
            <p:ph type="body" sz="quarter" idx="11"/>
          </p:nvPr>
        </p:nvSpPr>
        <p:spPr>
          <a:xfrm>
            <a:off x="468313" y="3506788"/>
            <a:ext cx="3924300" cy="2514600"/>
          </a:xfrm>
        </p:spPr>
        <p:txBody>
          <a:bodyPr/>
          <a:lstStyle>
            <a:lvl1pPr>
              <a:buClrTx/>
              <a:defRPr>
                <a:solidFill>
                  <a:schemeClr val="bg1"/>
                </a:solidFill>
              </a:defRPr>
            </a:lvl1pPr>
            <a:lvl2pPr>
              <a:buClrTx/>
              <a:defRPr>
                <a:solidFill>
                  <a:schemeClr val="bg1"/>
                </a:solidFill>
              </a:defRPr>
            </a:lvl2pPr>
            <a:lvl3pPr>
              <a:buClr>
                <a:schemeClr val="bg1"/>
              </a:buClr>
              <a:defRPr>
                <a:solidFill>
                  <a:schemeClr val="bg1"/>
                </a:solidFill>
              </a:defRPr>
            </a:lvl3pPr>
            <a:lvl4pPr>
              <a:buClrTx/>
              <a:defRPr>
                <a:solidFill>
                  <a:schemeClr val="bg1"/>
                </a:solidFill>
              </a:defRPr>
            </a:lvl4pPr>
            <a:lvl5pPr>
              <a:buClrTx/>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8" name="Group 39"/>
          <p:cNvGrpSpPr>
            <a:grpSpLocks/>
          </p:cNvGrpSpPr>
          <p:nvPr userDrawn="1"/>
        </p:nvGrpSpPr>
        <p:grpSpPr bwMode="white">
          <a:xfrm>
            <a:off x="-565150" y="0"/>
            <a:ext cx="490538" cy="6865938"/>
            <a:chOff x="-565302" y="0"/>
            <a:chExt cx="490967" cy="6865432"/>
          </a:xfrm>
        </p:grpSpPr>
        <p:sp>
          <p:nvSpPr>
            <p:cNvPr id="10" name="Rectangle 9"/>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dirty="0">
                <a:solidFill>
                  <a:prstClr val="white"/>
                </a:solidFill>
              </a:endParaRPr>
            </a:p>
          </p:txBody>
        </p:sp>
        <p:grpSp>
          <p:nvGrpSpPr>
            <p:cNvPr id="11" name="Group 41"/>
            <p:cNvGrpSpPr>
              <a:grpSpLocks/>
            </p:cNvGrpSpPr>
            <p:nvPr userDrawn="1"/>
          </p:nvGrpSpPr>
          <p:grpSpPr bwMode="white">
            <a:xfrm>
              <a:off x="-307801" y="1143000"/>
              <a:ext cx="233465" cy="4572000"/>
              <a:chOff x="-361009" y="1143000"/>
              <a:chExt cx="286674" cy="4572000"/>
            </a:xfrm>
          </p:grpSpPr>
          <p:cxnSp>
            <p:nvCxnSpPr>
              <p:cNvPr id="26" name="Straight Connector 25"/>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28"/>
            <p:cNvGrpSpPr>
              <a:grpSpLocks/>
            </p:cNvGrpSpPr>
            <p:nvPr userDrawn="1"/>
          </p:nvGrpSpPr>
          <p:grpSpPr bwMode="white">
            <a:xfrm>
              <a:off x="-307801" y="0"/>
              <a:ext cx="233466" cy="6865432"/>
              <a:chOff x="-564989" y="0"/>
              <a:chExt cx="490654" cy="6865432"/>
            </a:xfrm>
          </p:grpSpPr>
          <p:cxnSp>
            <p:nvCxnSpPr>
              <p:cNvPr id="20" name="Straight Connector 19"/>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43"/>
            <p:cNvSpPr txBox="1">
              <a:spLocks noChangeArrowheads="1"/>
            </p:cNvSpPr>
            <p:nvPr userDrawn="1"/>
          </p:nvSpPr>
          <p:spPr bwMode="white">
            <a:xfrm>
              <a:off x="-559725" y="102862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1/6</a:t>
              </a:r>
            </a:p>
          </p:txBody>
        </p:sp>
        <p:sp>
          <p:nvSpPr>
            <p:cNvPr id="14" name="TextBox 44"/>
            <p:cNvSpPr txBox="1">
              <a:spLocks noChangeArrowheads="1"/>
            </p:cNvSpPr>
            <p:nvPr userDrawn="1"/>
          </p:nvSpPr>
          <p:spPr bwMode="white">
            <a:xfrm>
              <a:off x="-559725" y="2182652"/>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2/6</a:t>
              </a:r>
            </a:p>
          </p:txBody>
        </p:sp>
        <p:sp>
          <p:nvSpPr>
            <p:cNvPr id="15" name="TextBox 45"/>
            <p:cNvSpPr txBox="1">
              <a:spLocks noChangeArrowheads="1"/>
            </p:cNvSpPr>
            <p:nvPr userDrawn="1"/>
          </p:nvSpPr>
          <p:spPr bwMode="white">
            <a:xfrm>
              <a:off x="-559725" y="4463721"/>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4/6</a:t>
              </a:r>
            </a:p>
          </p:txBody>
        </p:sp>
        <p:sp>
          <p:nvSpPr>
            <p:cNvPr id="16" name="TextBox 46"/>
            <p:cNvSpPr txBox="1">
              <a:spLocks noChangeArrowheads="1"/>
            </p:cNvSpPr>
            <p:nvPr userDrawn="1"/>
          </p:nvSpPr>
          <p:spPr bwMode="white">
            <a:xfrm>
              <a:off x="-559725" y="5601875"/>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5/6</a:t>
              </a:r>
            </a:p>
          </p:txBody>
        </p:sp>
        <p:sp>
          <p:nvSpPr>
            <p:cNvPr id="17" name="TextBox 47"/>
            <p:cNvSpPr txBox="1">
              <a:spLocks noChangeArrowheads="1"/>
            </p:cNvSpPr>
            <p:nvPr userDrawn="1"/>
          </p:nvSpPr>
          <p:spPr bwMode="white">
            <a:xfrm>
              <a:off x="-559725" y="161119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1/4</a:t>
              </a:r>
            </a:p>
          </p:txBody>
        </p:sp>
        <p:sp>
          <p:nvSpPr>
            <p:cNvPr id="18" name="TextBox 48"/>
            <p:cNvSpPr txBox="1">
              <a:spLocks noChangeArrowheads="1"/>
            </p:cNvSpPr>
            <p:nvPr userDrawn="1"/>
          </p:nvSpPr>
          <p:spPr bwMode="white">
            <a:xfrm>
              <a:off x="-559725" y="5049466"/>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3/4</a:t>
              </a:r>
            </a:p>
          </p:txBody>
        </p:sp>
        <p:sp>
          <p:nvSpPr>
            <p:cNvPr id="19" name="TextBox 49"/>
            <p:cNvSpPr txBox="1">
              <a:spLocks noChangeArrowheads="1"/>
            </p:cNvSpPr>
            <p:nvPr userDrawn="1"/>
          </p:nvSpPr>
          <p:spPr bwMode="white">
            <a:xfrm>
              <a:off x="-559725" y="3338267"/>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1/2</a:t>
              </a:r>
            </a:p>
          </p:txBody>
        </p:sp>
      </p:grpSp>
      <p:grpSp>
        <p:nvGrpSpPr>
          <p:cNvPr id="30" name="Group 29"/>
          <p:cNvGrpSpPr/>
          <p:nvPr userDrawn="1"/>
        </p:nvGrpSpPr>
        <p:grpSpPr bwMode="white">
          <a:xfrm>
            <a:off x="3" y="-325436"/>
            <a:ext cx="9144000" cy="233362"/>
            <a:chOff x="3" y="-325436"/>
            <a:chExt cx="9144000" cy="233362"/>
          </a:xfrm>
        </p:grpSpPr>
        <p:sp>
          <p:nvSpPr>
            <p:cNvPr id="31" name="Rectangle 30"/>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dirty="0">
                <a:solidFill>
                  <a:prstClr val="white"/>
                </a:solidFill>
              </a:endParaRPr>
            </a:p>
          </p:txBody>
        </p:sp>
        <p:cxnSp>
          <p:nvCxnSpPr>
            <p:cNvPr id="32" name="Straight Connector 31"/>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6" name="Rectangle 5"/>
          <p:cNvSpPr txBox="1">
            <a:spLocks noChangeArrowheads="1"/>
          </p:cNvSpPr>
          <p:nvPr userDrawn="1"/>
        </p:nvSpPr>
        <p:spPr bwMode="auto">
          <a:xfrm>
            <a:off x="763590" y="6630990"/>
            <a:ext cx="1100137" cy="69250"/>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450" dirty="0">
                <a:solidFill>
                  <a:prstClr val="white"/>
                </a:solidFill>
                <a:cs typeface="Arial" panose="020B0604020202020204" pitchFamily="34" charset="0"/>
              </a:rPr>
              <a:t>Johnson Controls, Inc. —</a:t>
            </a:r>
            <a:endParaRPr lang="en-GB" sz="450" dirty="0">
              <a:solidFill>
                <a:prstClr val="white"/>
              </a:solidFill>
              <a:cs typeface="Arial" charset="0"/>
            </a:endParaRPr>
          </a:p>
        </p:txBody>
      </p:sp>
      <p:sp>
        <p:nvSpPr>
          <p:cNvPr id="37" name="Rectangle 6"/>
          <p:cNvSpPr txBox="1">
            <a:spLocks noChangeArrowheads="1"/>
          </p:cNvSpPr>
          <p:nvPr userDrawn="1"/>
        </p:nvSpPr>
        <p:spPr bwMode="auto">
          <a:xfrm>
            <a:off x="468313" y="6560604"/>
            <a:ext cx="269874" cy="215900"/>
          </a:xfrm>
          <a:prstGeom prst="rect">
            <a:avLst/>
          </a:prstGeom>
          <a:noFill/>
          <a:ln w="9525">
            <a:noFill/>
            <a:miter lim="800000"/>
            <a:headEnd/>
            <a:tailEnd/>
          </a:ln>
          <a:effectLst/>
        </p:spPr>
        <p:txBody>
          <a:bodyPr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5CFF3644-1C11-477C-A5D5-3A3BC5CE8122}" type="slidenum">
              <a:rPr lang="de-DE" sz="675" smtClean="0">
                <a:solidFill>
                  <a:prstClr val="white"/>
                </a:solidFill>
              </a:rPr>
              <a:pPr eaLnBrk="1" fontAlgn="base" hangingPunct="1">
                <a:spcBef>
                  <a:spcPct val="0"/>
                </a:spcBef>
                <a:spcAft>
                  <a:spcPct val="0"/>
                </a:spcAft>
              </a:pPr>
              <a:t>‹#›</a:t>
            </a:fld>
            <a:endParaRPr lang="de-DE" sz="675" dirty="0">
              <a:solidFill>
                <a:prstClr val="white"/>
              </a:solidFill>
            </a:endParaRPr>
          </a:p>
        </p:txBody>
      </p:sp>
      <p:sp>
        <p:nvSpPr>
          <p:cNvPr id="38" name="Footer Placeholder 1"/>
          <p:cNvSpPr>
            <a:spLocks noGrp="1"/>
          </p:cNvSpPr>
          <p:nvPr>
            <p:ph type="ftr" sz="quarter" idx="3"/>
          </p:nvPr>
        </p:nvSpPr>
        <p:spPr>
          <a:xfrm>
            <a:off x="1655888" y="6581112"/>
            <a:ext cx="4750467" cy="193675"/>
          </a:xfrm>
          <a:prstGeom prst="rect">
            <a:avLst/>
          </a:prstGeom>
        </p:spPr>
        <p:txBody>
          <a:bodyPr vert="horz" lIns="0" tIns="0" rIns="0" bIns="0" rtlCol="0" anchor="ctr"/>
          <a:lstStyle>
            <a:lvl1pPr algn="l">
              <a:defRPr sz="450">
                <a:solidFill>
                  <a:schemeClr val="bg1"/>
                </a:solidFill>
              </a:defRPr>
            </a:lvl1pPr>
          </a:lstStyle>
          <a:p>
            <a:r>
              <a:rPr lang="en-GB" dirty="0">
                <a:solidFill>
                  <a:prstClr val="white"/>
                </a:solidFill>
              </a:rPr>
              <a:t>Knowledge Navigator</a:t>
            </a:r>
          </a:p>
        </p:txBody>
      </p:sp>
    </p:spTree>
    <p:extLst>
      <p:ext uri="{BB962C8B-B14F-4D97-AF65-F5344CB8AC3E}">
        <p14:creationId xmlns:p14="http://schemas.microsoft.com/office/powerpoint/2010/main" val="3179166620"/>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Cover 1">
    <p:spTree>
      <p:nvGrpSpPr>
        <p:cNvPr id="1" name=""/>
        <p:cNvGrpSpPr/>
        <p:nvPr/>
      </p:nvGrpSpPr>
      <p:grpSpPr>
        <a:xfrm>
          <a:off x="0" y="0"/>
          <a:ext cx="0" cy="0"/>
          <a:chOff x="0" y="0"/>
          <a:chExt cx="0" cy="0"/>
        </a:xfrm>
      </p:grpSpPr>
      <p:sp>
        <p:nvSpPr>
          <p:cNvPr id="4" name="Rectangle 37"/>
          <p:cNvSpPr>
            <a:spLocks noGrp="1" noChangeArrowheads="1"/>
          </p:cNvSpPr>
          <p:nvPr>
            <p:ph type="subTitle" sz="quarter" idx="1"/>
          </p:nvPr>
        </p:nvSpPr>
        <p:spPr>
          <a:xfrm>
            <a:off x="762003" y="288931"/>
            <a:ext cx="7921625" cy="277813"/>
          </a:xfrm>
          <a:prstGeom prst="rect">
            <a:avLst/>
          </a:prstGeom>
        </p:spPr>
        <p:txBody>
          <a:bodyPr/>
          <a:lstStyle>
            <a:lvl1pPr marL="0" indent="0">
              <a:lnSpc>
                <a:spcPct val="100000"/>
              </a:lnSpc>
              <a:spcBef>
                <a:spcPct val="0"/>
              </a:spcBef>
              <a:spcAft>
                <a:spcPts val="0"/>
              </a:spcAft>
              <a:buNone/>
              <a:defRPr sz="788" b="0">
                <a:solidFill>
                  <a:schemeClr val="tx1"/>
                </a:solidFill>
              </a:defRPr>
            </a:lvl1pPr>
          </a:lstStyle>
          <a:p>
            <a:r>
              <a:rPr lang="en-US"/>
              <a:t>Click to edit Master subtitle style</a:t>
            </a:r>
            <a:endParaRPr lang="en-GB" dirty="0"/>
          </a:p>
        </p:txBody>
      </p:sp>
      <p:sp>
        <p:nvSpPr>
          <p:cNvPr id="5" name="Text Placeholder 22"/>
          <p:cNvSpPr>
            <a:spLocks noGrp="1"/>
          </p:cNvSpPr>
          <p:nvPr>
            <p:ph type="body" sz="quarter" idx="11"/>
          </p:nvPr>
        </p:nvSpPr>
        <p:spPr>
          <a:xfrm>
            <a:off x="761999" y="5340210"/>
            <a:ext cx="4972233" cy="839322"/>
          </a:xfrm>
          <a:prstGeom prst="rect">
            <a:avLst/>
          </a:prstGeom>
        </p:spPr>
        <p:txBody>
          <a:bodyPr lIns="0" rIns="0"/>
          <a:lstStyle>
            <a:lvl1pPr marL="0" indent="0">
              <a:spcAft>
                <a:spcPts val="0"/>
              </a:spcAft>
              <a:buNone/>
              <a:defRPr sz="900" b="1">
                <a:solidFill>
                  <a:schemeClr val="tx1"/>
                </a:solidFill>
              </a:defRPr>
            </a:lvl1pPr>
            <a:lvl2pPr marL="0" indent="893">
              <a:spcAft>
                <a:spcPts val="0"/>
              </a:spcAft>
              <a:buNone/>
              <a:defRPr sz="788" i="1" baseline="0">
                <a:solidFill>
                  <a:schemeClr val="tx1"/>
                </a:solidFill>
              </a:defRPr>
            </a:lvl2pPr>
            <a:lvl3pPr marL="101798" indent="-100906">
              <a:spcAft>
                <a:spcPts val="0"/>
              </a:spcAft>
              <a:defRPr/>
            </a:lvl3pPr>
            <a:lvl4pPr marL="203597" indent="-100906">
              <a:defRPr/>
            </a:lvl4pPr>
            <a:lvl5pPr marL="305396" indent="-100906">
              <a:defRPr/>
            </a:lvl5pPr>
            <a:lvl6pPr marL="401836" indent="-100906">
              <a:defRPr/>
            </a:lvl6pPr>
            <a:lvl7pPr marL="503635" indent="-90191">
              <a:spcBef>
                <a:spcPts val="0"/>
              </a:spcBef>
              <a:buSzPct val="80000"/>
              <a:defRPr sz="675"/>
            </a:lvl7pPr>
          </a:lstStyle>
          <a:p>
            <a:pPr lvl="0"/>
            <a:r>
              <a:rPr lang="en-US"/>
              <a:t>Click to edit Master text styles</a:t>
            </a:r>
          </a:p>
          <a:p>
            <a:pPr lvl="1"/>
            <a:r>
              <a:rPr lang="en-US"/>
              <a:t>Second level</a:t>
            </a:r>
          </a:p>
        </p:txBody>
      </p:sp>
      <p:sp>
        <p:nvSpPr>
          <p:cNvPr id="6" name="Picture Placeholder 33"/>
          <p:cNvSpPr>
            <a:spLocks noGrp="1"/>
          </p:cNvSpPr>
          <p:nvPr>
            <p:ph type="pic" sz="quarter" idx="10"/>
          </p:nvPr>
        </p:nvSpPr>
        <p:spPr>
          <a:xfrm>
            <a:off x="-1" y="1716088"/>
            <a:ext cx="9144001" cy="3430800"/>
          </a:xfrm>
          <a:prstGeom prst="rect">
            <a:avLst/>
          </a:prstGeom>
          <a:effectLst/>
        </p:spPr>
        <p:txBody>
          <a:bodyPr rtlCol="0" anchor="ctr">
            <a:normAutofit/>
          </a:bodyPr>
          <a:lstStyle>
            <a:lvl1pPr marL="0" indent="0" algn="ctr">
              <a:buNone/>
              <a:defRPr>
                <a:solidFill>
                  <a:schemeClr val="bg2">
                    <a:lumMod val="60000"/>
                    <a:lumOff val="40000"/>
                  </a:schemeClr>
                </a:solidFill>
              </a:defRPr>
            </a:lvl1pPr>
          </a:lstStyle>
          <a:p>
            <a:pPr lvl="0"/>
            <a:r>
              <a:rPr lang="en-US" noProof="0" dirty="0"/>
              <a:t>Click icon to add picture</a:t>
            </a:r>
            <a:endParaRPr lang="en-GB" noProof="0" dirty="0"/>
          </a:p>
        </p:txBody>
      </p:sp>
      <p:sp>
        <p:nvSpPr>
          <p:cNvPr id="8" name="Title 1"/>
          <p:cNvSpPr>
            <a:spLocks noGrp="1"/>
          </p:cNvSpPr>
          <p:nvPr>
            <p:ph type="title"/>
          </p:nvPr>
        </p:nvSpPr>
        <p:spPr>
          <a:xfrm>
            <a:off x="762002" y="644953"/>
            <a:ext cx="8207375" cy="966365"/>
          </a:xfrm>
        </p:spPr>
        <p:txBody>
          <a:bodyPr/>
          <a:lstStyle>
            <a:lvl1pPr>
              <a:defRPr sz="1800"/>
            </a:lvl1pPr>
          </a:lstStyle>
          <a:p>
            <a:r>
              <a:rPr lang="en-US"/>
              <a:t>Click to edit Master title style</a:t>
            </a:r>
            <a:endParaRPr lang="en-GB" dirty="0"/>
          </a:p>
        </p:txBody>
      </p:sp>
      <p:sp>
        <p:nvSpPr>
          <p:cNvPr id="9" name="TextBox 8"/>
          <p:cNvSpPr txBox="1">
            <a:spLocks noChangeArrowheads="1"/>
          </p:cNvSpPr>
          <p:nvPr userDrawn="1"/>
        </p:nvSpPr>
        <p:spPr bwMode="auto">
          <a:xfrm>
            <a:off x="7877177" y="2863853"/>
            <a:ext cx="1152525" cy="496674"/>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144" tIns="6072" rIns="10144" bIns="607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338"/>
              </a:spcAft>
              <a:defRPr/>
            </a:pPr>
            <a:r>
              <a:rPr lang="en-GB" altLang="en-US" sz="563" dirty="0">
                <a:solidFill>
                  <a:prstClr val="white"/>
                </a:solidFill>
                <a:cs typeface="Arial" charset="0"/>
              </a:rPr>
              <a:t>If the you can read this </a:t>
            </a:r>
            <a:r>
              <a:rPr lang="en-GB" altLang="en-US" sz="563" b="1" dirty="0">
                <a:solidFill>
                  <a:prstClr val="white"/>
                </a:solidFill>
                <a:cs typeface="Arial" charset="0"/>
              </a:rPr>
              <a:t>Click on the icon to choose a picture </a:t>
            </a:r>
            <a:r>
              <a:rPr lang="en-GB" altLang="en-US" sz="563" dirty="0">
                <a:solidFill>
                  <a:prstClr val="white"/>
                </a:solidFill>
                <a:cs typeface="Arial" charset="0"/>
              </a:rPr>
              <a:t>or </a:t>
            </a:r>
            <a:br>
              <a:rPr lang="en-GB" altLang="en-US" sz="563" dirty="0">
                <a:solidFill>
                  <a:prstClr val="white"/>
                </a:solidFill>
                <a:cs typeface="Arial" charset="0"/>
              </a:rPr>
            </a:br>
            <a:r>
              <a:rPr lang="en-GB" altLang="en-US" sz="563" b="1" dirty="0">
                <a:solidFill>
                  <a:prstClr val="white"/>
                </a:solidFill>
                <a:cs typeface="Arial" charset="0"/>
              </a:rPr>
              <a:t>Reset the slide</a:t>
            </a:r>
            <a:r>
              <a:rPr lang="en-GB" altLang="en-US" sz="563" dirty="0">
                <a:solidFill>
                  <a:prstClr val="white"/>
                </a:solidFill>
                <a:cs typeface="Arial" charset="0"/>
              </a:rPr>
              <a:t>.</a:t>
            </a:r>
          </a:p>
          <a:p>
            <a:pPr algn="ctr" eaLnBrk="1" fontAlgn="base" hangingPunct="1">
              <a:spcBef>
                <a:spcPct val="0"/>
              </a:spcBef>
              <a:spcAft>
                <a:spcPct val="0"/>
              </a:spcAft>
              <a:defRPr/>
            </a:pPr>
            <a:r>
              <a:rPr lang="en-GB" altLang="en-US" sz="394" dirty="0">
                <a:solidFill>
                  <a:prstClr val="white"/>
                </a:solidFill>
                <a:cs typeface="Arial" charset="0"/>
              </a:rPr>
              <a:t>To Reset: Right click on the slide thumbnail and select ‘reset slide’ or choose the ‘Reset’ button on the ‘Home’ ribbon (next to the font choice box)</a:t>
            </a:r>
          </a:p>
        </p:txBody>
      </p:sp>
      <p:sp>
        <p:nvSpPr>
          <p:cNvPr id="10" name="TextBox 35"/>
          <p:cNvSpPr txBox="1">
            <a:spLocks noChangeArrowheads="1"/>
          </p:cNvSpPr>
          <p:nvPr userDrawn="1"/>
        </p:nvSpPr>
        <p:spPr bwMode="auto">
          <a:xfrm>
            <a:off x="128588" y="2863853"/>
            <a:ext cx="1152525" cy="496674"/>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144" tIns="6072" rIns="10144" bIns="607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338"/>
              </a:spcAft>
              <a:defRPr/>
            </a:pPr>
            <a:r>
              <a:rPr lang="en-GB" altLang="en-US" sz="563" dirty="0">
                <a:solidFill>
                  <a:prstClr val="white"/>
                </a:solidFill>
                <a:cs typeface="Arial" charset="0"/>
              </a:rPr>
              <a:t>If the you can read this </a:t>
            </a:r>
            <a:r>
              <a:rPr lang="en-GB" altLang="en-US" sz="563" b="1" dirty="0">
                <a:solidFill>
                  <a:prstClr val="white"/>
                </a:solidFill>
                <a:cs typeface="Arial" charset="0"/>
              </a:rPr>
              <a:t>Click on the icon to choose a picture </a:t>
            </a:r>
            <a:r>
              <a:rPr lang="en-GB" altLang="en-US" sz="563" dirty="0">
                <a:solidFill>
                  <a:prstClr val="white"/>
                </a:solidFill>
                <a:cs typeface="Arial" charset="0"/>
              </a:rPr>
              <a:t>or </a:t>
            </a:r>
            <a:br>
              <a:rPr lang="en-GB" altLang="en-US" sz="563" dirty="0">
                <a:solidFill>
                  <a:prstClr val="white"/>
                </a:solidFill>
                <a:cs typeface="Arial" charset="0"/>
              </a:rPr>
            </a:br>
            <a:r>
              <a:rPr lang="en-GB" altLang="en-US" sz="563" b="1" dirty="0">
                <a:solidFill>
                  <a:prstClr val="white"/>
                </a:solidFill>
                <a:cs typeface="Arial" charset="0"/>
              </a:rPr>
              <a:t>Reset the slide</a:t>
            </a:r>
            <a:r>
              <a:rPr lang="en-GB" altLang="en-US" sz="563" dirty="0">
                <a:solidFill>
                  <a:prstClr val="white"/>
                </a:solidFill>
                <a:cs typeface="Arial" charset="0"/>
              </a:rPr>
              <a:t>.</a:t>
            </a:r>
          </a:p>
          <a:p>
            <a:pPr algn="ctr" eaLnBrk="1" fontAlgn="base" hangingPunct="1">
              <a:spcBef>
                <a:spcPct val="0"/>
              </a:spcBef>
              <a:spcAft>
                <a:spcPct val="0"/>
              </a:spcAft>
              <a:defRPr/>
            </a:pPr>
            <a:r>
              <a:rPr lang="en-GB" altLang="en-US" sz="394" dirty="0">
                <a:solidFill>
                  <a:prstClr val="white"/>
                </a:solidFill>
                <a:cs typeface="Arial" charset="0"/>
              </a:rPr>
              <a:t>To Reset: Right click on the slide thumbnail and select ‘reset slide’ or choose the ‘Reset’ button on the ‘Home’ ribbon (next to the font choice box)</a:t>
            </a:r>
          </a:p>
        </p:txBody>
      </p:sp>
      <p:pic>
        <p:nvPicPr>
          <p:cNvPr id="11" name="Picture 36" descr="JCI_RGB.emf"/>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6597651" y="5673731"/>
            <a:ext cx="17462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Group 37"/>
          <p:cNvGrpSpPr>
            <a:grpSpLocks/>
          </p:cNvGrpSpPr>
          <p:nvPr userDrawn="1"/>
        </p:nvGrpSpPr>
        <p:grpSpPr bwMode="white">
          <a:xfrm>
            <a:off x="-565150" y="0"/>
            <a:ext cx="490538" cy="6865938"/>
            <a:chOff x="-565302" y="0"/>
            <a:chExt cx="490967" cy="6865432"/>
          </a:xfrm>
        </p:grpSpPr>
        <p:sp>
          <p:nvSpPr>
            <p:cNvPr id="13" name="Rectangle 12"/>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dirty="0">
                <a:solidFill>
                  <a:prstClr val="white"/>
                </a:solidFill>
              </a:endParaRPr>
            </a:p>
          </p:txBody>
        </p:sp>
        <p:grpSp>
          <p:nvGrpSpPr>
            <p:cNvPr id="14" name="Group 13"/>
            <p:cNvGrpSpPr>
              <a:grpSpLocks/>
            </p:cNvGrpSpPr>
            <p:nvPr userDrawn="1"/>
          </p:nvGrpSpPr>
          <p:grpSpPr bwMode="white">
            <a:xfrm>
              <a:off x="-307801" y="1143000"/>
              <a:ext cx="233465" cy="4572000"/>
              <a:chOff x="-361009" y="1143000"/>
              <a:chExt cx="286674" cy="4572000"/>
            </a:xfrm>
          </p:grpSpPr>
          <p:cxnSp>
            <p:nvCxnSpPr>
              <p:cNvPr id="29" name="Straight Connector 28"/>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5" name="Group 28"/>
            <p:cNvGrpSpPr>
              <a:grpSpLocks/>
            </p:cNvGrpSpPr>
            <p:nvPr userDrawn="1"/>
          </p:nvGrpSpPr>
          <p:grpSpPr bwMode="white">
            <a:xfrm>
              <a:off x="-307801" y="0"/>
              <a:ext cx="233466" cy="6865432"/>
              <a:chOff x="-564989" y="0"/>
              <a:chExt cx="490654" cy="6865432"/>
            </a:xfrm>
          </p:grpSpPr>
          <p:cxnSp>
            <p:nvCxnSpPr>
              <p:cNvPr id="23" name="Straight Connector 22"/>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6" name="TextBox 15"/>
            <p:cNvSpPr txBox="1">
              <a:spLocks noChangeArrowheads="1"/>
            </p:cNvSpPr>
            <p:nvPr userDrawn="1"/>
          </p:nvSpPr>
          <p:spPr bwMode="white">
            <a:xfrm>
              <a:off x="-546088" y="102862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1/6</a:t>
              </a:r>
            </a:p>
          </p:txBody>
        </p:sp>
        <p:sp>
          <p:nvSpPr>
            <p:cNvPr id="17" name="TextBox 16"/>
            <p:cNvSpPr txBox="1">
              <a:spLocks noChangeArrowheads="1"/>
            </p:cNvSpPr>
            <p:nvPr userDrawn="1"/>
          </p:nvSpPr>
          <p:spPr bwMode="white">
            <a:xfrm>
              <a:off x="-546088" y="2182652"/>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2/6</a:t>
              </a:r>
            </a:p>
          </p:txBody>
        </p:sp>
        <p:sp>
          <p:nvSpPr>
            <p:cNvPr id="18" name="TextBox 17"/>
            <p:cNvSpPr txBox="1">
              <a:spLocks noChangeArrowheads="1"/>
            </p:cNvSpPr>
            <p:nvPr userDrawn="1"/>
          </p:nvSpPr>
          <p:spPr bwMode="white">
            <a:xfrm>
              <a:off x="-546088" y="4463721"/>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4/6</a:t>
              </a:r>
            </a:p>
          </p:txBody>
        </p:sp>
        <p:sp>
          <p:nvSpPr>
            <p:cNvPr id="19" name="TextBox 18"/>
            <p:cNvSpPr txBox="1">
              <a:spLocks noChangeArrowheads="1"/>
            </p:cNvSpPr>
            <p:nvPr userDrawn="1"/>
          </p:nvSpPr>
          <p:spPr bwMode="white">
            <a:xfrm>
              <a:off x="-546088" y="5601875"/>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5/6</a:t>
              </a:r>
            </a:p>
          </p:txBody>
        </p:sp>
        <p:sp>
          <p:nvSpPr>
            <p:cNvPr id="20" name="TextBox 19"/>
            <p:cNvSpPr txBox="1">
              <a:spLocks noChangeArrowheads="1"/>
            </p:cNvSpPr>
            <p:nvPr userDrawn="1"/>
          </p:nvSpPr>
          <p:spPr bwMode="white">
            <a:xfrm>
              <a:off x="-546088" y="161119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1/4</a:t>
              </a:r>
            </a:p>
          </p:txBody>
        </p:sp>
        <p:sp>
          <p:nvSpPr>
            <p:cNvPr id="21" name="TextBox 20"/>
            <p:cNvSpPr txBox="1">
              <a:spLocks noChangeArrowheads="1"/>
            </p:cNvSpPr>
            <p:nvPr userDrawn="1"/>
          </p:nvSpPr>
          <p:spPr bwMode="white">
            <a:xfrm>
              <a:off x="-546088" y="5049466"/>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3/4</a:t>
              </a:r>
            </a:p>
          </p:txBody>
        </p:sp>
        <p:sp>
          <p:nvSpPr>
            <p:cNvPr id="22" name="TextBox 21"/>
            <p:cNvSpPr txBox="1">
              <a:spLocks noChangeArrowheads="1"/>
            </p:cNvSpPr>
            <p:nvPr userDrawn="1"/>
          </p:nvSpPr>
          <p:spPr bwMode="white">
            <a:xfrm>
              <a:off x="-546088" y="3338267"/>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1/2</a:t>
              </a:r>
            </a:p>
          </p:txBody>
        </p:sp>
      </p:grpSp>
      <p:grpSp>
        <p:nvGrpSpPr>
          <p:cNvPr id="40" name="Group 39"/>
          <p:cNvGrpSpPr/>
          <p:nvPr userDrawn="1"/>
        </p:nvGrpSpPr>
        <p:grpSpPr bwMode="white">
          <a:xfrm>
            <a:off x="3" y="-325436"/>
            <a:ext cx="9144000" cy="233362"/>
            <a:chOff x="3" y="-325436"/>
            <a:chExt cx="9144000" cy="233362"/>
          </a:xfrm>
        </p:grpSpPr>
        <p:sp>
          <p:nvSpPr>
            <p:cNvPr id="41" name="Rectangle 40"/>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dirty="0">
                <a:solidFill>
                  <a:prstClr val="white"/>
                </a:solidFill>
              </a:endParaRPr>
            </a:p>
          </p:txBody>
        </p:sp>
        <p:cxnSp>
          <p:nvCxnSpPr>
            <p:cNvPr id="42" name="Straight Connector 41"/>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8" name="Rectangle 5"/>
          <p:cNvSpPr txBox="1">
            <a:spLocks noChangeArrowheads="1"/>
          </p:cNvSpPr>
          <p:nvPr userDrawn="1"/>
        </p:nvSpPr>
        <p:spPr bwMode="auto">
          <a:xfrm>
            <a:off x="763591" y="6630990"/>
            <a:ext cx="1100137" cy="52002"/>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338" dirty="0">
                <a:solidFill>
                  <a:srgbClr val="878785"/>
                </a:solidFill>
                <a:cs typeface="Arial" panose="020B0604020202020204" pitchFamily="34" charset="0"/>
              </a:rPr>
              <a:t>Johnson Controls, Inc. —</a:t>
            </a:r>
            <a:endParaRPr lang="en-GB" sz="338" dirty="0">
              <a:solidFill>
                <a:srgbClr val="878785"/>
              </a:solidFill>
              <a:cs typeface="Arial" charset="0"/>
            </a:endParaRPr>
          </a:p>
        </p:txBody>
      </p:sp>
      <p:sp>
        <p:nvSpPr>
          <p:cNvPr id="46" name="Footer Placeholder 1"/>
          <p:cNvSpPr>
            <a:spLocks noGrp="1"/>
          </p:cNvSpPr>
          <p:nvPr>
            <p:ph type="ftr" sz="quarter" idx="3"/>
          </p:nvPr>
        </p:nvSpPr>
        <p:spPr>
          <a:xfrm>
            <a:off x="1655888" y="6581114"/>
            <a:ext cx="4750467" cy="193675"/>
          </a:xfrm>
          <a:prstGeom prst="rect">
            <a:avLst/>
          </a:prstGeom>
        </p:spPr>
        <p:txBody>
          <a:bodyPr vert="horz" lIns="0" tIns="0" rIns="0" bIns="0" rtlCol="0" anchor="ctr"/>
          <a:lstStyle>
            <a:lvl1pPr algn="l">
              <a:defRPr sz="338">
                <a:solidFill>
                  <a:srgbClr val="878785"/>
                </a:solidFill>
              </a:defRPr>
            </a:lvl1pPr>
          </a:lstStyle>
          <a:p>
            <a:r>
              <a:rPr lang="en-US"/>
              <a:t>Gregory Ciotti, Customer Retention Strategies that Work</a:t>
            </a:r>
            <a:endParaRPr lang="en-GB" dirty="0"/>
          </a:p>
        </p:txBody>
      </p:sp>
    </p:spTree>
    <p:extLst>
      <p:ext uri="{BB962C8B-B14F-4D97-AF65-F5344CB8AC3E}">
        <p14:creationId xmlns:p14="http://schemas.microsoft.com/office/powerpoint/2010/main" val="2428095020"/>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Cover 2 ">
    <p:spTree>
      <p:nvGrpSpPr>
        <p:cNvPr id="1" name=""/>
        <p:cNvGrpSpPr/>
        <p:nvPr/>
      </p:nvGrpSpPr>
      <p:grpSpPr>
        <a:xfrm>
          <a:off x="0" y="0"/>
          <a:ext cx="0" cy="0"/>
          <a:chOff x="0" y="0"/>
          <a:chExt cx="0" cy="0"/>
        </a:xfrm>
      </p:grpSpPr>
      <p:sp>
        <p:nvSpPr>
          <p:cNvPr id="4" name="Rectangle 3"/>
          <p:cNvSpPr/>
          <p:nvPr userDrawn="1"/>
        </p:nvSpPr>
        <p:spPr>
          <a:xfrm>
            <a:off x="0" y="-1"/>
            <a:ext cx="9144000" cy="3429001"/>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013" dirty="0">
              <a:solidFill>
                <a:prstClr val="white"/>
              </a:solidFill>
            </a:endParaRPr>
          </a:p>
        </p:txBody>
      </p:sp>
      <p:pic>
        <p:nvPicPr>
          <p:cNvPr id="5" name="Picture 35" descr="JCI_RGB.em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597651" y="5673729"/>
            <a:ext cx="17462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36"/>
          <p:cNvSpPr txBox="1">
            <a:spLocks noChangeArrowheads="1"/>
          </p:cNvSpPr>
          <p:nvPr userDrawn="1"/>
        </p:nvSpPr>
        <p:spPr bwMode="auto">
          <a:xfrm>
            <a:off x="7877177" y="1063626"/>
            <a:ext cx="1152525" cy="496674"/>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144" tIns="6072" rIns="10144" bIns="607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338"/>
              </a:spcAft>
              <a:defRPr/>
            </a:pPr>
            <a:r>
              <a:rPr lang="en-GB" altLang="en-US" sz="563" dirty="0">
                <a:solidFill>
                  <a:prstClr val="white"/>
                </a:solidFill>
                <a:cs typeface="Arial" charset="0"/>
              </a:rPr>
              <a:t>If the you can read this </a:t>
            </a:r>
            <a:r>
              <a:rPr lang="en-GB" altLang="en-US" sz="563" b="1" dirty="0">
                <a:solidFill>
                  <a:prstClr val="white"/>
                </a:solidFill>
                <a:cs typeface="Arial" charset="0"/>
              </a:rPr>
              <a:t>Click on the icon to choose a picture </a:t>
            </a:r>
            <a:r>
              <a:rPr lang="en-GB" altLang="en-US" sz="563" dirty="0">
                <a:solidFill>
                  <a:prstClr val="white"/>
                </a:solidFill>
                <a:cs typeface="Arial" charset="0"/>
              </a:rPr>
              <a:t>or </a:t>
            </a:r>
            <a:br>
              <a:rPr lang="en-GB" altLang="en-US" sz="563" dirty="0">
                <a:solidFill>
                  <a:prstClr val="white"/>
                </a:solidFill>
                <a:cs typeface="Arial" charset="0"/>
              </a:rPr>
            </a:br>
            <a:r>
              <a:rPr lang="en-GB" altLang="en-US" sz="563" b="1" dirty="0">
                <a:solidFill>
                  <a:prstClr val="white"/>
                </a:solidFill>
                <a:cs typeface="Arial" charset="0"/>
              </a:rPr>
              <a:t>Reset the slide</a:t>
            </a:r>
            <a:r>
              <a:rPr lang="en-GB" altLang="en-US" sz="563" dirty="0">
                <a:solidFill>
                  <a:prstClr val="white"/>
                </a:solidFill>
                <a:cs typeface="Arial" charset="0"/>
              </a:rPr>
              <a:t>.</a:t>
            </a:r>
          </a:p>
          <a:p>
            <a:pPr algn="ctr" eaLnBrk="1" fontAlgn="base" hangingPunct="1">
              <a:spcBef>
                <a:spcPct val="0"/>
              </a:spcBef>
              <a:spcAft>
                <a:spcPct val="0"/>
              </a:spcAft>
              <a:defRPr/>
            </a:pPr>
            <a:r>
              <a:rPr lang="en-GB" altLang="en-US" sz="394" dirty="0">
                <a:solidFill>
                  <a:prstClr val="white"/>
                </a:solidFill>
                <a:cs typeface="Arial" charset="0"/>
              </a:rPr>
              <a:t>To Reset: Right click on the slide thumbnail and select ‘reset slide’ or choose the ‘Reset’ button on the ‘Home’ ribbon (next to the font choice box)</a:t>
            </a:r>
          </a:p>
        </p:txBody>
      </p:sp>
      <p:sp>
        <p:nvSpPr>
          <p:cNvPr id="7" name="TextBox 37"/>
          <p:cNvSpPr txBox="1">
            <a:spLocks noChangeArrowheads="1"/>
          </p:cNvSpPr>
          <p:nvPr userDrawn="1"/>
        </p:nvSpPr>
        <p:spPr bwMode="auto">
          <a:xfrm>
            <a:off x="128588" y="1063626"/>
            <a:ext cx="1152525" cy="496674"/>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144" tIns="6072" rIns="10144" bIns="607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338"/>
              </a:spcAft>
              <a:defRPr/>
            </a:pPr>
            <a:r>
              <a:rPr lang="en-GB" altLang="en-US" sz="563" dirty="0">
                <a:solidFill>
                  <a:prstClr val="white"/>
                </a:solidFill>
                <a:cs typeface="Arial" charset="0"/>
              </a:rPr>
              <a:t>If the you can read this </a:t>
            </a:r>
            <a:r>
              <a:rPr lang="en-GB" altLang="en-US" sz="563" b="1" dirty="0">
                <a:solidFill>
                  <a:prstClr val="white"/>
                </a:solidFill>
                <a:cs typeface="Arial" charset="0"/>
              </a:rPr>
              <a:t>Click on the icon to choose a picture </a:t>
            </a:r>
            <a:r>
              <a:rPr lang="en-GB" altLang="en-US" sz="563" dirty="0">
                <a:solidFill>
                  <a:prstClr val="white"/>
                </a:solidFill>
                <a:cs typeface="Arial" charset="0"/>
              </a:rPr>
              <a:t>or </a:t>
            </a:r>
            <a:br>
              <a:rPr lang="en-GB" altLang="en-US" sz="563" dirty="0">
                <a:solidFill>
                  <a:prstClr val="white"/>
                </a:solidFill>
                <a:cs typeface="Arial" charset="0"/>
              </a:rPr>
            </a:br>
            <a:r>
              <a:rPr lang="en-GB" altLang="en-US" sz="563" b="1" dirty="0">
                <a:solidFill>
                  <a:prstClr val="white"/>
                </a:solidFill>
                <a:cs typeface="Arial" charset="0"/>
              </a:rPr>
              <a:t>Reset the slide</a:t>
            </a:r>
            <a:r>
              <a:rPr lang="en-GB" altLang="en-US" sz="563" dirty="0">
                <a:solidFill>
                  <a:prstClr val="white"/>
                </a:solidFill>
                <a:cs typeface="Arial" charset="0"/>
              </a:rPr>
              <a:t>.</a:t>
            </a:r>
          </a:p>
          <a:p>
            <a:pPr algn="ctr" eaLnBrk="1" fontAlgn="base" hangingPunct="1">
              <a:spcBef>
                <a:spcPct val="0"/>
              </a:spcBef>
              <a:spcAft>
                <a:spcPct val="0"/>
              </a:spcAft>
              <a:defRPr/>
            </a:pPr>
            <a:r>
              <a:rPr lang="en-GB" altLang="en-US" sz="394" dirty="0">
                <a:solidFill>
                  <a:prstClr val="white"/>
                </a:solidFill>
                <a:cs typeface="Arial" charset="0"/>
              </a:rPr>
              <a:t>To Reset: Right click on the slide thumbnail and select ‘reset slide’ or choose the ‘Reset’ button on the ‘Home’ ribbon (next to the font choice box)</a:t>
            </a:r>
          </a:p>
        </p:txBody>
      </p:sp>
      <p:sp>
        <p:nvSpPr>
          <p:cNvPr id="8" name="Picture Placeholder 30"/>
          <p:cNvSpPr>
            <a:spLocks noGrp="1"/>
          </p:cNvSpPr>
          <p:nvPr>
            <p:ph type="pic" sz="quarter" idx="10"/>
          </p:nvPr>
        </p:nvSpPr>
        <p:spPr>
          <a:xfrm>
            <a:off x="0" y="1"/>
            <a:ext cx="9144000" cy="3429000"/>
          </a:xfrm>
          <a:prstGeom prst="rect">
            <a:avLst/>
          </a:prstGeom>
        </p:spPr>
        <p:txBody>
          <a:bodyPr rtlCol="0" anchor="ctr">
            <a:normAutofit/>
          </a:bodyPr>
          <a:lstStyle>
            <a:lvl1pPr marL="0" marR="0" indent="0" algn="ctr" defTabSz="514350" rtl="0" eaLnBrk="1" fontAlgn="base" latinLnBrk="0" hangingPunct="1">
              <a:lnSpc>
                <a:spcPct val="110000"/>
              </a:lnSpc>
              <a:spcBef>
                <a:spcPts val="0"/>
              </a:spcBef>
              <a:spcAft>
                <a:spcPts val="338"/>
              </a:spcAft>
              <a:buClr>
                <a:schemeClr val="bg2"/>
              </a:buClr>
              <a:buSzTx/>
              <a:buFont typeface="Wingdings" pitchFamily="2" charset="2"/>
              <a:buNone/>
              <a:tabLst/>
              <a:defRPr>
                <a:solidFill>
                  <a:schemeClr val="bg2">
                    <a:lumMod val="60000"/>
                    <a:lumOff val="40000"/>
                  </a:schemeClr>
                </a:solidFill>
              </a:defRPr>
            </a:lvl1pPr>
          </a:lstStyle>
          <a:p>
            <a:pPr lvl="0"/>
            <a:r>
              <a:rPr lang="en-US" noProof="0" dirty="0"/>
              <a:t>Click icon to add picture</a:t>
            </a:r>
            <a:endParaRPr lang="en-GB" noProof="0" dirty="0"/>
          </a:p>
        </p:txBody>
      </p:sp>
      <p:sp>
        <p:nvSpPr>
          <p:cNvPr id="9" name="Rectangle 37"/>
          <p:cNvSpPr>
            <a:spLocks noGrp="1" noChangeArrowheads="1"/>
          </p:cNvSpPr>
          <p:nvPr>
            <p:ph type="subTitle" sz="quarter" idx="1" hasCustomPrompt="1"/>
          </p:nvPr>
        </p:nvSpPr>
        <p:spPr>
          <a:xfrm>
            <a:off x="0" y="-2"/>
            <a:ext cx="9144000" cy="406402"/>
          </a:xfrm>
          <a:prstGeom prst="rect">
            <a:avLst/>
          </a:prstGeom>
          <a:solidFill>
            <a:schemeClr val="tx2"/>
          </a:solidFill>
          <a:effectLst/>
        </p:spPr>
        <p:txBody>
          <a:bodyPr lIns="756000" tIns="72000" rIns="72000" bIns="36000" anchor="ctr">
            <a:noAutofit/>
          </a:bodyPr>
          <a:lstStyle>
            <a:lvl1pPr marL="0" indent="0">
              <a:spcBef>
                <a:spcPct val="0"/>
              </a:spcBef>
              <a:buNone/>
              <a:defRPr sz="788" b="0">
                <a:solidFill>
                  <a:schemeClr val="bg1"/>
                </a:solidFill>
              </a:defRPr>
            </a:lvl1pPr>
          </a:lstStyle>
          <a:p>
            <a:r>
              <a:rPr lang="en-US" dirty="0"/>
              <a:t>Click to edit Business Unit</a:t>
            </a:r>
            <a:endParaRPr lang="en-GB" dirty="0"/>
          </a:p>
        </p:txBody>
      </p:sp>
      <p:sp>
        <p:nvSpPr>
          <p:cNvPr id="10" name="Text Placeholder 22"/>
          <p:cNvSpPr>
            <a:spLocks noGrp="1"/>
          </p:cNvSpPr>
          <p:nvPr>
            <p:ph type="body" sz="quarter" idx="13"/>
          </p:nvPr>
        </p:nvSpPr>
        <p:spPr>
          <a:xfrm>
            <a:off x="761999" y="4850355"/>
            <a:ext cx="4972233" cy="839322"/>
          </a:xfrm>
          <a:prstGeom prst="rect">
            <a:avLst/>
          </a:prstGeom>
        </p:spPr>
        <p:txBody>
          <a:bodyPr lIns="0" rIns="0"/>
          <a:lstStyle>
            <a:lvl1pPr marL="0" indent="0">
              <a:spcAft>
                <a:spcPts val="0"/>
              </a:spcAft>
              <a:buNone/>
              <a:defRPr sz="900" b="1">
                <a:solidFill>
                  <a:schemeClr val="tx1"/>
                </a:solidFill>
              </a:defRPr>
            </a:lvl1pPr>
            <a:lvl2pPr marL="0" indent="893">
              <a:spcAft>
                <a:spcPts val="0"/>
              </a:spcAft>
              <a:buNone/>
              <a:defRPr sz="788" i="1" baseline="0">
                <a:solidFill>
                  <a:schemeClr val="tx1"/>
                </a:solidFill>
              </a:defRPr>
            </a:lvl2pPr>
            <a:lvl3pPr marL="101798" indent="-100906">
              <a:spcAft>
                <a:spcPts val="0"/>
              </a:spcAft>
              <a:defRPr>
                <a:solidFill>
                  <a:schemeClr val="tx1"/>
                </a:solidFill>
              </a:defRPr>
            </a:lvl3pPr>
            <a:lvl4pPr marL="203597" indent="-100906">
              <a:defRPr>
                <a:solidFill>
                  <a:schemeClr val="tx1"/>
                </a:solidFill>
              </a:defRPr>
            </a:lvl4pPr>
            <a:lvl5pPr marL="305396" indent="-100906">
              <a:defRPr>
                <a:solidFill>
                  <a:schemeClr val="tx1"/>
                </a:solidFill>
              </a:defRPr>
            </a:lvl5pPr>
            <a:lvl6pPr marL="401836" indent="-100906">
              <a:defRPr>
                <a:solidFill>
                  <a:schemeClr val="tx1"/>
                </a:solidFill>
              </a:defRPr>
            </a:lvl6pPr>
            <a:lvl7pPr marL="503635" indent="-90191">
              <a:spcBef>
                <a:spcPts val="0"/>
              </a:spcBef>
              <a:buSzPct val="80000"/>
              <a:defRPr sz="675"/>
            </a:lvl7pPr>
          </a:lstStyle>
          <a:p>
            <a:pPr lvl="0"/>
            <a:r>
              <a:rPr lang="en-US"/>
              <a:t>Click to edit Master text styles</a:t>
            </a:r>
          </a:p>
          <a:p>
            <a:pPr lvl="1"/>
            <a:r>
              <a:rPr lang="en-US"/>
              <a:t>Second level</a:t>
            </a:r>
          </a:p>
        </p:txBody>
      </p:sp>
      <p:sp>
        <p:nvSpPr>
          <p:cNvPr id="13" name="Title 3"/>
          <p:cNvSpPr>
            <a:spLocks noGrp="1"/>
          </p:cNvSpPr>
          <p:nvPr>
            <p:ph type="title"/>
          </p:nvPr>
        </p:nvSpPr>
        <p:spPr>
          <a:xfrm>
            <a:off x="762001" y="3552825"/>
            <a:ext cx="8207375" cy="1130910"/>
          </a:xfrm>
        </p:spPr>
        <p:txBody>
          <a:bodyPr anchor="t"/>
          <a:lstStyle>
            <a:lvl1pPr>
              <a:defRPr sz="1800"/>
            </a:lvl1pPr>
          </a:lstStyle>
          <a:p>
            <a:r>
              <a:rPr lang="en-US"/>
              <a:t>Click to edit Master title style</a:t>
            </a:r>
            <a:endParaRPr lang="en-GB"/>
          </a:p>
        </p:txBody>
      </p:sp>
      <p:grpSp>
        <p:nvGrpSpPr>
          <p:cNvPr id="14" name="Group 39"/>
          <p:cNvGrpSpPr>
            <a:grpSpLocks/>
          </p:cNvGrpSpPr>
          <p:nvPr userDrawn="1"/>
        </p:nvGrpSpPr>
        <p:grpSpPr bwMode="white">
          <a:xfrm>
            <a:off x="-565150" y="0"/>
            <a:ext cx="490538" cy="6865938"/>
            <a:chOff x="-565302" y="0"/>
            <a:chExt cx="490967" cy="6865432"/>
          </a:xfrm>
        </p:grpSpPr>
        <p:sp>
          <p:nvSpPr>
            <p:cNvPr id="15" name="Rectangle 14"/>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dirty="0">
                <a:solidFill>
                  <a:prstClr val="white"/>
                </a:solidFill>
              </a:endParaRPr>
            </a:p>
          </p:txBody>
        </p:sp>
        <p:grpSp>
          <p:nvGrpSpPr>
            <p:cNvPr id="16" name="Group 41"/>
            <p:cNvGrpSpPr>
              <a:grpSpLocks/>
            </p:cNvGrpSpPr>
            <p:nvPr userDrawn="1"/>
          </p:nvGrpSpPr>
          <p:grpSpPr bwMode="white">
            <a:xfrm>
              <a:off x="-307801" y="1143000"/>
              <a:ext cx="233465" cy="4572000"/>
              <a:chOff x="-361009" y="1143000"/>
              <a:chExt cx="286674" cy="4572000"/>
            </a:xfrm>
          </p:grpSpPr>
          <p:cxnSp>
            <p:nvCxnSpPr>
              <p:cNvPr id="31" name="Straight Connector 30"/>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7" name="Group 28"/>
            <p:cNvGrpSpPr>
              <a:grpSpLocks/>
            </p:cNvGrpSpPr>
            <p:nvPr userDrawn="1"/>
          </p:nvGrpSpPr>
          <p:grpSpPr bwMode="white">
            <a:xfrm>
              <a:off x="-307801" y="0"/>
              <a:ext cx="233466" cy="6865432"/>
              <a:chOff x="-564989" y="0"/>
              <a:chExt cx="490654" cy="6865432"/>
            </a:xfrm>
          </p:grpSpPr>
          <p:cxnSp>
            <p:nvCxnSpPr>
              <p:cNvPr id="25" name="Straight Connector 24"/>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 name="TextBox 43"/>
            <p:cNvSpPr txBox="1">
              <a:spLocks noChangeArrowheads="1"/>
            </p:cNvSpPr>
            <p:nvPr userDrawn="1"/>
          </p:nvSpPr>
          <p:spPr bwMode="white">
            <a:xfrm>
              <a:off x="-546088" y="102862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1/6</a:t>
              </a:r>
            </a:p>
          </p:txBody>
        </p:sp>
        <p:sp>
          <p:nvSpPr>
            <p:cNvPr id="19" name="TextBox 44"/>
            <p:cNvSpPr txBox="1">
              <a:spLocks noChangeArrowheads="1"/>
            </p:cNvSpPr>
            <p:nvPr userDrawn="1"/>
          </p:nvSpPr>
          <p:spPr bwMode="white">
            <a:xfrm>
              <a:off x="-546088" y="2182652"/>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2/6</a:t>
              </a:r>
            </a:p>
          </p:txBody>
        </p:sp>
        <p:sp>
          <p:nvSpPr>
            <p:cNvPr id="20" name="TextBox 45"/>
            <p:cNvSpPr txBox="1">
              <a:spLocks noChangeArrowheads="1"/>
            </p:cNvSpPr>
            <p:nvPr userDrawn="1"/>
          </p:nvSpPr>
          <p:spPr bwMode="white">
            <a:xfrm>
              <a:off x="-546088" y="4463721"/>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4/6</a:t>
              </a:r>
            </a:p>
          </p:txBody>
        </p:sp>
        <p:sp>
          <p:nvSpPr>
            <p:cNvPr id="21" name="TextBox 46"/>
            <p:cNvSpPr txBox="1">
              <a:spLocks noChangeArrowheads="1"/>
            </p:cNvSpPr>
            <p:nvPr userDrawn="1"/>
          </p:nvSpPr>
          <p:spPr bwMode="white">
            <a:xfrm>
              <a:off x="-546088" y="5601875"/>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5/6</a:t>
              </a:r>
            </a:p>
          </p:txBody>
        </p:sp>
        <p:sp>
          <p:nvSpPr>
            <p:cNvPr id="22" name="TextBox 47"/>
            <p:cNvSpPr txBox="1">
              <a:spLocks noChangeArrowheads="1"/>
            </p:cNvSpPr>
            <p:nvPr userDrawn="1"/>
          </p:nvSpPr>
          <p:spPr bwMode="white">
            <a:xfrm>
              <a:off x="-546088" y="161119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1/4</a:t>
              </a:r>
            </a:p>
          </p:txBody>
        </p:sp>
        <p:sp>
          <p:nvSpPr>
            <p:cNvPr id="23" name="TextBox 48"/>
            <p:cNvSpPr txBox="1">
              <a:spLocks noChangeArrowheads="1"/>
            </p:cNvSpPr>
            <p:nvPr userDrawn="1"/>
          </p:nvSpPr>
          <p:spPr bwMode="white">
            <a:xfrm>
              <a:off x="-546088" y="5049466"/>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3/4</a:t>
              </a:r>
            </a:p>
          </p:txBody>
        </p:sp>
        <p:sp>
          <p:nvSpPr>
            <p:cNvPr id="24" name="TextBox 49"/>
            <p:cNvSpPr txBox="1">
              <a:spLocks noChangeArrowheads="1"/>
            </p:cNvSpPr>
            <p:nvPr userDrawn="1"/>
          </p:nvSpPr>
          <p:spPr bwMode="white">
            <a:xfrm>
              <a:off x="-546088" y="3338267"/>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1/2</a:t>
              </a:r>
            </a:p>
          </p:txBody>
        </p:sp>
      </p:grpSp>
      <p:grpSp>
        <p:nvGrpSpPr>
          <p:cNvPr id="41" name="Group 40"/>
          <p:cNvGrpSpPr/>
          <p:nvPr userDrawn="1"/>
        </p:nvGrpSpPr>
        <p:grpSpPr bwMode="white">
          <a:xfrm>
            <a:off x="3" y="-325436"/>
            <a:ext cx="9144000" cy="233362"/>
            <a:chOff x="3" y="-325436"/>
            <a:chExt cx="9144000" cy="233362"/>
          </a:xfrm>
        </p:grpSpPr>
        <p:sp>
          <p:nvSpPr>
            <p:cNvPr id="42" name="Rectangle 41"/>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dirty="0">
                <a:solidFill>
                  <a:prstClr val="white"/>
                </a:solidFill>
              </a:endParaRPr>
            </a:p>
          </p:txBody>
        </p:sp>
        <p:cxnSp>
          <p:nvCxnSpPr>
            <p:cNvPr id="43" name="Straight Connector 42"/>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9" name="Rectangle 5"/>
          <p:cNvSpPr txBox="1">
            <a:spLocks noChangeArrowheads="1"/>
          </p:cNvSpPr>
          <p:nvPr userDrawn="1"/>
        </p:nvSpPr>
        <p:spPr bwMode="auto">
          <a:xfrm>
            <a:off x="763591" y="6630990"/>
            <a:ext cx="1100137" cy="52002"/>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338" dirty="0">
                <a:solidFill>
                  <a:srgbClr val="878785"/>
                </a:solidFill>
                <a:cs typeface="Arial" panose="020B0604020202020204" pitchFamily="34" charset="0"/>
              </a:rPr>
              <a:t>Johnson Controls, Inc. —</a:t>
            </a:r>
            <a:endParaRPr lang="en-GB" sz="338" dirty="0">
              <a:solidFill>
                <a:srgbClr val="878785"/>
              </a:solidFill>
              <a:cs typeface="Arial" charset="0"/>
            </a:endParaRPr>
          </a:p>
        </p:txBody>
      </p:sp>
      <p:sp>
        <p:nvSpPr>
          <p:cNvPr id="40" name="Footer Placeholder 1"/>
          <p:cNvSpPr>
            <a:spLocks noGrp="1"/>
          </p:cNvSpPr>
          <p:nvPr>
            <p:ph type="ftr" sz="quarter" idx="3"/>
          </p:nvPr>
        </p:nvSpPr>
        <p:spPr>
          <a:xfrm>
            <a:off x="1655888" y="6581114"/>
            <a:ext cx="4750467" cy="193675"/>
          </a:xfrm>
          <a:prstGeom prst="rect">
            <a:avLst/>
          </a:prstGeom>
        </p:spPr>
        <p:txBody>
          <a:bodyPr vert="horz" lIns="0" tIns="0" rIns="0" bIns="0" rtlCol="0" anchor="ctr"/>
          <a:lstStyle>
            <a:lvl1pPr algn="l">
              <a:defRPr sz="338">
                <a:solidFill>
                  <a:srgbClr val="878785"/>
                </a:solidFill>
              </a:defRPr>
            </a:lvl1pPr>
          </a:lstStyle>
          <a:p>
            <a:r>
              <a:rPr lang="en-US"/>
              <a:t>Gregory Ciotti, Customer Retention Strategies that Work</a:t>
            </a:r>
            <a:endParaRPr lang="en-GB" dirty="0"/>
          </a:p>
        </p:txBody>
      </p:sp>
    </p:spTree>
    <p:extLst>
      <p:ext uri="{BB962C8B-B14F-4D97-AF65-F5344CB8AC3E}">
        <p14:creationId xmlns:p14="http://schemas.microsoft.com/office/powerpoint/2010/main" val="3998258239"/>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Cover 3">
    <p:spTree>
      <p:nvGrpSpPr>
        <p:cNvPr id="1" name=""/>
        <p:cNvGrpSpPr/>
        <p:nvPr/>
      </p:nvGrpSpPr>
      <p:grpSpPr>
        <a:xfrm>
          <a:off x="0" y="0"/>
          <a:ext cx="0" cy="0"/>
          <a:chOff x="0" y="0"/>
          <a:chExt cx="0" cy="0"/>
        </a:xfrm>
      </p:grpSpPr>
      <p:sp>
        <p:nvSpPr>
          <p:cNvPr id="4" name="Title 2"/>
          <p:cNvSpPr>
            <a:spLocks noGrp="1"/>
          </p:cNvSpPr>
          <p:nvPr>
            <p:ph type="title"/>
          </p:nvPr>
        </p:nvSpPr>
        <p:spPr bwMode="auto">
          <a:xfrm>
            <a:off x="0" y="3384000"/>
            <a:ext cx="9144000" cy="1188000"/>
          </a:xfrm>
          <a:solidFill>
            <a:schemeClr val="tx2"/>
          </a:solidFill>
        </p:spPr>
        <p:txBody>
          <a:bodyPr lIns="756000" rIns="180000" anchor="ctr"/>
          <a:lstStyle>
            <a:lvl1pPr marL="0" indent="0" algn="l" rtl="0" eaLnBrk="0" fontAlgn="base" hangingPunct="0">
              <a:lnSpc>
                <a:spcPct val="100000"/>
              </a:lnSpc>
              <a:spcBef>
                <a:spcPct val="0"/>
              </a:spcBef>
              <a:spcAft>
                <a:spcPts val="0"/>
              </a:spcAft>
              <a:buClrTx/>
              <a:buFont typeface="Wingdings" panose="05000000000000000000" pitchFamily="2" charset="2"/>
              <a:buNone/>
              <a:defRPr lang="en-GB" sz="1575" b="0" dirty="0">
                <a:solidFill>
                  <a:schemeClr val="bg2">
                    <a:lumMod val="20000"/>
                    <a:lumOff val="80000"/>
                  </a:schemeClr>
                </a:solidFill>
                <a:latin typeface="+mn-lt"/>
                <a:ea typeface="+mn-ea"/>
                <a:cs typeface="+mn-cs"/>
              </a:defRPr>
            </a:lvl1pPr>
          </a:lstStyle>
          <a:p>
            <a:r>
              <a:rPr lang="en-US"/>
              <a:t>Click to edit Master title style</a:t>
            </a:r>
            <a:endParaRPr lang="en-GB" dirty="0"/>
          </a:p>
        </p:txBody>
      </p:sp>
      <p:sp>
        <p:nvSpPr>
          <p:cNvPr id="5" name="Picture Placeholder 30"/>
          <p:cNvSpPr>
            <a:spLocks noGrp="1"/>
          </p:cNvSpPr>
          <p:nvPr>
            <p:ph type="pic" sz="quarter" idx="10"/>
          </p:nvPr>
        </p:nvSpPr>
        <p:spPr>
          <a:xfrm>
            <a:off x="0" y="-1"/>
            <a:ext cx="9144000" cy="3429002"/>
          </a:xfrm>
          <a:prstGeom prst="rect">
            <a:avLst/>
          </a:prstGeom>
        </p:spPr>
        <p:txBody>
          <a:bodyPr rtlCol="0" anchor="ctr">
            <a:normAutofit/>
          </a:bodyPr>
          <a:lstStyle>
            <a:lvl1pPr marL="0" marR="0" indent="0" algn="ctr" defTabSz="514350" rtl="0" eaLnBrk="1" fontAlgn="base" latinLnBrk="0" hangingPunct="1">
              <a:lnSpc>
                <a:spcPct val="110000"/>
              </a:lnSpc>
              <a:spcBef>
                <a:spcPts val="0"/>
              </a:spcBef>
              <a:spcAft>
                <a:spcPts val="338"/>
              </a:spcAft>
              <a:buClr>
                <a:schemeClr val="bg2"/>
              </a:buClr>
              <a:buSzTx/>
              <a:buFont typeface="Wingdings" pitchFamily="2" charset="2"/>
              <a:buNone/>
              <a:tabLst/>
              <a:defRPr>
                <a:solidFill>
                  <a:schemeClr val="bg2">
                    <a:lumMod val="60000"/>
                    <a:lumOff val="40000"/>
                  </a:schemeClr>
                </a:solidFill>
              </a:defRPr>
            </a:lvl1pPr>
          </a:lstStyle>
          <a:p>
            <a:pPr lvl="0"/>
            <a:r>
              <a:rPr lang="en-US" noProof="0" dirty="0"/>
              <a:t>Click icon to add picture</a:t>
            </a:r>
            <a:endParaRPr lang="en-GB" noProof="0" dirty="0"/>
          </a:p>
        </p:txBody>
      </p:sp>
      <p:sp>
        <p:nvSpPr>
          <p:cNvPr id="6" name="Text Placeholder 22"/>
          <p:cNvSpPr>
            <a:spLocks noGrp="1"/>
          </p:cNvSpPr>
          <p:nvPr>
            <p:ph type="body" sz="quarter" idx="14"/>
          </p:nvPr>
        </p:nvSpPr>
        <p:spPr>
          <a:xfrm>
            <a:off x="761999" y="4850355"/>
            <a:ext cx="4972233" cy="839322"/>
          </a:xfrm>
          <a:prstGeom prst="rect">
            <a:avLst/>
          </a:prstGeom>
        </p:spPr>
        <p:txBody>
          <a:bodyPr lIns="0" rIns="0"/>
          <a:lstStyle>
            <a:lvl1pPr marL="0" indent="0">
              <a:spcAft>
                <a:spcPts val="0"/>
              </a:spcAft>
              <a:buNone/>
              <a:defRPr sz="900" b="1">
                <a:solidFill>
                  <a:schemeClr val="tx1"/>
                </a:solidFill>
              </a:defRPr>
            </a:lvl1pPr>
            <a:lvl2pPr marL="0" indent="893">
              <a:spcAft>
                <a:spcPts val="0"/>
              </a:spcAft>
              <a:buNone/>
              <a:defRPr sz="788" i="1" baseline="0">
                <a:solidFill>
                  <a:schemeClr val="tx1"/>
                </a:solidFill>
              </a:defRPr>
            </a:lvl2pPr>
            <a:lvl3pPr marL="101798" indent="-100906">
              <a:spcAft>
                <a:spcPts val="0"/>
              </a:spcAft>
              <a:defRPr/>
            </a:lvl3pPr>
            <a:lvl4pPr marL="203597" indent="-100906">
              <a:defRPr/>
            </a:lvl4pPr>
            <a:lvl5pPr marL="305396" indent="-100906">
              <a:defRPr/>
            </a:lvl5pPr>
            <a:lvl6pPr marL="401836" indent="-100906">
              <a:defRPr/>
            </a:lvl6pPr>
            <a:lvl7pPr marL="503635" indent="-90191">
              <a:spcBef>
                <a:spcPts val="0"/>
              </a:spcBef>
              <a:buSzPct val="80000"/>
              <a:defRPr sz="675"/>
            </a:lvl7pPr>
          </a:lstStyle>
          <a:p>
            <a:pPr lvl="0"/>
            <a:r>
              <a:rPr lang="en-US"/>
              <a:t>Click to edit Master text styles</a:t>
            </a:r>
          </a:p>
          <a:p>
            <a:pPr lvl="1"/>
            <a:r>
              <a:rPr lang="en-US"/>
              <a:t>Second level</a:t>
            </a:r>
          </a:p>
        </p:txBody>
      </p:sp>
      <p:sp>
        <p:nvSpPr>
          <p:cNvPr id="8" name="Rectangle 7"/>
          <p:cNvSpPr/>
          <p:nvPr userDrawn="1"/>
        </p:nvSpPr>
        <p:spPr>
          <a:xfrm>
            <a:off x="0" y="-1"/>
            <a:ext cx="9144000" cy="3433764"/>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013" dirty="0">
              <a:solidFill>
                <a:prstClr val="white"/>
              </a:solidFill>
            </a:endParaRPr>
          </a:p>
        </p:txBody>
      </p:sp>
      <p:pic>
        <p:nvPicPr>
          <p:cNvPr id="9" name="Picture 36" descr="JCI_RGB.emf"/>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6597651" y="5673731"/>
            <a:ext cx="17462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37"/>
          <p:cNvSpPr txBox="1">
            <a:spLocks noChangeArrowheads="1"/>
          </p:cNvSpPr>
          <p:nvPr userDrawn="1"/>
        </p:nvSpPr>
        <p:spPr bwMode="auto">
          <a:xfrm>
            <a:off x="7877177" y="1111253"/>
            <a:ext cx="1152525" cy="496674"/>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144" tIns="6072" rIns="10144" bIns="607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338"/>
              </a:spcAft>
              <a:defRPr/>
            </a:pPr>
            <a:r>
              <a:rPr lang="en-GB" altLang="en-US" sz="563" dirty="0">
                <a:solidFill>
                  <a:prstClr val="white"/>
                </a:solidFill>
                <a:cs typeface="Arial" charset="0"/>
              </a:rPr>
              <a:t>If the you can read this </a:t>
            </a:r>
            <a:r>
              <a:rPr lang="en-GB" altLang="en-US" sz="563" b="1" dirty="0">
                <a:solidFill>
                  <a:prstClr val="white"/>
                </a:solidFill>
                <a:cs typeface="Arial" charset="0"/>
              </a:rPr>
              <a:t>Click on the icon to choose a picture </a:t>
            </a:r>
            <a:r>
              <a:rPr lang="en-GB" altLang="en-US" sz="563" dirty="0">
                <a:solidFill>
                  <a:prstClr val="white"/>
                </a:solidFill>
                <a:cs typeface="Arial" charset="0"/>
              </a:rPr>
              <a:t>or </a:t>
            </a:r>
            <a:br>
              <a:rPr lang="en-GB" altLang="en-US" sz="563" dirty="0">
                <a:solidFill>
                  <a:prstClr val="white"/>
                </a:solidFill>
                <a:cs typeface="Arial" charset="0"/>
              </a:rPr>
            </a:br>
            <a:r>
              <a:rPr lang="en-GB" altLang="en-US" sz="563" b="1" dirty="0">
                <a:solidFill>
                  <a:prstClr val="white"/>
                </a:solidFill>
                <a:cs typeface="Arial" charset="0"/>
              </a:rPr>
              <a:t>Reset the slide</a:t>
            </a:r>
            <a:r>
              <a:rPr lang="en-GB" altLang="en-US" sz="563" dirty="0">
                <a:solidFill>
                  <a:prstClr val="white"/>
                </a:solidFill>
                <a:cs typeface="Arial" charset="0"/>
              </a:rPr>
              <a:t>.</a:t>
            </a:r>
          </a:p>
          <a:p>
            <a:pPr algn="ctr" eaLnBrk="1" fontAlgn="base" hangingPunct="1">
              <a:spcBef>
                <a:spcPct val="0"/>
              </a:spcBef>
              <a:spcAft>
                <a:spcPct val="0"/>
              </a:spcAft>
              <a:defRPr/>
            </a:pPr>
            <a:r>
              <a:rPr lang="en-GB" altLang="en-US" sz="394" dirty="0">
                <a:solidFill>
                  <a:prstClr val="white"/>
                </a:solidFill>
                <a:cs typeface="Arial" charset="0"/>
              </a:rPr>
              <a:t>To Reset: Right click on the slide thumbnail and select ‘reset slide’ or choose the ‘Reset’ button on the ‘Home’ ribbon (next to the font choice box)</a:t>
            </a:r>
          </a:p>
        </p:txBody>
      </p:sp>
      <p:sp>
        <p:nvSpPr>
          <p:cNvPr id="11" name="TextBox 38"/>
          <p:cNvSpPr txBox="1">
            <a:spLocks noChangeArrowheads="1"/>
          </p:cNvSpPr>
          <p:nvPr userDrawn="1"/>
        </p:nvSpPr>
        <p:spPr bwMode="auto">
          <a:xfrm>
            <a:off x="128588" y="1111253"/>
            <a:ext cx="1152525" cy="496674"/>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144" tIns="6072" rIns="10144" bIns="607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338"/>
              </a:spcAft>
              <a:defRPr/>
            </a:pPr>
            <a:r>
              <a:rPr lang="en-GB" altLang="en-US" sz="563" dirty="0">
                <a:solidFill>
                  <a:prstClr val="white"/>
                </a:solidFill>
                <a:cs typeface="Arial" charset="0"/>
              </a:rPr>
              <a:t>If the you can read this </a:t>
            </a:r>
            <a:r>
              <a:rPr lang="en-GB" altLang="en-US" sz="563" b="1" dirty="0">
                <a:solidFill>
                  <a:prstClr val="white"/>
                </a:solidFill>
                <a:cs typeface="Arial" charset="0"/>
              </a:rPr>
              <a:t>Click on the icon to choose a picture </a:t>
            </a:r>
            <a:r>
              <a:rPr lang="en-GB" altLang="en-US" sz="563" dirty="0">
                <a:solidFill>
                  <a:prstClr val="white"/>
                </a:solidFill>
                <a:cs typeface="Arial" charset="0"/>
              </a:rPr>
              <a:t>or </a:t>
            </a:r>
            <a:br>
              <a:rPr lang="en-GB" altLang="en-US" sz="563" dirty="0">
                <a:solidFill>
                  <a:prstClr val="white"/>
                </a:solidFill>
                <a:cs typeface="Arial" charset="0"/>
              </a:rPr>
            </a:br>
            <a:r>
              <a:rPr lang="en-GB" altLang="en-US" sz="563" b="1" dirty="0">
                <a:solidFill>
                  <a:prstClr val="white"/>
                </a:solidFill>
                <a:cs typeface="Arial" charset="0"/>
              </a:rPr>
              <a:t>Reset the slide</a:t>
            </a:r>
            <a:r>
              <a:rPr lang="en-GB" altLang="en-US" sz="563" dirty="0">
                <a:solidFill>
                  <a:prstClr val="white"/>
                </a:solidFill>
                <a:cs typeface="Arial" charset="0"/>
              </a:rPr>
              <a:t>.</a:t>
            </a:r>
          </a:p>
          <a:p>
            <a:pPr algn="ctr" eaLnBrk="1" fontAlgn="base" hangingPunct="1">
              <a:spcBef>
                <a:spcPct val="0"/>
              </a:spcBef>
              <a:spcAft>
                <a:spcPct val="0"/>
              </a:spcAft>
              <a:defRPr/>
            </a:pPr>
            <a:r>
              <a:rPr lang="en-GB" altLang="en-US" sz="394" dirty="0">
                <a:solidFill>
                  <a:prstClr val="white"/>
                </a:solidFill>
                <a:cs typeface="Arial" charset="0"/>
              </a:rPr>
              <a:t>To Reset: Right click on the slide thumbnail and select ‘reset slide’ or choose the ‘Reset’ button on the ‘Home’ ribbon (next to the font choice box)</a:t>
            </a:r>
          </a:p>
        </p:txBody>
      </p:sp>
      <p:grpSp>
        <p:nvGrpSpPr>
          <p:cNvPr id="13" name="Group 39"/>
          <p:cNvGrpSpPr>
            <a:grpSpLocks/>
          </p:cNvGrpSpPr>
          <p:nvPr userDrawn="1"/>
        </p:nvGrpSpPr>
        <p:grpSpPr bwMode="white">
          <a:xfrm>
            <a:off x="-565150" y="0"/>
            <a:ext cx="490538" cy="6865938"/>
            <a:chOff x="-565302" y="0"/>
            <a:chExt cx="490967" cy="6865432"/>
          </a:xfrm>
        </p:grpSpPr>
        <p:sp>
          <p:nvSpPr>
            <p:cNvPr id="14" name="Rectangle 13"/>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dirty="0">
                <a:solidFill>
                  <a:prstClr val="white"/>
                </a:solidFill>
              </a:endParaRPr>
            </a:p>
          </p:txBody>
        </p:sp>
        <p:grpSp>
          <p:nvGrpSpPr>
            <p:cNvPr id="15" name="Group 41"/>
            <p:cNvGrpSpPr>
              <a:grpSpLocks/>
            </p:cNvGrpSpPr>
            <p:nvPr userDrawn="1"/>
          </p:nvGrpSpPr>
          <p:grpSpPr bwMode="white">
            <a:xfrm>
              <a:off x="-307801" y="1143000"/>
              <a:ext cx="233465" cy="4572000"/>
              <a:chOff x="-361009" y="1143000"/>
              <a:chExt cx="286674" cy="4572000"/>
            </a:xfrm>
          </p:grpSpPr>
          <p:cxnSp>
            <p:nvCxnSpPr>
              <p:cNvPr id="30" name="Straight Connector 29"/>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6" name="Group 28"/>
            <p:cNvGrpSpPr>
              <a:grpSpLocks/>
            </p:cNvGrpSpPr>
            <p:nvPr userDrawn="1"/>
          </p:nvGrpSpPr>
          <p:grpSpPr bwMode="white">
            <a:xfrm>
              <a:off x="-307801" y="0"/>
              <a:ext cx="233466" cy="6865432"/>
              <a:chOff x="-564989" y="0"/>
              <a:chExt cx="490654" cy="6865432"/>
            </a:xfrm>
          </p:grpSpPr>
          <p:cxnSp>
            <p:nvCxnSpPr>
              <p:cNvPr id="24" name="Straight Connector 23"/>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43"/>
            <p:cNvSpPr txBox="1">
              <a:spLocks noChangeArrowheads="1"/>
            </p:cNvSpPr>
            <p:nvPr userDrawn="1"/>
          </p:nvSpPr>
          <p:spPr bwMode="white">
            <a:xfrm>
              <a:off x="-546088" y="102862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1/6</a:t>
              </a:r>
            </a:p>
          </p:txBody>
        </p:sp>
        <p:sp>
          <p:nvSpPr>
            <p:cNvPr id="18" name="TextBox 44"/>
            <p:cNvSpPr txBox="1">
              <a:spLocks noChangeArrowheads="1"/>
            </p:cNvSpPr>
            <p:nvPr userDrawn="1"/>
          </p:nvSpPr>
          <p:spPr bwMode="white">
            <a:xfrm>
              <a:off x="-546088" y="2182652"/>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2/6</a:t>
              </a:r>
            </a:p>
          </p:txBody>
        </p:sp>
        <p:sp>
          <p:nvSpPr>
            <p:cNvPr id="19" name="TextBox 45"/>
            <p:cNvSpPr txBox="1">
              <a:spLocks noChangeArrowheads="1"/>
            </p:cNvSpPr>
            <p:nvPr userDrawn="1"/>
          </p:nvSpPr>
          <p:spPr bwMode="white">
            <a:xfrm>
              <a:off x="-546088" y="4463721"/>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4/6</a:t>
              </a:r>
            </a:p>
          </p:txBody>
        </p:sp>
        <p:sp>
          <p:nvSpPr>
            <p:cNvPr id="20" name="TextBox 46"/>
            <p:cNvSpPr txBox="1">
              <a:spLocks noChangeArrowheads="1"/>
            </p:cNvSpPr>
            <p:nvPr userDrawn="1"/>
          </p:nvSpPr>
          <p:spPr bwMode="white">
            <a:xfrm>
              <a:off x="-546088" y="5601875"/>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5/6</a:t>
              </a:r>
            </a:p>
          </p:txBody>
        </p:sp>
        <p:sp>
          <p:nvSpPr>
            <p:cNvPr id="21" name="TextBox 47"/>
            <p:cNvSpPr txBox="1">
              <a:spLocks noChangeArrowheads="1"/>
            </p:cNvSpPr>
            <p:nvPr userDrawn="1"/>
          </p:nvSpPr>
          <p:spPr bwMode="white">
            <a:xfrm>
              <a:off x="-546088" y="161119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1/4</a:t>
              </a:r>
            </a:p>
          </p:txBody>
        </p:sp>
        <p:sp>
          <p:nvSpPr>
            <p:cNvPr id="22" name="TextBox 48"/>
            <p:cNvSpPr txBox="1">
              <a:spLocks noChangeArrowheads="1"/>
            </p:cNvSpPr>
            <p:nvPr userDrawn="1"/>
          </p:nvSpPr>
          <p:spPr bwMode="white">
            <a:xfrm>
              <a:off x="-546088" y="5049466"/>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3/4</a:t>
              </a:r>
            </a:p>
          </p:txBody>
        </p:sp>
        <p:sp>
          <p:nvSpPr>
            <p:cNvPr id="23" name="TextBox 49"/>
            <p:cNvSpPr txBox="1">
              <a:spLocks noChangeArrowheads="1"/>
            </p:cNvSpPr>
            <p:nvPr userDrawn="1"/>
          </p:nvSpPr>
          <p:spPr bwMode="white">
            <a:xfrm>
              <a:off x="-546088" y="3338267"/>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1/2</a:t>
              </a:r>
            </a:p>
          </p:txBody>
        </p:sp>
      </p:grpSp>
      <p:grpSp>
        <p:nvGrpSpPr>
          <p:cNvPr id="40" name="Group 39"/>
          <p:cNvGrpSpPr/>
          <p:nvPr userDrawn="1"/>
        </p:nvGrpSpPr>
        <p:grpSpPr bwMode="white">
          <a:xfrm>
            <a:off x="3" y="-325436"/>
            <a:ext cx="9144000" cy="233362"/>
            <a:chOff x="3" y="-325436"/>
            <a:chExt cx="9144000" cy="233362"/>
          </a:xfrm>
        </p:grpSpPr>
        <p:sp>
          <p:nvSpPr>
            <p:cNvPr id="41" name="Rectangle 40"/>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dirty="0">
                <a:solidFill>
                  <a:prstClr val="white"/>
                </a:solidFill>
              </a:endParaRPr>
            </a:p>
          </p:txBody>
        </p:sp>
        <p:cxnSp>
          <p:nvCxnSpPr>
            <p:cNvPr id="42" name="Straight Connector 41"/>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8" name="Rectangle 5"/>
          <p:cNvSpPr txBox="1">
            <a:spLocks noChangeArrowheads="1"/>
          </p:cNvSpPr>
          <p:nvPr userDrawn="1"/>
        </p:nvSpPr>
        <p:spPr bwMode="auto">
          <a:xfrm>
            <a:off x="763591" y="6630990"/>
            <a:ext cx="1100137" cy="52002"/>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338" dirty="0">
                <a:solidFill>
                  <a:srgbClr val="878785"/>
                </a:solidFill>
                <a:cs typeface="Arial" panose="020B0604020202020204" pitchFamily="34" charset="0"/>
              </a:rPr>
              <a:t>Johnson Controls, Inc. —</a:t>
            </a:r>
            <a:endParaRPr lang="en-GB" sz="338" dirty="0">
              <a:solidFill>
                <a:srgbClr val="878785"/>
              </a:solidFill>
              <a:cs typeface="Arial" charset="0"/>
            </a:endParaRPr>
          </a:p>
        </p:txBody>
      </p:sp>
      <p:sp>
        <p:nvSpPr>
          <p:cNvPr id="39" name="Footer Placeholder 1"/>
          <p:cNvSpPr>
            <a:spLocks noGrp="1"/>
          </p:cNvSpPr>
          <p:nvPr>
            <p:ph type="ftr" sz="quarter" idx="3"/>
          </p:nvPr>
        </p:nvSpPr>
        <p:spPr>
          <a:xfrm>
            <a:off x="1655888" y="6581114"/>
            <a:ext cx="4750467" cy="193675"/>
          </a:xfrm>
          <a:prstGeom prst="rect">
            <a:avLst/>
          </a:prstGeom>
        </p:spPr>
        <p:txBody>
          <a:bodyPr vert="horz" lIns="0" tIns="0" rIns="0" bIns="0" rtlCol="0" anchor="ctr"/>
          <a:lstStyle>
            <a:lvl1pPr algn="l">
              <a:defRPr sz="338">
                <a:solidFill>
                  <a:srgbClr val="878785"/>
                </a:solidFill>
              </a:defRPr>
            </a:lvl1pPr>
          </a:lstStyle>
          <a:p>
            <a:r>
              <a:rPr lang="en-US"/>
              <a:t>Gregory Ciotti, Customer Retention Strategies that Work</a:t>
            </a:r>
            <a:endParaRPr lang="en-GB" dirty="0"/>
          </a:p>
        </p:txBody>
      </p:sp>
    </p:spTree>
    <p:extLst>
      <p:ext uri="{BB962C8B-B14F-4D97-AF65-F5344CB8AC3E}">
        <p14:creationId xmlns:p14="http://schemas.microsoft.com/office/powerpoint/2010/main" val="22935126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solidFill>
                <a:srgbClr val="878785"/>
              </a:solidFill>
            </a:endParaRPr>
          </a:p>
        </p:txBody>
      </p:sp>
      <p:sp>
        <p:nvSpPr>
          <p:cNvPr id="3" name="Slide Number Placeholder 2"/>
          <p:cNvSpPr>
            <a:spLocks noGrp="1"/>
          </p:cNvSpPr>
          <p:nvPr>
            <p:ph type="sldNum" sz="quarter" idx="11"/>
          </p:nvPr>
        </p:nvSpPr>
        <p:spPr/>
        <p:txBody>
          <a:bodyPr/>
          <a:lstStyle>
            <a:lvl1pPr>
              <a:defRPr/>
            </a:lvl1pPr>
          </a:lstStyle>
          <a:p>
            <a:fld id="{07A3CC71-09DD-44E3-B879-6026D5396409}"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799734912"/>
      </p:ext>
    </p:extLst>
  </p:cSld>
  <p:clrMapOvr>
    <a:masterClrMapping/>
  </p:clrMapOvr>
  <p:transition>
    <p:wipe dir="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r>
              <a:rPr lang="en-US">
                <a:solidFill>
                  <a:prstClr val="black"/>
                </a:solidFill>
              </a:rPr>
              <a:t>Gregory Ciotti, Customer Retention Strategies that Work</a:t>
            </a:r>
            <a:endParaRPr lang="en-GB" dirty="0">
              <a:solidFill>
                <a:prstClr val="black"/>
              </a:solidFill>
            </a:endParaRPr>
          </a:p>
        </p:txBody>
      </p:sp>
      <p:sp>
        <p:nvSpPr>
          <p:cNvPr id="5" name="Text Placeholder 4"/>
          <p:cNvSpPr>
            <a:spLocks noGrp="1"/>
          </p:cNvSpPr>
          <p:nvPr>
            <p:ph type="body" sz="quarter" idx="11"/>
          </p:nvPr>
        </p:nvSpPr>
        <p:spPr>
          <a:xfrm>
            <a:off x="468315" y="1144589"/>
            <a:ext cx="8207375"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43157125"/>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text  and imag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r>
              <a:rPr lang="en-US">
                <a:solidFill>
                  <a:prstClr val="black"/>
                </a:solidFill>
              </a:rPr>
              <a:t>Gregory Ciotti, Customer Retention Strategies that Work</a:t>
            </a:r>
            <a:endParaRPr lang="en-GB" dirty="0">
              <a:solidFill>
                <a:prstClr val="black"/>
              </a:solidFill>
            </a:endParaRPr>
          </a:p>
        </p:txBody>
      </p:sp>
      <p:sp>
        <p:nvSpPr>
          <p:cNvPr id="5" name="Text Placeholder 4"/>
          <p:cNvSpPr>
            <a:spLocks noGrp="1"/>
          </p:cNvSpPr>
          <p:nvPr>
            <p:ph type="body" sz="quarter" idx="11"/>
          </p:nvPr>
        </p:nvSpPr>
        <p:spPr>
          <a:xfrm>
            <a:off x="468316" y="1144589"/>
            <a:ext cx="3924299" cy="4876800"/>
          </a:xfrm>
        </p:spPr>
        <p:txBody>
          <a:bodyPr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Picture Placeholder 3"/>
          <p:cNvSpPr>
            <a:spLocks noGrp="1"/>
          </p:cNvSpPr>
          <p:nvPr>
            <p:ph type="pic" sz="quarter" idx="12"/>
          </p:nvPr>
        </p:nvSpPr>
        <p:spPr>
          <a:xfrm>
            <a:off x="4752977" y="1196975"/>
            <a:ext cx="3922713" cy="4824414"/>
          </a:xfrm>
        </p:spPr>
        <p:txBody>
          <a:bodyPr anchor="ctr"/>
          <a:lstStyle>
            <a:lvl1pPr marL="0" indent="0" algn="ctr">
              <a:buNone/>
              <a:defRPr>
                <a:solidFill>
                  <a:schemeClr val="bg2"/>
                </a:solidFill>
              </a:defRPr>
            </a:lvl1pPr>
          </a:lstStyle>
          <a:p>
            <a:pPr lvl="0"/>
            <a:r>
              <a:rPr lang="en-US" noProof="0" dirty="0"/>
              <a:t>Click icon to add picture</a:t>
            </a:r>
            <a:endParaRPr lang="en-GB" noProof="0" dirty="0"/>
          </a:p>
        </p:txBody>
      </p:sp>
    </p:spTree>
    <p:extLst>
      <p:ext uri="{BB962C8B-B14F-4D97-AF65-F5344CB8AC3E}">
        <p14:creationId xmlns:p14="http://schemas.microsoft.com/office/powerpoint/2010/main" val="421436791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text and 2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r>
              <a:rPr lang="en-US">
                <a:solidFill>
                  <a:prstClr val="black"/>
                </a:solidFill>
              </a:rPr>
              <a:t>Gregory Ciotti, Customer Retention Strategies that Work</a:t>
            </a:r>
            <a:endParaRPr lang="en-GB" dirty="0">
              <a:solidFill>
                <a:prstClr val="black"/>
              </a:solidFill>
            </a:endParaRPr>
          </a:p>
        </p:txBody>
      </p:sp>
      <p:sp>
        <p:nvSpPr>
          <p:cNvPr id="5" name="Text Placeholder 4"/>
          <p:cNvSpPr>
            <a:spLocks noGrp="1"/>
          </p:cNvSpPr>
          <p:nvPr>
            <p:ph type="body" sz="quarter" idx="11"/>
          </p:nvPr>
        </p:nvSpPr>
        <p:spPr>
          <a:xfrm>
            <a:off x="468316" y="1144589"/>
            <a:ext cx="3924299" cy="4876800"/>
          </a:xfrm>
        </p:spPr>
        <p:txBody>
          <a:bodyPr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Picture Placeholder 3"/>
          <p:cNvSpPr>
            <a:spLocks noGrp="1"/>
          </p:cNvSpPr>
          <p:nvPr>
            <p:ph type="pic" sz="quarter" idx="12"/>
          </p:nvPr>
        </p:nvSpPr>
        <p:spPr>
          <a:xfrm>
            <a:off x="4752977" y="1196979"/>
            <a:ext cx="3922713" cy="2337949"/>
          </a:xfrm>
        </p:spPr>
        <p:txBody>
          <a:bodyPr anchor="ctr"/>
          <a:lstStyle>
            <a:lvl1pPr marL="0" indent="0" algn="ctr">
              <a:buNone/>
              <a:defRPr>
                <a:solidFill>
                  <a:schemeClr val="bg2"/>
                </a:solidFill>
              </a:defRPr>
            </a:lvl1pPr>
          </a:lstStyle>
          <a:p>
            <a:pPr lvl="0"/>
            <a:r>
              <a:rPr lang="en-US" noProof="0" dirty="0"/>
              <a:t>Click icon to add picture</a:t>
            </a:r>
            <a:endParaRPr lang="en-GB" noProof="0" dirty="0"/>
          </a:p>
        </p:txBody>
      </p:sp>
      <p:sp>
        <p:nvSpPr>
          <p:cNvPr id="7" name="Picture Placeholder 3"/>
          <p:cNvSpPr>
            <a:spLocks noGrp="1"/>
          </p:cNvSpPr>
          <p:nvPr>
            <p:ph type="pic" sz="quarter" idx="13"/>
          </p:nvPr>
        </p:nvSpPr>
        <p:spPr>
          <a:xfrm>
            <a:off x="4752977" y="3684236"/>
            <a:ext cx="3922713" cy="2337949"/>
          </a:xfrm>
        </p:spPr>
        <p:txBody>
          <a:bodyPr anchor="ctr"/>
          <a:lstStyle>
            <a:lvl1pPr marL="0" indent="0" algn="ctr">
              <a:buNone/>
              <a:defRPr>
                <a:solidFill>
                  <a:schemeClr val="bg2"/>
                </a:solidFill>
              </a:defRPr>
            </a:lvl1pPr>
          </a:lstStyle>
          <a:p>
            <a:pPr lvl="0"/>
            <a:r>
              <a:rPr lang="en-US" noProof="0" dirty="0"/>
              <a:t>Click icon to add picture</a:t>
            </a:r>
            <a:endParaRPr lang="en-GB" noProof="0" dirty="0"/>
          </a:p>
        </p:txBody>
      </p:sp>
    </p:spTree>
    <p:extLst>
      <p:ext uri="{BB962C8B-B14F-4D97-AF65-F5344CB8AC3E}">
        <p14:creationId xmlns:p14="http://schemas.microsoft.com/office/powerpoint/2010/main" val="3718047068"/>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r>
              <a:rPr lang="en-US">
                <a:solidFill>
                  <a:prstClr val="black"/>
                </a:solidFill>
              </a:rPr>
              <a:t>Gregory Ciotti, Customer Retention Strategies that Work</a:t>
            </a:r>
            <a:endParaRPr lang="en-GB" dirty="0">
              <a:solidFill>
                <a:prstClr val="black"/>
              </a:solidFill>
            </a:endParaRPr>
          </a:p>
        </p:txBody>
      </p:sp>
      <p:sp>
        <p:nvSpPr>
          <p:cNvPr id="5" name="Text Placeholder 4"/>
          <p:cNvSpPr>
            <a:spLocks noGrp="1"/>
          </p:cNvSpPr>
          <p:nvPr>
            <p:ph type="body" sz="quarter" idx="11"/>
          </p:nvPr>
        </p:nvSpPr>
        <p:spPr>
          <a:xfrm>
            <a:off x="468316" y="1144589"/>
            <a:ext cx="3924299" cy="4876800"/>
          </a:xfrm>
        </p:spPr>
        <p:txBody>
          <a:bodyPr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Placeholder 4"/>
          <p:cNvSpPr>
            <a:spLocks noGrp="1"/>
          </p:cNvSpPr>
          <p:nvPr>
            <p:ph type="body" sz="quarter" idx="12"/>
          </p:nvPr>
        </p:nvSpPr>
        <p:spPr>
          <a:xfrm>
            <a:off x="4751388" y="1144590"/>
            <a:ext cx="3924300" cy="4876799"/>
          </a:xfrm>
        </p:spPr>
        <p:txBody>
          <a:bodyPr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06579213"/>
      </p:ext>
    </p:extLst>
  </p:cSld>
  <p:clrMapOvr>
    <a:masterClrMapping/>
  </p:clrMapOvr>
  <p:transition>
    <p:fade/>
  </p:transition>
  <p:extLst mod="1">
    <p:ext uri="{DCECCB84-F9BA-43D5-87BE-67443E8EF086}">
      <p15:sldGuideLst xmlns:p15="http://schemas.microsoft.com/office/powerpoint/2012/main">
        <p15:guide id="1" pos="2993">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r>
              <a:rPr lang="en-US">
                <a:solidFill>
                  <a:prstClr val="black"/>
                </a:solidFill>
              </a:rPr>
              <a:t>Gregory Ciotti, Customer Retention Strategies that Work</a:t>
            </a:r>
            <a:endParaRPr lang="en-GB" dirty="0">
              <a:solidFill>
                <a:prstClr val="black"/>
              </a:solidFill>
            </a:endParaRPr>
          </a:p>
        </p:txBody>
      </p:sp>
    </p:spTree>
    <p:extLst>
      <p:ext uri="{BB962C8B-B14F-4D97-AF65-F5344CB8AC3E}">
        <p14:creationId xmlns:p14="http://schemas.microsoft.com/office/powerpoint/2010/main" val="1822467592"/>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grpSp>
        <p:nvGrpSpPr>
          <p:cNvPr id="2" name="Group 39"/>
          <p:cNvGrpSpPr>
            <a:grpSpLocks/>
          </p:cNvGrpSpPr>
          <p:nvPr userDrawn="1"/>
        </p:nvGrpSpPr>
        <p:grpSpPr bwMode="white">
          <a:xfrm>
            <a:off x="-565150" y="0"/>
            <a:ext cx="490538" cy="6865938"/>
            <a:chOff x="-565302" y="0"/>
            <a:chExt cx="490967" cy="6865432"/>
          </a:xfrm>
        </p:grpSpPr>
        <p:sp>
          <p:nvSpPr>
            <p:cNvPr id="3" name="Rectangle 2"/>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dirty="0">
                <a:solidFill>
                  <a:prstClr val="white"/>
                </a:solidFill>
              </a:endParaRPr>
            </a:p>
          </p:txBody>
        </p:sp>
        <p:grpSp>
          <p:nvGrpSpPr>
            <p:cNvPr id="4" name="Group 41"/>
            <p:cNvGrpSpPr>
              <a:grpSpLocks/>
            </p:cNvGrpSpPr>
            <p:nvPr userDrawn="1"/>
          </p:nvGrpSpPr>
          <p:grpSpPr bwMode="white">
            <a:xfrm>
              <a:off x="-307801" y="1143000"/>
              <a:ext cx="233465" cy="4572000"/>
              <a:chOff x="-361009" y="1143000"/>
              <a:chExt cx="286674" cy="4572000"/>
            </a:xfrm>
          </p:grpSpPr>
          <p:cxnSp>
            <p:nvCxnSpPr>
              <p:cNvPr id="19" name="Straight Connector 18"/>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 name="Group 28"/>
            <p:cNvGrpSpPr>
              <a:grpSpLocks/>
            </p:cNvGrpSpPr>
            <p:nvPr userDrawn="1"/>
          </p:nvGrpSpPr>
          <p:grpSpPr bwMode="white">
            <a:xfrm>
              <a:off x="-307801" y="0"/>
              <a:ext cx="233466" cy="6865432"/>
              <a:chOff x="-564989" y="0"/>
              <a:chExt cx="490654" cy="6865432"/>
            </a:xfrm>
          </p:grpSpPr>
          <p:cxnSp>
            <p:nvCxnSpPr>
              <p:cNvPr id="13" name="Straight Connector 12"/>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 name="TextBox 43"/>
            <p:cNvSpPr txBox="1">
              <a:spLocks noChangeArrowheads="1"/>
            </p:cNvSpPr>
            <p:nvPr userDrawn="1"/>
          </p:nvSpPr>
          <p:spPr bwMode="white">
            <a:xfrm>
              <a:off x="-546088" y="102862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1/6</a:t>
              </a:r>
            </a:p>
          </p:txBody>
        </p:sp>
        <p:sp>
          <p:nvSpPr>
            <p:cNvPr id="7" name="TextBox 44"/>
            <p:cNvSpPr txBox="1">
              <a:spLocks noChangeArrowheads="1"/>
            </p:cNvSpPr>
            <p:nvPr userDrawn="1"/>
          </p:nvSpPr>
          <p:spPr bwMode="white">
            <a:xfrm>
              <a:off x="-546088" y="2182652"/>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2/6</a:t>
              </a:r>
            </a:p>
          </p:txBody>
        </p:sp>
        <p:sp>
          <p:nvSpPr>
            <p:cNvPr id="8" name="TextBox 45"/>
            <p:cNvSpPr txBox="1">
              <a:spLocks noChangeArrowheads="1"/>
            </p:cNvSpPr>
            <p:nvPr userDrawn="1"/>
          </p:nvSpPr>
          <p:spPr bwMode="white">
            <a:xfrm>
              <a:off x="-546088" y="4463721"/>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4/6</a:t>
              </a:r>
            </a:p>
          </p:txBody>
        </p:sp>
        <p:sp>
          <p:nvSpPr>
            <p:cNvPr id="9" name="TextBox 46"/>
            <p:cNvSpPr txBox="1">
              <a:spLocks noChangeArrowheads="1"/>
            </p:cNvSpPr>
            <p:nvPr userDrawn="1"/>
          </p:nvSpPr>
          <p:spPr bwMode="white">
            <a:xfrm>
              <a:off x="-546088" y="5601875"/>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5/6</a:t>
              </a:r>
            </a:p>
          </p:txBody>
        </p:sp>
        <p:sp>
          <p:nvSpPr>
            <p:cNvPr id="10" name="TextBox 47"/>
            <p:cNvSpPr txBox="1">
              <a:spLocks noChangeArrowheads="1"/>
            </p:cNvSpPr>
            <p:nvPr userDrawn="1"/>
          </p:nvSpPr>
          <p:spPr bwMode="white">
            <a:xfrm>
              <a:off x="-546088" y="161119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1/4</a:t>
              </a:r>
            </a:p>
          </p:txBody>
        </p:sp>
        <p:sp>
          <p:nvSpPr>
            <p:cNvPr id="11" name="TextBox 48"/>
            <p:cNvSpPr txBox="1">
              <a:spLocks noChangeArrowheads="1"/>
            </p:cNvSpPr>
            <p:nvPr userDrawn="1"/>
          </p:nvSpPr>
          <p:spPr bwMode="white">
            <a:xfrm>
              <a:off x="-546088" y="5049466"/>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3/4</a:t>
              </a:r>
            </a:p>
          </p:txBody>
        </p:sp>
        <p:sp>
          <p:nvSpPr>
            <p:cNvPr id="12" name="TextBox 49"/>
            <p:cNvSpPr txBox="1">
              <a:spLocks noChangeArrowheads="1"/>
            </p:cNvSpPr>
            <p:nvPr userDrawn="1"/>
          </p:nvSpPr>
          <p:spPr bwMode="white">
            <a:xfrm>
              <a:off x="-546088" y="3338267"/>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1/2</a:t>
              </a:r>
            </a:p>
          </p:txBody>
        </p:sp>
      </p:grpSp>
      <p:grpSp>
        <p:nvGrpSpPr>
          <p:cNvPr id="23" name="Group 22"/>
          <p:cNvGrpSpPr/>
          <p:nvPr userDrawn="1"/>
        </p:nvGrpSpPr>
        <p:grpSpPr bwMode="white">
          <a:xfrm>
            <a:off x="3" y="-325436"/>
            <a:ext cx="9144000" cy="233362"/>
            <a:chOff x="3" y="-325436"/>
            <a:chExt cx="9144000" cy="233362"/>
          </a:xfrm>
        </p:grpSpPr>
        <p:sp>
          <p:nvSpPr>
            <p:cNvPr id="24" name="Rectangle 23"/>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dirty="0">
                <a:solidFill>
                  <a:prstClr val="white"/>
                </a:solidFill>
              </a:endParaRPr>
            </a:p>
          </p:txBody>
        </p:sp>
        <p:cxnSp>
          <p:nvCxnSpPr>
            <p:cNvPr id="25" name="Straight Connector 24"/>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62096480"/>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Blank with footer">
    <p:spTree>
      <p:nvGrpSpPr>
        <p:cNvPr id="1" name=""/>
        <p:cNvGrpSpPr/>
        <p:nvPr/>
      </p:nvGrpSpPr>
      <p:grpSpPr>
        <a:xfrm>
          <a:off x="0" y="0"/>
          <a:ext cx="0" cy="0"/>
          <a:chOff x="0" y="0"/>
          <a:chExt cx="0" cy="0"/>
        </a:xfrm>
      </p:grpSpPr>
      <p:grpSp>
        <p:nvGrpSpPr>
          <p:cNvPr id="2" name="Group 39"/>
          <p:cNvGrpSpPr>
            <a:grpSpLocks/>
          </p:cNvGrpSpPr>
          <p:nvPr userDrawn="1"/>
        </p:nvGrpSpPr>
        <p:grpSpPr bwMode="white">
          <a:xfrm>
            <a:off x="-565150" y="0"/>
            <a:ext cx="490538" cy="6865938"/>
            <a:chOff x="-565302" y="0"/>
            <a:chExt cx="490967" cy="6865432"/>
          </a:xfrm>
        </p:grpSpPr>
        <p:sp>
          <p:nvSpPr>
            <p:cNvPr id="3" name="Rectangle 2"/>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dirty="0">
                <a:solidFill>
                  <a:prstClr val="white"/>
                </a:solidFill>
              </a:endParaRPr>
            </a:p>
          </p:txBody>
        </p:sp>
        <p:grpSp>
          <p:nvGrpSpPr>
            <p:cNvPr id="4" name="Group 41"/>
            <p:cNvGrpSpPr>
              <a:grpSpLocks/>
            </p:cNvGrpSpPr>
            <p:nvPr userDrawn="1"/>
          </p:nvGrpSpPr>
          <p:grpSpPr bwMode="white">
            <a:xfrm>
              <a:off x="-307801" y="1143000"/>
              <a:ext cx="233465" cy="4572000"/>
              <a:chOff x="-361009" y="1143000"/>
              <a:chExt cx="286674" cy="4572000"/>
            </a:xfrm>
          </p:grpSpPr>
          <p:cxnSp>
            <p:nvCxnSpPr>
              <p:cNvPr id="19" name="Straight Connector 18"/>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 name="Group 28"/>
            <p:cNvGrpSpPr>
              <a:grpSpLocks/>
            </p:cNvGrpSpPr>
            <p:nvPr userDrawn="1"/>
          </p:nvGrpSpPr>
          <p:grpSpPr bwMode="white">
            <a:xfrm>
              <a:off x="-307801" y="0"/>
              <a:ext cx="233466" cy="6865432"/>
              <a:chOff x="-564989" y="0"/>
              <a:chExt cx="490654" cy="6865432"/>
            </a:xfrm>
          </p:grpSpPr>
          <p:cxnSp>
            <p:nvCxnSpPr>
              <p:cNvPr id="13" name="Straight Connector 12"/>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 name="TextBox 43"/>
            <p:cNvSpPr txBox="1">
              <a:spLocks noChangeArrowheads="1"/>
            </p:cNvSpPr>
            <p:nvPr userDrawn="1"/>
          </p:nvSpPr>
          <p:spPr bwMode="white">
            <a:xfrm>
              <a:off x="-546088" y="102862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1/6</a:t>
              </a:r>
            </a:p>
          </p:txBody>
        </p:sp>
        <p:sp>
          <p:nvSpPr>
            <p:cNvPr id="7" name="TextBox 44"/>
            <p:cNvSpPr txBox="1">
              <a:spLocks noChangeArrowheads="1"/>
            </p:cNvSpPr>
            <p:nvPr userDrawn="1"/>
          </p:nvSpPr>
          <p:spPr bwMode="white">
            <a:xfrm>
              <a:off x="-546088" y="2182652"/>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2/6</a:t>
              </a:r>
            </a:p>
          </p:txBody>
        </p:sp>
        <p:sp>
          <p:nvSpPr>
            <p:cNvPr id="8" name="TextBox 45"/>
            <p:cNvSpPr txBox="1">
              <a:spLocks noChangeArrowheads="1"/>
            </p:cNvSpPr>
            <p:nvPr userDrawn="1"/>
          </p:nvSpPr>
          <p:spPr bwMode="white">
            <a:xfrm>
              <a:off x="-546088" y="4463721"/>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4/6</a:t>
              </a:r>
            </a:p>
          </p:txBody>
        </p:sp>
        <p:sp>
          <p:nvSpPr>
            <p:cNvPr id="9" name="TextBox 46"/>
            <p:cNvSpPr txBox="1">
              <a:spLocks noChangeArrowheads="1"/>
            </p:cNvSpPr>
            <p:nvPr userDrawn="1"/>
          </p:nvSpPr>
          <p:spPr bwMode="white">
            <a:xfrm>
              <a:off x="-546088" y="5601875"/>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5/6</a:t>
              </a:r>
            </a:p>
          </p:txBody>
        </p:sp>
        <p:sp>
          <p:nvSpPr>
            <p:cNvPr id="10" name="TextBox 47"/>
            <p:cNvSpPr txBox="1">
              <a:spLocks noChangeArrowheads="1"/>
            </p:cNvSpPr>
            <p:nvPr userDrawn="1"/>
          </p:nvSpPr>
          <p:spPr bwMode="white">
            <a:xfrm>
              <a:off x="-546088" y="161119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1/4</a:t>
              </a:r>
            </a:p>
          </p:txBody>
        </p:sp>
        <p:sp>
          <p:nvSpPr>
            <p:cNvPr id="11" name="TextBox 48"/>
            <p:cNvSpPr txBox="1">
              <a:spLocks noChangeArrowheads="1"/>
            </p:cNvSpPr>
            <p:nvPr userDrawn="1"/>
          </p:nvSpPr>
          <p:spPr bwMode="white">
            <a:xfrm>
              <a:off x="-546088" y="5049466"/>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3/4</a:t>
              </a:r>
            </a:p>
          </p:txBody>
        </p:sp>
        <p:sp>
          <p:nvSpPr>
            <p:cNvPr id="12" name="TextBox 49"/>
            <p:cNvSpPr txBox="1">
              <a:spLocks noChangeArrowheads="1"/>
            </p:cNvSpPr>
            <p:nvPr userDrawn="1"/>
          </p:nvSpPr>
          <p:spPr bwMode="white">
            <a:xfrm>
              <a:off x="-546088" y="3338267"/>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1/2</a:t>
              </a:r>
            </a:p>
          </p:txBody>
        </p:sp>
      </p:grpSp>
      <p:grpSp>
        <p:nvGrpSpPr>
          <p:cNvPr id="23" name="Group 22"/>
          <p:cNvGrpSpPr/>
          <p:nvPr userDrawn="1"/>
        </p:nvGrpSpPr>
        <p:grpSpPr bwMode="white">
          <a:xfrm>
            <a:off x="3" y="-325436"/>
            <a:ext cx="9144000" cy="233362"/>
            <a:chOff x="3" y="-325436"/>
            <a:chExt cx="9144000" cy="233362"/>
          </a:xfrm>
        </p:grpSpPr>
        <p:sp>
          <p:nvSpPr>
            <p:cNvPr id="24" name="Rectangle 23"/>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dirty="0">
                <a:solidFill>
                  <a:prstClr val="white"/>
                </a:solidFill>
              </a:endParaRPr>
            </a:p>
          </p:txBody>
        </p:sp>
        <p:cxnSp>
          <p:nvCxnSpPr>
            <p:cNvPr id="25" name="Straight Connector 24"/>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9" name="Rectangle 5"/>
          <p:cNvSpPr txBox="1">
            <a:spLocks noChangeArrowheads="1"/>
          </p:cNvSpPr>
          <p:nvPr userDrawn="1"/>
        </p:nvSpPr>
        <p:spPr bwMode="auto">
          <a:xfrm>
            <a:off x="763591" y="6630990"/>
            <a:ext cx="1100137" cy="52002"/>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338" dirty="0">
                <a:solidFill>
                  <a:srgbClr val="000000"/>
                </a:solidFill>
                <a:cs typeface="Arial" panose="020B0604020202020204" pitchFamily="34" charset="0"/>
              </a:rPr>
              <a:t>Johnson Controls, Inc. —</a:t>
            </a:r>
            <a:endParaRPr lang="en-GB" sz="338" dirty="0">
              <a:solidFill>
                <a:srgbClr val="000000"/>
              </a:solidFill>
              <a:cs typeface="Arial" charset="0"/>
            </a:endParaRPr>
          </a:p>
        </p:txBody>
      </p:sp>
      <p:sp>
        <p:nvSpPr>
          <p:cNvPr id="30" name="Rectangle 6"/>
          <p:cNvSpPr txBox="1">
            <a:spLocks noChangeArrowheads="1"/>
          </p:cNvSpPr>
          <p:nvPr userDrawn="1"/>
        </p:nvSpPr>
        <p:spPr bwMode="auto">
          <a:xfrm>
            <a:off x="468313" y="6560604"/>
            <a:ext cx="269874" cy="215900"/>
          </a:xfrm>
          <a:prstGeom prst="rect">
            <a:avLst/>
          </a:prstGeom>
          <a:noFill/>
          <a:ln w="9525">
            <a:noFill/>
            <a:miter lim="800000"/>
            <a:headEnd/>
            <a:tailEnd/>
          </a:ln>
          <a:effectLst/>
        </p:spPr>
        <p:txBody>
          <a:bodyPr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5CFF3644-1C11-477C-A5D5-3A3BC5CE8122}" type="slidenum">
              <a:rPr lang="de-DE" sz="506" smtClean="0">
                <a:solidFill>
                  <a:srgbClr val="000000"/>
                </a:solidFill>
              </a:rPr>
              <a:pPr eaLnBrk="1" fontAlgn="base" hangingPunct="1">
                <a:spcBef>
                  <a:spcPct val="0"/>
                </a:spcBef>
                <a:spcAft>
                  <a:spcPct val="0"/>
                </a:spcAft>
              </a:pPr>
              <a:t>‹#›</a:t>
            </a:fld>
            <a:endParaRPr lang="de-DE" sz="506">
              <a:solidFill>
                <a:srgbClr val="000000"/>
              </a:solidFill>
            </a:endParaRPr>
          </a:p>
        </p:txBody>
      </p:sp>
      <p:sp>
        <p:nvSpPr>
          <p:cNvPr id="31" name="Footer Placeholder 1"/>
          <p:cNvSpPr>
            <a:spLocks noGrp="1"/>
          </p:cNvSpPr>
          <p:nvPr>
            <p:ph type="ftr" sz="quarter" idx="3"/>
          </p:nvPr>
        </p:nvSpPr>
        <p:spPr>
          <a:xfrm>
            <a:off x="1655888" y="6581114"/>
            <a:ext cx="4750467" cy="193675"/>
          </a:xfrm>
          <a:prstGeom prst="rect">
            <a:avLst/>
          </a:prstGeom>
        </p:spPr>
        <p:txBody>
          <a:bodyPr vert="horz" lIns="0" tIns="0" rIns="0" bIns="0" rtlCol="0" anchor="ctr"/>
          <a:lstStyle>
            <a:lvl1pPr algn="l">
              <a:defRPr sz="338">
                <a:solidFill>
                  <a:schemeClr val="tx1"/>
                </a:solidFill>
              </a:defRPr>
            </a:lvl1pPr>
          </a:lstStyle>
          <a:p>
            <a:r>
              <a:rPr lang="en-US">
                <a:solidFill>
                  <a:prstClr val="black"/>
                </a:solidFill>
              </a:rPr>
              <a:t>Gregory Ciotti, Customer Retention Strategies that Work</a:t>
            </a:r>
            <a:endParaRPr lang="en-GB" dirty="0">
              <a:solidFill>
                <a:prstClr val="black"/>
              </a:solidFill>
            </a:endParaRPr>
          </a:p>
        </p:txBody>
      </p:sp>
    </p:spTree>
    <p:extLst>
      <p:ext uri="{BB962C8B-B14F-4D97-AF65-F5344CB8AC3E}">
        <p14:creationId xmlns:p14="http://schemas.microsoft.com/office/powerpoint/2010/main" val="1215215875"/>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Full slide image">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0" y="0"/>
            <a:ext cx="9144000" cy="6858000"/>
          </a:xfrm>
          <a:prstGeom prst="rect">
            <a:avLst/>
          </a:prstGeom>
        </p:spPr>
        <p:txBody>
          <a:bodyPr rtlCol="0" anchor="ctr">
            <a:normAutofit/>
          </a:bodyPr>
          <a:lstStyle>
            <a:lvl1pPr marL="0" indent="0" algn="ctr">
              <a:buNone/>
              <a:defRPr baseline="0">
                <a:solidFill>
                  <a:schemeClr val="bg2"/>
                </a:solidFill>
              </a:defRPr>
            </a:lvl1pPr>
          </a:lstStyle>
          <a:p>
            <a:pPr lvl="0"/>
            <a:r>
              <a:rPr lang="en-US" noProof="0" dirty="0"/>
              <a:t>Click icon to add picture</a:t>
            </a:r>
            <a:endParaRPr lang="en-GB" noProof="0" dirty="0"/>
          </a:p>
        </p:txBody>
      </p:sp>
      <p:grpSp>
        <p:nvGrpSpPr>
          <p:cNvPr id="3" name="Group 39"/>
          <p:cNvGrpSpPr>
            <a:grpSpLocks/>
          </p:cNvGrpSpPr>
          <p:nvPr userDrawn="1"/>
        </p:nvGrpSpPr>
        <p:grpSpPr bwMode="white">
          <a:xfrm>
            <a:off x="-565150" y="0"/>
            <a:ext cx="490538" cy="6865938"/>
            <a:chOff x="-565302" y="0"/>
            <a:chExt cx="490967" cy="6865432"/>
          </a:xfrm>
        </p:grpSpPr>
        <p:sp>
          <p:nvSpPr>
            <p:cNvPr id="4" name="Rectangle 3"/>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dirty="0">
                <a:solidFill>
                  <a:prstClr val="white"/>
                </a:solidFill>
              </a:endParaRPr>
            </a:p>
          </p:txBody>
        </p:sp>
        <p:grpSp>
          <p:nvGrpSpPr>
            <p:cNvPr id="5" name="Group 41"/>
            <p:cNvGrpSpPr>
              <a:grpSpLocks/>
            </p:cNvGrpSpPr>
            <p:nvPr userDrawn="1"/>
          </p:nvGrpSpPr>
          <p:grpSpPr bwMode="white">
            <a:xfrm>
              <a:off x="-307801" y="1143000"/>
              <a:ext cx="233465" cy="4572000"/>
              <a:chOff x="-361009" y="1143000"/>
              <a:chExt cx="286674" cy="4572000"/>
            </a:xfrm>
          </p:grpSpPr>
          <p:cxnSp>
            <p:nvCxnSpPr>
              <p:cNvPr id="20" name="Straight Connector 19"/>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 name="Group 28"/>
            <p:cNvGrpSpPr>
              <a:grpSpLocks/>
            </p:cNvGrpSpPr>
            <p:nvPr userDrawn="1"/>
          </p:nvGrpSpPr>
          <p:grpSpPr bwMode="white">
            <a:xfrm>
              <a:off x="-307801" y="0"/>
              <a:ext cx="233466" cy="6865432"/>
              <a:chOff x="-564989" y="0"/>
              <a:chExt cx="490654" cy="6865432"/>
            </a:xfrm>
          </p:grpSpPr>
          <p:cxnSp>
            <p:nvCxnSpPr>
              <p:cNvPr id="14" name="Straight Connector 13"/>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 name="TextBox 43"/>
            <p:cNvSpPr txBox="1">
              <a:spLocks noChangeArrowheads="1"/>
            </p:cNvSpPr>
            <p:nvPr userDrawn="1"/>
          </p:nvSpPr>
          <p:spPr bwMode="white">
            <a:xfrm>
              <a:off x="-546088" y="102862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1/6</a:t>
              </a:r>
            </a:p>
          </p:txBody>
        </p:sp>
        <p:sp>
          <p:nvSpPr>
            <p:cNvPr id="8" name="TextBox 44"/>
            <p:cNvSpPr txBox="1">
              <a:spLocks noChangeArrowheads="1"/>
            </p:cNvSpPr>
            <p:nvPr userDrawn="1"/>
          </p:nvSpPr>
          <p:spPr bwMode="white">
            <a:xfrm>
              <a:off x="-546088" y="2182652"/>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2/6</a:t>
              </a:r>
            </a:p>
          </p:txBody>
        </p:sp>
        <p:sp>
          <p:nvSpPr>
            <p:cNvPr id="9" name="TextBox 45"/>
            <p:cNvSpPr txBox="1">
              <a:spLocks noChangeArrowheads="1"/>
            </p:cNvSpPr>
            <p:nvPr userDrawn="1"/>
          </p:nvSpPr>
          <p:spPr bwMode="white">
            <a:xfrm>
              <a:off x="-546088" y="4463721"/>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4/6</a:t>
              </a:r>
            </a:p>
          </p:txBody>
        </p:sp>
        <p:sp>
          <p:nvSpPr>
            <p:cNvPr id="10" name="TextBox 46"/>
            <p:cNvSpPr txBox="1">
              <a:spLocks noChangeArrowheads="1"/>
            </p:cNvSpPr>
            <p:nvPr userDrawn="1"/>
          </p:nvSpPr>
          <p:spPr bwMode="white">
            <a:xfrm>
              <a:off x="-546088" y="5601875"/>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5/6</a:t>
              </a:r>
            </a:p>
          </p:txBody>
        </p:sp>
        <p:sp>
          <p:nvSpPr>
            <p:cNvPr id="11" name="TextBox 47"/>
            <p:cNvSpPr txBox="1">
              <a:spLocks noChangeArrowheads="1"/>
            </p:cNvSpPr>
            <p:nvPr userDrawn="1"/>
          </p:nvSpPr>
          <p:spPr bwMode="white">
            <a:xfrm>
              <a:off x="-546088" y="161119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1/4</a:t>
              </a:r>
            </a:p>
          </p:txBody>
        </p:sp>
        <p:sp>
          <p:nvSpPr>
            <p:cNvPr id="12" name="TextBox 48"/>
            <p:cNvSpPr txBox="1">
              <a:spLocks noChangeArrowheads="1"/>
            </p:cNvSpPr>
            <p:nvPr userDrawn="1"/>
          </p:nvSpPr>
          <p:spPr bwMode="white">
            <a:xfrm>
              <a:off x="-546088" y="5049466"/>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3/4</a:t>
              </a:r>
            </a:p>
          </p:txBody>
        </p:sp>
        <p:sp>
          <p:nvSpPr>
            <p:cNvPr id="13" name="TextBox 49"/>
            <p:cNvSpPr txBox="1">
              <a:spLocks noChangeArrowheads="1"/>
            </p:cNvSpPr>
            <p:nvPr userDrawn="1"/>
          </p:nvSpPr>
          <p:spPr bwMode="white">
            <a:xfrm>
              <a:off x="-546088" y="3338267"/>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1/2</a:t>
              </a:r>
            </a:p>
          </p:txBody>
        </p:sp>
      </p:grpSp>
      <p:grpSp>
        <p:nvGrpSpPr>
          <p:cNvPr id="24" name="Group 23"/>
          <p:cNvGrpSpPr/>
          <p:nvPr userDrawn="1"/>
        </p:nvGrpSpPr>
        <p:grpSpPr bwMode="white">
          <a:xfrm>
            <a:off x="3" y="-325436"/>
            <a:ext cx="9144000" cy="233362"/>
            <a:chOff x="3" y="-325436"/>
            <a:chExt cx="9144000" cy="233362"/>
          </a:xfrm>
        </p:grpSpPr>
        <p:sp>
          <p:nvSpPr>
            <p:cNvPr id="25" name="Rectangle 24"/>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dirty="0">
                <a:solidFill>
                  <a:prstClr val="white"/>
                </a:solidFill>
              </a:endParaRPr>
            </a:p>
          </p:txBody>
        </p:sp>
        <p:cxnSp>
          <p:nvCxnSpPr>
            <p:cNvPr id="26" name="Straight Connector 25"/>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1651907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Statement/Quote">
    <p:bg>
      <p:bgPr>
        <a:solidFill>
          <a:schemeClr val="tx2"/>
        </a:solidFill>
        <a:effectLst/>
      </p:bgPr>
    </p:bg>
    <p:spTree>
      <p:nvGrpSpPr>
        <p:cNvPr id="1" name=""/>
        <p:cNvGrpSpPr/>
        <p:nvPr/>
      </p:nvGrpSpPr>
      <p:grpSpPr>
        <a:xfrm>
          <a:off x="0" y="0"/>
          <a:ext cx="0" cy="0"/>
          <a:chOff x="0" y="0"/>
          <a:chExt cx="0" cy="0"/>
        </a:xfrm>
      </p:grpSpPr>
      <p:sp>
        <p:nvSpPr>
          <p:cNvPr id="2" name="Text Placeholder 7"/>
          <p:cNvSpPr>
            <a:spLocks noGrp="1"/>
          </p:cNvSpPr>
          <p:nvPr>
            <p:ph type="body" sz="quarter" idx="10" hasCustomPrompt="1"/>
          </p:nvPr>
        </p:nvSpPr>
        <p:spPr>
          <a:xfrm>
            <a:off x="762003" y="1560513"/>
            <a:ext cx="7578725" cy="3257550"/>
          </a:xfrm>
          <a:prstGeom prst="rect">
            <a:avLst/>
          </a:prstGeom>
        </p:spPr>
        <p:txBody>
          <a:bodyPr anchor="ctr"/>
          <a:lstStyle>
            <a:lvl1pPr marL="0" indent="0" algn="ctr">
              <a:buNone/>
              <a:defRPr sz="1800">
                <a:solidFill>
                  <a:schemeClr val="bg1"/>
                </a:solidFill>
              </a:defRPr>
            </a:lvl1pPr>
            <a:lvl2pPr marL="0" indent="893" algn="ctr">
              <a:buClr>
                <a:schemeClr val="bg1"/>
              </a:buClr>
              <a:buNone/>
              <a:defRPr sz="1350">
                <a:solidFill>
                  <a:schemeClr val="bg1"/>
                </a:solidFill>
              </a:defRPr>
            </a:lvl2pPr>
            <a:lvl3pPr marL="0" indent="0" algn="r">
              <a:spcAft>
                <a:spcPts val="0"/>
              </a:spcAft>
              <a:buClr>
                <a:schemeClr val="bg1"/>
              </a:buClr>
              <a:buNone/>
              <a:defRPr sz="1013">
                <a:solidFill>
                  <a:schemeClr val="bg1"/>
                </a:solidFill>
              </a:defRPr>
            </a:lvl3pPr>
            <a:lvl4pPr marL="0" indent="0" algn="r">
              <a:buClr>
                <a:schemeClr val="bg1"/>
              </a:buClr>
              <a:buNone/>
              <a:defRPr sz="900" i="1">
                <a:solidFill>
                  <a:schemeClr val="bg1"/>
                </a:solidFill>
              </a:defRPr>
            </a:lvl4pPr>
            <a:lvl5pPr marL="0" indent="0" algn="ctr">
              <a:buClr>
                <a:schemeClr val="bg1"/>
              </a:buClr>
              <a:buNone/>
              <a:defRPr sz="788">
                <a:solidFill>
                  <a:schemeClr val="bg1"/>
                </a:solidFill>
              </a:defRPr>
            </a:lvl5pPr>
            <a:lvl6pPr marL="0" indent="0" algn="ctr">
              <a:buClr>
                <a:schemeClr val="bg1"/>
              </a:buClr>
              <a:buNone/>
              <a:defRPr>
                <a:solidFill>
                  <a:schemeClr val="bg1"/>
                </a:solidFill>
              </a:defRPr>
            </a:lvl6pPr>
            <a:lvl7pPr marL="0" indent="0" algn="ctr">
              <a:buNone/>
              <a:defRPr sz="563">
                <a:solidFill>
                  <a:schemeClr val="bg1"/>
                </a:solidFill>
              </a:defRPr>
            </a:lvl7pPr>
          </a:lstStyle>
          <a:p>
            <a:pPr lvl="0"/>
            <a:r>
              <a:rPr lang="en-US" dirty="0"/>
              <a:t>Click to edit text (Indent for different styles incl. author level – level 3)</a:t>
            </a:r>
          </a:p>
          <a:p>
            <a:pPr lvl="1"/>
            <a:r>
              <a:rPr lang="en-US" dirty="0"/>
              <a:t>Second level</a:t>
            </a:r>
          </a:p>
          <a:p>
            <a:pPr lvl="2"/>
            <a:r>
              <a:rPr lang="en-US" dirty="0"/>
              <a:t>Third level</a:t>
            </a:r>
          </a:p>
          <a:p>
            <a:pPr lvl="3"/>
            <a:r>
              <a:rPr lang="en-US" dirty="0"/>
              <a:t>Fourth level</a:t>
            </a:r>
          </a:p>
          <a:p>
            <a:pPr lvl="4"/>
            <a:r>
              <a:rPr lang="en-US"/>
              <a:t>Fifth level</a:t>
            </a:r>
          </a:p>
          <a:p>
            <a:pPr lvl="5"/>
            <a:r>
              <a:rPr lang="en-US"/>
              <a:t>Sixth level</a:t>
            </a:r>
          </a:p>
          <a:p>
            <a:pPr lvl="6"/>
            <a:r>
              <a:rPr lang="en-US"/>
              <a:t>Seventh level</a:t>
            </a:r>
            <a:endParaRPr lang="en-GB" dirty="0"/>
          </a:p>
        </p:txBody>
      </p:sp>
      <p:pic>
        <p:nvPicPr>
          <p:cNvPr id="4" name="Picture 35" descr="JCI_RGB.emf"/>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594603" y="6234113"/>
            <a:ext cx="109696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39"/>
          <p:cNvGrpSpPr>
            <a:grpSpLocks/>
          </p:cNvGrpSpPr>
          <p:nvPr userDrawn="1"/>
        </p:nvGrpSpPr>
        <p:grpSpPr bwMode="white">
          <a:xfrm>
            <a:off x="-565150" y="0"/>
            <a:ext cx="490538" cy="6865938"/>
            <a:chOff x="-565302" y="0"/>
            <a:chExt cx="490967" cy="6865432"/>
          </a:xfrm>
        </p:grpSpPr>
        <p:sp>
          <p:nvSpPr>
            <p:cNvPr id="9" name="Rectangle 8"/>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dirty="0">
                <a:solidFill>
                  <a:prstClr val="white"/>
                </a:solidFill>
              </a:endParaRPr>
            </a:p>
          </p:txBody>
        </p:sp>
        <p:grpSp>
          <p:nvGrpSpPr>
            <p:cNvPr id="10" name="Group 41"/>
            <p:cNvGrpSpPr>
              <a:grpSpLocks/>
            </p:cNvGrpSpPr>
            <p:nvPr userDrawn="1"/>
          </p:nvGrpSpPr>
          <p:grpSpPr bwMode="white">
            <a:xfrm>
              <a:off x="-307801" y="1143000"/>
              <a:ext cx="233465" cy="4572000"/>
              <a:chOff x="-361009" y="1143000"/>
              <a:chExt cx="286674" cy="4572000"/>
            </a:xfrm>
          </p:grpSpPr>
          <p:cxnSp>
            <p:nvCxnSpPr>
              <p:cNvPr id="25" name="Straight Connector 24"/>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 name="Group 28"/>
            <p:cNvGrpSpPr>
              <a:grpSpLocks/>
            </p:cNvGrpSpPr>
            <p:nvPr userDrawn="1"/>
          </p:nvGrpSpPr>
          <p:grpSpPr bwMode="white">
            <a:xfrm>
              <a:off x="-307801" y="0"/>
              <a:ext cx="233466" cy="6865432"/>
              <a:chOff x="-564989" y="0"/>
              <a:chExt cx="490654" cy="6865432"/>
            </a:xfrm>
          </p:grpSpPr>
          <p:cxnSp>
            <p:nvCxnSpPr>
              <p:cNvPr id="19" name="Straight Connector 18"/>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2" name="TextBox 43"/>
            <p:cNvSpPr txBox="1">
              <a:spLocks noChangeArrowheads="1"/>
            </p:cNvSpPr>
            <p:nvPr userDrawn="1"/>
          </p:nvSpPr>
          <p:spPr bwMode="white">
            <a:xfrm>
              <a:off x="-546088" y="102862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1/6</a:t>
              </a:r>
            </a:p>
          </p:txBody>
        </p:sp>
        <p:sp>
          <p:nvSpPr>
            <p:cNvPr id="13" name="TextBox 44"/>
            <p:cNvSpPr txBox="1">
              <a:spLocks noChangeArrowheads="1"/>
            </p:cNvSpPr>
            <p:nvPr userDrawn="1"/>
          </p:nvSpPr>
          <p:spPr bwMode="white">
            <a:xfrm>
              <a:off x="-546088" y="2182652"/>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2/6</a:t>
              </a:r>
            </a:p>
          </p:txBody>
        </p:sp>
        <p:sp>
          <p:nvSpPr>
            <p:cNvPr id="14" name="TextBox 45"/>
            <p:cNvSpPr txBox="1">
              <a:spLocks noChangeArrowheads="1"/>
            </p:cNvSpPr>
            <p:nvPr userDrawn="1"/>
          </p:nvSpPr>
          <p:spPr bwMode="white">
            <a:xfrm>
              <a:off x="-546088" y="4463721"/>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4/6</a:t>
              </a:r>
            </a:p>
          </p:txBody>
        </p:sp>
        <p:sp>
          <p:nvSpPr>
            <p:cNvPr id="15" name="TextBox 46"/>
            <p:cNvSpPr txBox="1">
              <a:spLocks noChangeArrowheads="1"/>
            </p:cNvSpPr>
            <p:nvPr userDrawn="1"/>
          </p:nvSpPr>
          <p:spPr bwMode="white">
            <a:xfrm>
              <a:off x="-546088" y="5601875"/>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5/6</a:t>
              </a:r>
            </a:p>
          </p:txBody>
        </p:sp>
        <p:sp>
          <p:nvSpPr>
            <p:cNvPr id="16" name="TextBox 47"/>
            <p:cNvSpPr txBox="1">
              <a:spLocks noChangeArrowheads="1"/>
            </p:cNvSpPr>
            <p:nvPr userDrawn="1"/>
          </p:nvSpPr>
          <p:spPr bwMode="white">
            <a:xfrm>
              <a:off x="-546088" y="161119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1/4</a:t>
              </a:r>
            </a:p>
          </p:txBody>
        </p:sp>
        <p:sp>
          <p:nvSpPr>
            <p:cNvPr id="17" name="TextBox 48"/>
            <p:cNvSpPr txBox="1">
              <a:spLocks noChangeArrowheads="1"/>
            </p:cNvSpPr>
            <p:nvPr userDrawn="1"/>
          </p:nvSpPr>
          <p:spPr bwMode="white">
            <a:xfrm>
              <a:off x="-546088" y="5049466"/>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3/4</a:t>
              </a:r>
            </a:p>
          </p:txBody>
        </p:sp>
        <p:sp>
          <p:nvSpPr>
            <p:cNvPr id="18" name="TextBox 49"/>
            <p:cNvSpPr txBox="1">
              <a:spLocks noChangeArrowheads="1"/>
            </p:cNvSpPr>
            <p:nvPr userDrawn="1"/>
          </p:nvSpPr>
          <p:spPr bwMode="white">
            <a:xfrm>
              <a:off x="-546088" y="3338267"/>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1/2</a:t>
              </a:r>
            </a:p>
          </p:txBody>
        </p:sp>
      </p:grpSp>
      <p:grpSp>
        <p:nvGrpSpPr>
          <p:cNvPr id="29" name="Group 28"/>
          <p:cNvGrpSpPr/>
          <p:nvPr userDrawn="1"/>
        </p:nvGrpSpPr>
        <p:grpSpPr bwMode="white">
          <a:xfrm>
            <a:off x="3" y="-325436"/>
            <a:ext cx="9144000" cy="233362"/>
            <a:chOff x="3" y="-325436"/>
            <a:chExt cx="9144000" cy="233362"/>
          </a:xfrm>
        </p:grpSpPr>
        <p:sp>
          <p:nvSpPr>
            <p:cNvPr id="30" name="Rectangle 29"/>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dirty="0">
                <a:solidFill>
                  <a:prstClr val="white"/>
                </a:solidFill>
              </a:endParaRPr>
            </a:p>
          </p:txBody>
        </p:sp>
        <p:cxnSp>
          <p:nvCxnSpPr>
            <p:cNvPr id="31" name="Straight Connector 30"/>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5" name="Rectangle 5"/>
          <p:cNvSpPr txBox="1">
            <a:spLocks noChangeArrowheads="1"/>
          </p:cNvSpPr>
          <p:nvPr userDrawn="1"/>
        </p:nvSpPr>
        <p:spPr bwMode="auto">
          <a:xfrm>
            <a:off x="763591" y="6630990"/>
            <a:ext cx="1100137" cy="52002"/>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338" dirty="0">
                <a:solidFill>
                  <a:prstClr val="white"/>
                </a:solidFill>
                <a:cs typeface="Arial" panose="020B0604020202020204" pitchFamily="34" charset="0"/>
              </a:rPr>
              <a:t>Johnson Controls, Inc. —</a:t>
            </a:r>
            <a:endParaRPr lang="en-GB" sz="338" dirty="0">
              <a:solidFill>
                <a:prstClr val="white"/>
              </a:solidFill>
              <a:cs typeface="Arial" charset="0"/>
            </a:endParaRPr>
          </a:p>
        </p:txBody>
      </p:sp>
      <p:sp>
        <p:nvSpPr>
          <p:cNvPr id="36" name="Rectangle 6"/>
          <p:cNvSpPr txBox="1">
            <a:spLocks noChangeArrowheads="1"/>
          </p:cNvSpPr>
          <p:nvPr userDrawn="1"/>
        </p:nvSpPr>
        <p:spPr bwMode="auto">
          <a:xfrm>
            <a:off x="468313" y="6560604"/>
            <a:ext cx="269874" cy="215900"/>
          </a:xfrm>
          <a:prstGeom prst="rect">
            <a:avLst/>
          </a:prstGeom>
          <a:noFill/>
          <a:ln w="9525">
            <a:noFill/>
            <a:miter lim="800000"/>
            <a:headEnd/>
            <a:tailEnd/>
          </a:ln>
          <a:effectLst/>
        </p:spPr>
        <p:txBody>
          <a:bodyPr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5CFF3644-1C11-477C-A5D5-3A3BC5CE8122}" type="slidenum">
              <a:rPr lang="de-DE" sz="506" smtClean="0">
                <a:solidFill>
                  <a:prstClr val="white"/>
                </a:solidFill>
              </a:rPr>
              <a:pPr eaLnBrk="1" fontAlgn="base" hangingPunct="1">
                <a:spcBef>
                  <a:spcPct val="0"/>
                </a:spcBef>
                <a:spcAft>
                  <a:spcPct val="0"/>
                </a:spcAft>
              </a:pPr>
              <a:t>‹#›</a:t>
            </a:fld>
            <a:endParaRPr lang="de-DE" sz="506">
              <a:solidFill>
                <a:prstClr val="white"/>
              </a:solidFill>
            </a:endParaRPr>
          </a:p>
        </p:txBody>
      </p:sp>
      <p:sp>
        <p:nvSpPr>
          <p:cNvPr id="37" name="Footer Placeholder 1"/>
          <p:cNvSpPr>
            <a:spLocks noGrp="1"/>
          </p:cNvSpPr>
          <p:nvPr>
            <p:ph type="ftr" sz="quarter" idx="3"/>
          </p:nvPr>
        </p:nvSpPr>
        <p:spPr>
          <a:xfrm>
            <a:off x="1655888" y="6581114"/>
            <a:ext cx="4750467" cy="193675"/>
          </a:xfrm>
          <a:prstGeom prst="rect">
            <a:avLst/>
          </a:prstGeom>
        </p:spPr>
        <p:txBody>
          <a:bodyPr vert="horz" lIns="0" tIns="0" rIns="0" bIns="0" rtlCol="0" anchor="ctr"/>
          <a:lstStyle>
            <a:lvl1pPr algn="l">
              <a:defRPr sz="338">
                <a:solidFill>
                  <a:schemeClr val="bg1"/>
                </a:solidFill>
              </a:defRPr>
            </a:lvl1pPr>
          </a:lstStyle>
          <a:p>
            <a:r>
              <a:rPr lang="en-US">
                <a:solidFill>
                  <a:prstClr val="white"/>
                </a:solidFill>
              </a:rPr>
              <a:t>Gregory Ciotti, Customer Retention Strategies that Work</a:t>
            </a:r>
            <a:endParaRPr lang="en-GB" dirty="0">
              <a:solidFill>
                <a:prstClr val="white"/>
              </a:solidFill>
            </a:endParaRPr>
          </a:p>
        </p:txBody>
      </p:sp>
    </p:spTree>
    <p:extLst>
      <p:ext uri="{BB962C8B-B14F-4D97-AF65-F5344CB8AC3E}">
        <p14:creationId xmlns:p14="http://schemas.microsoft.com/office/powerpoint/2010/main" val="161408799"/>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Divider - Bottom image">
    <p:spTree>
      <p:nvGrpSpPr>
        <p:cNvPr id="1" name=""/>
        <p:cNvGrpSpPr/>
        <p:nvPr/>
      </p:nvGrpSpPr>
      <p:grpSpPr>
        <a:xfrm>
          <a:off x="0" y="0"/>
          <a:ext cx="0" cy="0"/>
          <a:chOff x="0" y="0"/>
          <a:chExt cx="0" cy="0"/>
        </a:xfrm>
      </p:grpSpPr>
      <p:sp>
        <p:nvSpPr>
          <p:cNvPr id="4" name="Rectangle 36"/>
          <p:cNvSpPr>
            <a:spLocks noGrp="1" noChangeArrowheads="1"/>
          </p:cNvSpPr>
          <p:nvPr>
            <p:ph type="ctrTitle" sz="quarter" hasCustomPrompt="1"/>
          </p:nvPr>
        </p:nvSpPr>
        <p:spPr>
          <a:xfrm>
            <a:off x="0" y="2285995"/>
            <a:ext cx="9144000" cy="1188000"/>
          </a:xfrm>
          <a:solidFill>
            <a:schemeClr val="tx2"/>
          </a:solidFill>
        </p:spPr>
        <p:txBody>
          <a:bodyPr lIns="756000" tIns="0" rIns="180000" anchor="ctr">
            <a:noAutofit/>
          </a:bodyPr>
          <a:lstStyle>
            <a:lvl1pPr>
              <a:lnSpc>
                <a:spcPct val="110000"/>
              </a:lnSpc>
              <a:tabLst>
                <a:tab pos="1310879" algn="l"/>
              </a:tabLst>
              <a:defRPr sz="1013" b="0" baseline="0">
                <a:solidFill>
                  <a:schemeClr val="bg1"/>
                </a:solidFill>
                <a:latin typeface="+mn-lt"/>
              </a:defRPr>
            </a:lvl1pPr>
          </a:lstStyle>
          <a:p>
            <a:r>
              <a:rPr lang="en-US" dirty="0"/>
              <a:t>Click to edit text</a:t>
            </a:r>
            <a:endParaRPr lang="en-GB" dirty="0"/>
          </a:p>
        </p:txBody>
      </p:sp>
      <p:sp>
        <p:nvSpPr>
          <p:cNvPr id="5" name="Text Placeholder 4"/>
          <p:cNvSpPr>
            <a:spLocks noGrp="1"/>
          </p:cNvSpPr>
          <p:nvPr>
            <p:ph type="body" sz="quarter" idx="11" hasCustomPrompt="1"/>
          </p:nvPr>
        </p:nvSpPr>
        <p:spPr>
          <a:xfrm>
            <a:off x="755650" y="744071"/>
            <a:ext cx="7997868" cy="1438742"/>
          </a:xfrm>
          <a:prstGeom prst="rect">
            <a:avLst/>
          </a:prstGeom>
          <a:ln>
            <a:noFill/>
          </a:ln>
        </p:spPr>
        <p:txBody>
          <a:bodyPr lIns="0" tIns="91440"/>
          <a:lstStyle>
            <a:lvl1pPr marL="0" indent="0">
              <a:lnSpc>
                <a:spcPct val="90000"/>
              </a:lnSpc>
              <a:spcAft>
                <a:spcPts val="0"/>
              </a:spcAft>
              <a:buNone/>
              <a:defRPr sz="1800">
                <a:ln>
                  <a:noFill/>
                </a:ln>
                <a:solidFill>
                  <a:srgbClr val="000000"/>
                </a:solidFill>
              </a:defRPr>
            </a:lvl1pPr>
          </a:lstStyle>
          <a:p>
            <a:pPr lvl="0"/>
            <a:r>
              <a:rPr lang="en-US" dirty="0"/>
              <a:t>Click to edit divider title (3 lines max)</a:t>
            </a:r>
          </a:p>
        </p:txBody>
      </p:sp>
      <p:sp>
        <p:nvSpPr>
          <p:cNvPr id="6" name="Picture Placeholder 30"/>
          <p:cNvSpPr>
            <a:spLocks noGrp="1"/>
          </p:cNvSpPr>
          <p:nvPr>
            <p:ph type="pic" sz="quarter" idx="10"/>
          </p:nvPr>
        </p:nvSpPr>
        <p:spPr>
          <a:xfrm>
            <a:off x="0" y="3432179"/>
            <a:ext cx="9144000" cy="3425827"/>
          </a:xfrm>
          <a:prstGeom prst="rect">
            <a:avLst/>
          </a:prstGeom>
        </p:spPr>
        <p:txBody>
          <a:bodyPr rtlCol="0" anchor="ctr">
            <a:normAutofit/>
          </a:bodyPr>
          <a:lstStyle>
            <a:lvl1pPr marL="0" marR="0" indent="0" algn="ctr" defTabSz="514350" rtl="0" eaLnBrk="1" fontAlgn="base" latinLnBrk="0" hangingPunct="1">
              <a:lnSpc>
                <a:spcPct val="110000"/>
              </a:lnSpc>
              <a:spcBef>
                <a:spcPts val="0"/>
              </a:spcBef>
              <a:spcAft>
                <a:spcPts val="338"/>
              </a:spcAft>
              <a:buClr>
                <a:schemeClr val="bg2"/>
              </a:buClr>
              <a:buSzTx/>
              <a:buFont typeface="Wingdings" pitchFamily="2" charset="2"/>
              <a:buNone/>
              <a:tabLst/>
              <a:defRPr>
                <a:solidFill>
                  <a:schemeClr val="bg2">
                    <a:lumMod val="60000"/>
                    <a:lumOff val="40000"/>
                  </a:schemeClr>
                </a:solidFill>
              </a:defRPr>
            </a:lvl1pPr>
          </a:lstStyle>
          <a:p>
            <a:pPr lvl="0"/>
            <a:r>
              <a:rPr lang="en-US" noProof="0" dirty="0"/>
              <a:t>Click icon to add picture</a:t>
            </a:r>
            <a:endParaRPr lang="en-GB" noProof="0" dirty="0"/>
          </a:p>
        </p:txBody>
      </p:sp>
      <p:sp>
        <p:nvSpPr>
          <p:cNvPr id="7" name="Rectangle 6"/>
          <p:cNvSpPr/>
          <p:nvPr userDrawn="1"/>
        </p:nvSpPr>
        <p:spPr>
          <a:xfrm>
            <a:off x="0" y="3432174"/>
            <a:ext cx="9144000" cy="3433764"/>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013" dirty="0">
              <a:solidFill>
                <a:prstClr val="white"/>
              </a:solidFill>
            </a:endParaRPr>
          </a:p>
        </p:txBody>
      </p:sp>
      <p:sp>
        <p:nvSpPr>
          <p:cNvPr id="8" name="TextBox 35"/>
          <p:cNvSpPr txBox="1">
            <a:spLocks noChangeArrowheads="1"/>
          </p:cNvSpPr>
          <p:nvPr userDrawn="1"/>
        </p:nvSpPr>
        <p:spPr bwMode="auto">
          <a:xfrm>
            <a:off x="7877177" y="4243391"/>
            <a:ext cx="1152525" cy="496674"/>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144" tIns="6072" rIns="10144" bIns="607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338"/>
              </a:spcAft>
              <a:defRPr/>
            </a:pPr>
            <a:r>
              <a:rPr lang="en-GB" altLang="en-US" sz="563" dirty="0">
                <a:solidFill>
                  <a:prstClr val="white"/>
                </a:solidFill>
                <a:cs typeface="Arial" charset="0"/>
              </a:rPr>
              <a:t>If the you can read this </a:t>
            </a:r>
            <a:r>
              <a:rPr lang="en-GB" altLang="en-US" sz="563" b="1" dirty="0">
                <a:solidFill>
                  <a:prstClr val="white"/>
                </a:solidFill>
                <a:cs typeface="Arial" charset="0"/>
              </a:rPr>
              <a:t>Click on the icon to choose a picture </a:t>
            </a:r>
            <a:r>
              <a:rPr lang="en-GB" altLang="en-US" sz="563" dirty="0">
                <a:solidFill>
                  <a:prstClr val="white"/>
                </a:solidFill>
                <a:cs typeface="Arial" charset="0"/>
              </a:rPr>
              <a:t>or </a:t>
            </a:r>
            <a:br>
              <a:rPr lang="en-GB" altLang="en-US" sz="563" dirty="0">
                <a:solidFill>
                  <a:prstClr val="white"/>
                </a:solidFill>
                <a:cs typeface="Arial" charset="0"/>
              </a:rPr>
            </a:br>
            <a:r>
              <a:rPr lang="en-GB" altLang="en-US" sz="563" b="1" dirty="0">
                <a:solidFill>
                  <a:prstClr val="white"/>
                </a:solidFill>
                <a:cs typeface="Arial" charset="0"/>
              </a:rPr>
              <a:t>Reset the slide</a:t>
            </a:r>
            <a:r>
              <a:rPr lang="en-GB" altLang="en-US" sz="563" dirty="0">
                <a:solidFill>
                  <a:prstClr val="white"/>
                </a:solidFill>
                <a:cs typeface="Arial" charset="0"/>
              </a:rPr>
              <a:t>.</a:t>
            </a:r>
          </a:p>
          <a:p>
            <a:pPr algn="ctr" eaLnBrk="1" fontAlgn="base" hangingPunct="1">
              <a:spcBef>
                <a:spcPct val="0"/>
              </a:spcBef>
              <a:spcAft>
                <a:spcPct val="0"/>
              </a:spcAft>
              <a:defRPr/>
            </a:pPr>
            <a:r>
              <a:rPr lang="en-GB" altLang="en-US" sz="394" dirty="0">
                <a:solidFill>
                  <a:prstClr val="white"/>
                </a:solidFill>
                <a:cs typeface="Arial" charset="0"/>
              </a:rPr>
              <a:t>To Reset: Right click on the slide thumbnail and select ‘reset slide’ or choose the ‘Reset’ button on the ‘Home’ ribbon (next to the font choice box)</a:t>
            </a:r>
          </a:p>
        </p:txBody>
      </p:sp>
      <p:sp>
        <p:nvSpPr>
          <p:cNvPr id="9" name="TextBox 36"/>
          <p:cNvSpPr txBox="1">
            <a:spLocks noChangeArrowheads="1"/>
          </p:cNvSpPr>
          <p:nvPr userDrawn="1"/>
        </p:nvSpPr>
        <p:spPr bwMode="auto">
          <a:xfrm>
            <a:off x="128588" y="4243391"/>
            <a:ext cx="1152525" cy="496674"/>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144" tIns="6072" rIns="10144" bIns="607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338"/>
              </a:spcAft>
              <a:defRPr/>
            </a:pPr>
            <a:r>
              <a:rPr lang="en-GB" altLang="en-US" sz="563" dirty="0">
                <a:solidFill>
                  <a:prstClr val="white"/>
                </a:solidFill>
                <a:cs typeface="Arial" charset="0"/>
              </a:rPr>
              <a:t>If the you can read this </a:t>
            </a:r>
            <a:r>
              <a:rPr lang="en-GB" altLang="en-US" sz="563" b="1" dirty="0">
                <a:solidFill>
                  <a:prstClr val="white"/>
                </a:solidFill>
                <a:cs typeface="Arial" charset="0"/>
              </a:rPr>
              <a:t>Click on the icon to choose a picture </a:t>
            </a:r>
            <a:r>
              <a:rPr lang="en-GB" altLang="en-US" sz="563" dirty="0">
                <a:solidFill>
                  <a:prstClr val="white"/>
                </a:solidFill>
                <a:cs typeface="Arial" charset="0"/>
              </a:rPr>
              <a:t>or </a:t>
            </a:r>
            <a:br>
              <a:rPr lang="en-GB" altLang="en-US" sz="563" dirty="0">
                <a:solidFill>
                  <a:prstClr val="white"/>
                </a:solidFill>
                <a:cs typeface="Arial" charset="0"/>
              </a:rPr>
            </a:br>
            <a:r>
              <a:rPr lang="en-GB" altLang="en-US" sz="563" b="1" dirty="0">
                <a:solidFill>
                  <a:prstClr val="white"/>
                </a:solidFill>
                <a:cs typeface="Arial" charset="0"/>
              </a:rPr>
              <a:t>Reset the slide</a:t>
            </a:r>
            <a:r>
              <a:rPr lang="en-GB" altLang="en-US" sz="563" dirty="0">
                <a:solidFill>
                  <a:prstClr val="white"/>
                </a:solidFill>
                <a:cs typeface="Arial" charset="0"/>
              </a:rPr>
              <a:t>.</a:t>
            </a:r>
          </a:p>
          <a:p>
            <a:pPr algn="ctr" eaLnBrk="1" fontAlgn="base" hangingPunct="1">
              <a:spcBef>
                <a:spcPct val="0"/>
              </a:spcBef>
              <a:spcAft>
                <a:spcPct val="0"/>
              </a:spcAft>
              <a:defRPr/>
            </a:pPr>
            <a:r>
              <a:rPr lang="en-GB" altLang="en-US" sz="394" dirty="0">
                <a:solidFill>
                  <a:prstClr val="white"/>
                </a:solidFill>
                <a:cs typeface="Arial" charset="0"/>
              </a:rPr>
              <a:t>To Reset: Right click on the slide thumbnail and select ‘reset slide’ or choose the ‘Reset’ button on the ‘Home’ ribbon (next to the font choice box)</a:t>
            </a:r>
          </a:p>
        </p:txBody>
      </p:sp>
      <p:grpSp>
        <p:nvGrpSpPr>
          <p:cNvPr id="10" name="Group 39"/>
          <p:cNvGrpSpPr>
            <a:grpSpLocks/>
          </p:cNvGrpSpPr>
          <p:nvPr userDrawn="1"/>
        </p:nvGrpSpPr>
        <p:grpSpPr bwMode="white">
          <a:xfrm>
            <a:off x="-565150" y="0"/>
            <a:ext cx="490538" cy="6865938"/>
            <a:chOff x="-565302" y="0"/>
            <a:chExt cx="490967" cy="6865432"/>
          </a:xfrm>
        </p:grpSpPr>
        <p:sp>
          <p:nvSpPr>
            <p:cNvPr id="11" name="Rectangle 10"/>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dirty="0">
                <a:solidFill>
                  <a:prstClr val="white"/>
                </a:solidFill>
              </a:endParaRPr>
            </a:p>
          </p:txBody>
        </p:sp>
        <p:grpSp>
          <p:nvGrpSpPr>
            <p:cNvPr id="12" name="Group 41"/>
            <p:cNvGrpSpPr>
              <a:grpSpLocks/>
            </p:cNvGrpSpPr>
            <p:nvPr userDrawn="1"/>
          </p:nvGrpSpPr>
          <p:grpSpPr bwMode="white">
            <a:xfrm>
              <a:off x="-307801" y="1143000"/>
              <a:ext cx="233465" cy="4572000"/>
              <a:chOff x="-361009" y="1143000"/>
              <a:chExt cx="286674" cy="4572000"/>
            </a:xfrm>
          </p:grpSpPr>
          <p:cxnSp>
            <p:nvCxnSpPr>
              <p:cNvPr id="27" name="Straight Connector 26"/>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3" name="Group 28"/>
            <p:cNvGrpSpPr>
              <a:grpSpLocks/>
            </p:cNvGrpSpPr>
            <p:nvPr userDrawn="1"/>
          </p:nvGrpSpPr>
          <p:grpSpPr bwMode="white">
            <a:xfrm>
              <a:off x="-307801" y="0"/>
              <a:ext cx="233466" cy="6865432"/>
              <a:chOff x="-564989" y="0"/>
              <a:chExt cx="490654" cy="6865432"/>
            </a:xfrm>
          </p:grpSpPr>
          <p:cxnSp>
            <p:nvCxnSpPr>
              <p:cNvPr id="21" name="Straight Connector 20"/>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4" name="TextBox 43"/>
            <p:cNvSpPr txBox="1">
              <a:spLocks noChangeArrowheads="1"/>
            </p:cNvSpPr>
            <p:nvPr userDrawn="1"/>
          </p:nvSpPr>
          <p:spPr bwMode="white">
            <a:xfrm>
              <a:off x="-546088" y="102862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1/6</a:t>
              </a:r>
            </a:p>
          </p:txBody>
        </p:sp>
        <p:sp>
          <p:nvSpPr>
            <p:cNvPr id="15" name="TextBox 44"/>
            <p:cNvSpPr txBox="1">
              <a:spLocks noChangeArrowheads="1"/>
            </p:cNvSpPr>
            <p:nvPr userDrawn="1"/>
          </p:nvSpPr>
          <p:spPr bwMode="white">
            <a:xfrm>
              <a:off x="-546088" y="2182652"/>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2/6</a:t>
              </a:r>
            </a:p>
          </p:txBody>
        </p:sp>
        <p:sp>
          <p:nvSpPr>
            <p:cNvPr id="16" name="TextBox 45"/>
            <p:cNvSpPr txBox="1">
              <a:spLocks noChangeArrowheads="1"/>
            </p:cNvSpPr>
            <p:nvPr userDrawn="1"/>
          </p:nvSpPr>
          <p:spPr bwMode="white">
            <a:xfrm>
              <a:off x="-546088" y="4463721"/>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4/6</a:t>
              </a:r>
            </a:p>
          </p:txBody>
        </p:sp>
        <p:sp>
          <p:nvSpPr>
            <p:cNvPr id="17" name="TextBox 46"/>
            <p:cNvSpPr txBox="1">
              <a:spLocks noChangeArrowheads="1"/>
            </p:cNvSpPr>
            <p:nvPr userDrawn="1"/>
          </p:nvSpPr>
          <p:spPr bwMode="white">
            <a:xfrm>
              <a:off x="-546088" y="5601875"/>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5/6</a:t>
              </a:r>
            </a:p>
          </p:txBody>
        </p:sp>
        <p:sp>
          <p:nvSpPr>
            <p:cNvPr id="18" name="TextBox 47"/>
            <p:cNvSpPr txBox="1">
              <a:spLocks noChangeArrowheads="1"/>
            </p:cNvSpPr>
            <p:nvPr userDrawn="1"/>
          </p:nvSpPr>
          <p:spPr bwMode="white">
            <a:xfrm>
              <a:off x="-546088" y="161119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1/4</a:t>
              </a:r>
            </a:p>
          </p:txBody>
        </p:sp>
        <p:sp>
          <p:nvSpPr>
            <p:cNvPr id="19" name="TextBox 48"/>
            <p:cNvSpPr txBox="1">
              <a:spLocks noChangeArrowheads="1"/>
            </p:cNvSpPr>
            <p:nvPr userDrawn="1"/>
          </p:nvSpPr>
          <p:spPr bwMode="white">
            <a:xfrm>
              <a:off x="-546088" y="5049466"/>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3/4</a:t>
              </a:r>
            </a:p>
          </p:txBody>
        </p:sp>
        <p:sp>
          <p:nvSpPr>
            <p:cNvPr id="20" name="TextBox 49"/>
            <p:cNvSpPr txBox="1">
              <a:spLocks noChangeArrowheads="1"/>
            </p:cNvSpPr>
            <p:nvPr userDrawn="1"/>
          </p:nvSpPr>
          <p:spPr bwMode="white">
            <a:xfrm>
              <a:off x="-546088" y="3338267"/>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1/2</a:t>
              </a:r>
            </a:p>
          </p:txBody>
        </p:sp>
      </p:grpSp>
      <p:grpSp>
        <p:nvGrpSpPr>
          <p:cNvPr id="31" name="Group 30"/>
          <p:cNvGrpSpPr/>
          <p:nvPr userDrawn="1"/>
        </p:nvGrpSpPr>
        <p:grpSpPr bwMode="white">
          <a:xfrm>
            <a:off x="3" y="-325436"/>
            <a:ext cx="9144000" cy="233362"/>
            <a:chOff x="3" y="-325436"/>
            <a:chExt cx="9144000" cy="233362"/>
          </a:xfrm>
        </p:grpSpPr>
        <p:sp>
          <p:nvSpPr>
            <p:cNvPr id="32" name="Rectangle 31"/>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dirty="0">
                <a:solidFill>
                  <a:prstClr val="white"/>
                </a:solidFill>
              </a:endParaRPr>
            </a:p>
          </p:txBody>
        </p:sp>
        <p:cxnSp>
          <p:nvCxnSpPr>
            <p:cNvPr id="33" name="Straight Connector 32"/>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4909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457200"/>
            <a:ext cx="2949575"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788"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9" y="2057400"/>
            <a:ext cx="294957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endParaRPr lang="en-US">
              <a:solidFill>
                <a:srgbClr val="878785"/>
              </a:solidFill>
            </a:endParaRPr>
          </a:p>
        </p:txBody>
      </p:sp>
      <p:sp>
        <p:nvSpPr>
          <p:cNvPr id="6" name="Slide Number Placeholder 5"/>
          <p:cNvSpPr>
            <a:spLocks noGrp="1"/>
          </p:cNvSpPr>
          <p:nvPr>
            <p:ph type="sldNum" sz="quarter" idx="11"/>
          </p:nvPr>
        </p:nvSpPr>
        <p:spPr/>
        <p:txBody>
          <a:bodyPr/>
          <a:lstStyle>
            <a:lvl1pPr>
              <a:defRPr/>
            </a:lvl1pPr>
          </a:lstStyle>
          <a:p>
            <a:fld id="{07A3CC71-09DD-44E3-B879-6026D5396409}"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307333473"/>
      </p:ext>
    </p:extLst>
  </p:cSld>
  <p:clrMapOvr>
    <a:masterClrMapping/>
  </p:clrMapOvr>
  <p:transition>
    <p:wipe dir="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Divider - Right image">
    <p:bg>
      <p:bgPr>
        <a:solidFill>
          <a:schemeClr val="tx2"/>
        </a:solidFill>
        <a:effectLst/>
      </p:bgPr>
    </p:bg>
    <p:spTree>
      <p:nvGrpSpPr>
        <p:cNvPr id="1" name=""/>
        <p:cNvGrpSpPr/>
        <p:nvPr/>
      </p:nvGrpSpPr>
      <p:grpSpPr>
        <a:xfrm>
          <a:off x="0" y="0"/>
          <a:ext cx="0" cy="0"/>
          <a:chOff x="0" y="0"/>
          <a:chExt cx="0" cy="0"/>
        </a:xfrm>
      </p:grpSpPr>
      <p:sp>
        <p:nvSpPr>
          <p:cNvPr id="4" name="Text Placeholder 5"/>
          <p:cNvSpPr>
            <a:spLocks noGrp="1"/>
          </p:cNvSpPr>
          <p:nvPr>
            <p:ph type="body" sz="quarter" idx="11"/>
          </p:nvPr>
        </p:nvSpPr>
        <p:spPr>
          <a:xfrm>
            <a:off x="468316" y="3506788"/>
            <a:ext cx="3924299" cy="2514600"/>
          </a:xfrm>
        </p:spPr>
        <p:txBody>
          <a:bodyPr/>
          <a:lstStyle>
            <a:lvl1pPr>
              <a:buClrTx/>
              <a:defRPr>
                <a:solidFill>
                  <a:schemeClr val="bg1"/>
                </a:solidFill>
              </a:defRPr>
            </a:lvl1pPr>
            <a:lvl2pPr>
              <a:buClrTx/>
              <a:defRPr>
                <a:solidFill>
                  <a:schemeClr val="bg1"/>
                </a:solidFill>
              </a:defRPr>
            </a:lvl2pPr>
            <a:lvl3pPr>
              <a:buClr>
                <a:schemeClr val="bg1"/>
              </a:buClr>
              <a:defRPr>
                <a:solidFill>
                  <a:schemeClr val="bg1"/>
                </a:solidFill>
              </a:defRPr>
            </a:lvl3pPr>
            <a:lvl4pPr>
              <a:buClrTx/>
              <a:defRPr>
                <a:solidFill>
                  <a:schemeClr val="bg1"/>
                </a:solidFill>
              </a:defRPr>
            </a:lvl4pPr>
            <a:lvl5pPr>
              <a:buClrTx/>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Picture Placeholder 18"/>
          <p:cNvSpPr>
            <a:spLocks noGrp="1"/>
          </p:cNvSpPr>
          <p:nvPr>
            <p:ph type="pic" sz="quarter" idx="15"/>
          </p:nvPr>
        </p:nvSpPr>
        <p:spPr>
          <a:xfrm>
            <a:off x="4572000" y="0"/>
            <a:ext cx="4572000" cy="6858000"/>
          </a:xfrm>
          <a:prstGeom prst="rect">
            <a:avLst/>
          </a:prstGeom>
        </p:spPr>
        <p:txBody>
          <a:bodyPr rtlCol="0" anchor="ctr">
            <a:normAutofit/>
          </a:bodyPr>
          <a:lstStyle>
            <a:lvl1pPr marL="0" indent="0" algn="ctr">
              <a:buNone/>
              <a:defRPr baseline="0">
                <a:solidFill>
                  <a:schemeClr val="bg2">
                    <a:lumMod val="60000"/>
                    <a:lumOff val="40000"/>
                  </a:schemeClr>
                </a:solidFill>
              </a:defRPr>
            </a:lvl1pPr>
          </a:lstStyle>
          <a:p>
            <a:pPr lvl="0"/>
            <a:r>
              <a:rPr lang="en-US" noProof="0" dirty="0"/>
              <a:t>Click icon to add picture</a:t>
            </a:r>
            <a:endParaRPr lang="en-GB" noProof="0" dirty="0"/>
          </a:p>
        </p:txBody>
      </p:sp>
      <p:sp>
        <p:nvSpPr>
          <p:cNvPr id="6" name="Title 7"/>
          <p:cNvSpPr>
            <a:spLocks noGrp="1"/>
          </p:cNvSpPr>
          <p:nvPr>
            <p:ph type="title" hasCustomPrompt="1"/>
          </p:nvPr>
        </p:nvSpPr>
        <p:spPr>
          <a:xfrm>
            <a:off x="469901" y="325941"/>
            <a:ext cx="3922713" cy="2895160"/>
          </a:xfrm>
        </p:spPr>
        <p:txBody>
          <a:bodyPr/>
          <a:lstStyle>
            <a:lvl1pPr>
              <a:defRPr sz="1575">
                <a:solidFill>
                  <a:schemeClr val="bg1"/>
                </a:solidFill>
              </a:defRPr>
            </a:lvl1pPr>
          </a:lstStyle>
          <a:p>
            <a:r>
              <a:rPr lang="en-US" dirty="0"/>
              <a:t>Click to edit divider title</a:t>
            </a:r>
            <a:endParaRPr lang="en-GB" dirty="0"/>
          </a:p>
        </p:txBody>
      </p:sp>
      <p:sp>
        <p:nvSpPr>
          <p:cNvPr id="7" name="TextBox 6"/>
          <p:cNvSpPr txBox="1">
            <a:spLocks noChangeArrowheads="1"/>
          </p:cNvSpPr>
          <p:nvPr userDrawn="1"/>
        </p:nvSpPr>
        <p:spPr bwMode="auto">
          <a:xfrm>
            <a:off x="5724525" y="5826126"/>
            <a:ext cx="2228850" cy="349390"/>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144" tIns="6072" rIns="10144" bIns="607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338"/>
              </a:spcAft>
              <a:defRPr/>
            </a:pPr>
            <a:r>
              <a:rPr lang="en-GB" altLang="en-US" sz="563" dirty="0">
                <a:solidFill>
                  <a:prstClr val="white"/>
                </a:solidFill>
                <a:cs typeface="Arial" charset="0"/>
              </a:rPr>
              <a:t>If the you can read this </a:t>
            </a:r>
            <a:r>
              <a:rPr lang="en-GB" altLang="en-US" sz="563" b="1" dirty="0">
                <a:solidFill>
                  <a:prstClr val="white"/>
                </a:solidFill>
                <a:cs typeface="Arial" charset="0"/>
              </a:rPr>
              <a:t>Click on the icon to choose a picture </a:t>
            </a:r>
            <a:r>
              <a:rPr lang="en-GB" altLang="en-US" sz="563" dirty="0">
                <a:solidFill>
                  <a:prstClr val="white"/>
                </a:solidFill>
                <a:cs typeface="Arial" charset="0"/>
              </a:rPr>
              <a:t>or </a:t>
            </a:r>
            <a:br>
              <a:rPr lang="en-GB" altLang="en-US" sz="563" dirty="0">
                <a:solidFill>
                  <a:prstClr val="white"/>
                </a:solidFill>
                <a:cs typeface="Arial" charset="0"/>
              </a:rPr>
            </a:br>
            <a:r>
              <a:rPr lang="en-GB" altLang="en-US" sz="563" b="1" dirty="0">
                <a:solidFill>
                  <a:prstClr val="white"/>
                </a:solidFill>
                <a:cs typeface="Arial" charset="0"/>
              </a:rPr>
              <a:t>Reset the slide</a:t>
            </a:r>
            <a:r>
              <a:rPr lang="en-GB" altLang="en-US" sz="563" dirty="0">
                <a:solidFill>
                  <a:prstClr val="white"/>
                </a:solidFill>
                <a:cs typeface="Arial" charset="0"/>
              </a:rPr>
              <a:t>.</a:t>
            </a:r>
          </a:p>
          <a:p>
            <a:pPr algn="ctr" eaLnBrk="1" fontAlgn="base" hangingPunct="1">
              <a:spcBef>
                <a:spcPct val="0"/>
              </a:spcBef>
              <a:spcAft>
                <a:spcPct val="0"/>
              </a:spcAft>
              <a:defRPr/>
            </a:pPr>
            <a:r>
              <a:rPr lang="en-GB" altLang="en-US" sz="394" dirty="0">
                <a:solidFill>
                  <a:prstClr val="white"/>
                </a:solidFill>
                <a:cs typeface="Arial" charset="0"/>
              </a:rPr>
              <a:t>To Reset: Right click on the slide thumbnail and select ‘reset slide’ or choose the ‘Reset’ button on the ‘Home’ ribbon (next to the font choice box)</a:t>
            </a:r>
          </a:p>
        </p:txBody>
      </p:sp>
      <p:sp>
        <p:nvSpPr>
          <p:cNvPr id="8" name="TextBox 35"/>
          <p:cNvSpPr txBox="1">
            <a:spLocks noChangeArrowheads="1"/>
          </p:cNvSpPr>
          <p:nvPr userDrawn="1"/>
        </p:nvSpPr>
        <p:spPr bwMode="auto">
          <a:xfrm>
            <a:off x="5724525" y="288926"/>
            <a:ext cx="2228850" cy="349390"/>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144" tIns="6072" rIns="10144" bIns="607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ts val="338"/>
              </a:spcAft>
              <a:defRPr/>
            </a:pPr>
            <a:r>
              <a:rPr lang="en-GB" altLang="en-US" sz="563" dirty="0">
                <a:solidFill>
                  <a:prstClr val="white"/>
                </a:solidFill>
                <a:cs typeface="Arial" charset="0"/>
              </a:rPr>
              <a:t>If the you can read this </a:t>
            </a:r>
            <a:r>
              <a:rPr lang="en-GB" altLang="en-US" sz="563" b="1" dirty="0">
                <a:solidFill>
                  <a:prstClr val="white"/>
                </a:solidFill>
                <a:cs typeface="Arial" charset="0"/>
              </a:rPr>
              <a:t>Click on the icon to choose a picture </a:t>
            </a:r>
            <a:r>
              <a:rPr lang="en-GB" altLang="en-US" sz="563" dirty="0">
                <a:solidFill>
                  <a:prstClr val="white"/>
                </a:solidFill>
                <a:cs typeface="Arial" charset="0"/>
              </a:rPr>
              <a:t>or </a:t>
            </a:r>
            <a:br>
              <a:rPr lang="en-GB" altLang="en-US" sz="563" dirty="0">
                <a:solidFill>
                  <a:prstClr val="white"/>
                </a:solidFill>
                <a:cs typeface="Arial" charset="0"/>
              </a:rPr>
            </a:br>
            <a:r>
              <a:rPr lang="en-GB" altLang="en-US" sz="563" b="1" dirty="0">
                <a:solidFill>
                  <a:prstClr val="white"/>
                </a:solidFill>
                <a:cs typeface="Arial" charset="0"/>
              </a:rPr>
              <a:t>Reset the slide</a:t>
            </a:r>
            <a:r>
              <a:rPr lang="en-GB" altLang="en-US" sz="563" dirty="0">
                <a:solidFill>
                  <a:prstClr val="white"/>
                </a:solidFill>
                <a:cs typeface="Arial" charset="0"/>
              </a:rPr>
              <a:t>.</a:t>
            </a:r>
          </a:p>
          <a:p>
            <a:pPr algn="ctr" eaLnBrk="1" fontAlgn="base" hangingPunct="1">
              <a:spcBef>
                <a:spcPct val="0"/>
              </a:spcBef>
              <a:spcAft>
                <a:spcPct val="0"/>
              </a:spcAft>
              <a:defRPr/>
            </a:pPr>
            <a:r>
              <a:rPr lang="en-GB" altLang="en-US" sz="394" dirty="0">
                <a:solidFill>
                  <a:prstClr val="white"/>
                </a:solidFill>
                <a:cs typeface="Arial" charset="0"/>
              </a:rPr>
              <a:t>To Reset: Right click on the slide thumbnail and select ‘reset slide’ or choose the ‘Reset’ button on the ‘Home’ ribbon (next to the font choice box)</a:t>
            </a:r>
          </a:p>
        </p:txBody>
      </p:sp>
      <p:grpSp>
        <p:nvGrpSpPr>
          <p:cNvPr id="9" name="Group 39"/>
          <p:cNvGrpSpPr>
            <a:grpSpLocks/>
          </p:cNvGrpSpPr>
          <p:nvPr userDrawn="1"/>
        </p:nvGrpSpPr>
        <p:grpSpPr bwMode="white">
          <a:xfrm>
            <a:off x="-565150" y="0"/>
            <a:ext cx="490538" cy="6865938"/>
            <a:chOff x="-565302" y="0"/>
            <a:chExt cx="490967" cy="6865432"/>
          </a:xfrm>
        </p:grpSpPr>
        <p:sp>
          <p:nvSpPr>
            <p:cNvPr id="10" name="Rectangle 9"/>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dirty="0">
                <a:solidFill>
                  <a:prstClr val="white"/>
                </a:solidFill>
              </a:endParaRPr>
            </a:p>
          </p:txBody>
        </p:sp>
        <p:grpSp>
          <p:nvGrpSpPr>
            <p:cNvPr id="11" name="Group 41"/>
            <p:cNvGrpSpPr>
              <a:grpSpLocks/>
            </p:cNvGrpSpPr>
            <p:nvPr userDrawn="1"/>
          </p:nvGrpSpPr>
          <p:grpSpPr bwMode="white">
            <a:xfrm>
              <a:off x="-307801" y="1143000"/>
              <a:ext cx="233465" cy="4572000"/>
              <a:chOff x="-361009" y="1143000"/>
              <a:chExt cx="286674" cy="4572000"/>
            </a:xfrm>
          </p:grpSpPr>
          <p:cxnSp>
            <p:nvCxnSpPr>
              <p:cNvPr id="26" name="Straight Connector 25"/>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28"/>
            <p:cNvGrpSpPr>
              <a:grpSpLocks/>
            </p:cNvGrpSpPr>
            <p:nvPr userDrawn="1"/>
          </p:nvGrpSpPr>
          <p:grpSpPr bwMode="white">
            <a:xfrm>
              <a:off x="-307801" y="0"/>
              <a:ext cx="233466" cy="6865432"/>
              <a:chOff x="-564989" y="0"/>
              <a:chExt cx="490654" cy="6865432"/>
            </a:xfrm>
          </p:grpSpPr>
          <p:cxnSp>
            <p:nvCxnSpPr>
              <p:cNvPr id="20" name="Straight Connector 19"/>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43"/>
            <p:cNvSpPr txBox="1">
              <a:spLocks noChangeArrowheads="1"/>
            </p:cNvSpPr>
            <p:nvPr userDrawn="1"/>
          </p:nvSpPr>
          <p:spPr bwMode="white">
            <a:xfrm>
              <a:off x="-546088" y="102862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1/6</a:t>
              </a:r>
            </a:p>
          </p:txBody>
        </p:sp>
        <p:sp>
          <p:nvSpPr>
            <p:cNvPr id="14" name="TextBox 44"/>
            <p:cNvSpPr txBox="1">
              <a:spLocks noChangeArrowheads="1"/>
            </p:cNvSpPr>
            <p:nvPr userDrawn="1"/>
          </p:nvSpPr>
          <p:spPr bwMode="white">
            <a:xfrm>
              <a:off x="-546088" y="2182652"/>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2/6</a:t>
              </a:r>
            </a:p>
          </p:txBody>
        </p:sp>
        <p:sp>
          <p:nvSpPr>
            <p:cNvPr id="15" name="TextBox 45"/>
            <p:cNvSpPr txBox="1">
              <a:spLocks noChangeArrowheads="1"/>
            </p:cNvSpPr>
            <p:nvPr userDrawn="1"/>
          </p:nvSpPr>
          <p:spPr bwMode="white">
            <a:xfrm>
              <a:off x="-546088" y="4463721"/>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4/6</a:t>
              </a:r>
            </a:p>
          </p:txBody>
        </p:sp>
        <p:sp>
          <p:nvSpPr>
            <p:cNvPr id="16" name="TextBox 46"/>
            <p:cNvSpPr txBox="1">
              <a:spLocks noChangeArrowheads="1"/>
            </p:cNvSpPr>
            <p:nvPr userDrawn="1"/>
          </p:nvSpPr>
          <p:spPr bwMode="white">
            <a:xfrm>
              <a:off x="-546088" y="5601875"/>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5/6</a:t>
              </a:r>
            </a:p>
          </p:txBody>
        </p:sp>
        <p:sp>
          <p:nvSpPr>
            <p:cNvPr id="17" name="TextBox 47"/>
            <p:cNvSpPr txBox="1">
              <a:spLocks noChangeArrowheads="1"/>
            </p:cNvSpPr>
            <p:nvPr userDrawn="1"/>
          </p:nvSpPr>
          <p:spPr bwMode="white">
            <a:xfrm>
              <a:off x="-546088" y="161119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1/4</a:t>
              </a:r>
            </a:p>
          </p:txBody>
        </p:sp>
        <p:sp>
          <p:nvSpPr>
            <p:cNvPr id="18" name="TextBox 48"/>
            <p:cNvSpPr txBox="1">
              <a:spLocks noChangeArrowheads="1"/>
            </p:cNvSpPr>
            <p:nvPr userDrawn="1"/>
          </p:nvSpPr>
          <p:spPr bwMode="white">
            <a:xfrm>
              <a:off x="-546088" y="5049466"/>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3/4</a:t>
              </a:r>
            </a:p>
          </p:txBody>
        </p:sp>
        <p:sp>
          <p:nvSpPr>
            <p:cNvPr id="19" name="TextBox 49"/>
            <p:cNvSpPr txBox="1">
              <a:spLocks noChangeArrowheads="1"/>
            </p:cNvSpPr>
            <p:nvPr userDrawn="1"/>
          </p:nvSpPr>
          <p:spPr bwMode="white">
            <a:xfrm>
              <a:off x="-546088" y="3338267"/>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1/2</a:t>
              </a:r>
            </a:p>
          </p:txBody>
        </p:sp>
      </p:grpSp>
      <p:grpSp>
        <p:nvGrpSpPr>
          <p:cNvPr id="30" name="Group 29"/>
          <p:cNvGrpSpPr/>
          <p:nvPr userDrawn="1"/>
        </p:nvGrpSpPr>
        <p:grpSpPr bwMode="white">
          <a:xfrm>
            <a:off x="3" y="-325436"/>
            <a:ext cx="9144000" cy="233362"/>
            <a:chOff x="3" y="-325436"/>
            <a:chExt cx="9144000" cy="233362"/>
          </a:xfrm>
        </p:grpSpPr>
        <p:sp>
          <p:nvSpPr>
            <p:cNvPr id="31" name="Rectangle 30"/>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dirty="0">
                <a:solidFill>
                  <a:prstClr val="white"/>
                </a:solidFill>
              </a:endParaRPr>
            </a:p>
          </p:txBody>
        </p:sp>
        <p:cxnSp>
          <p:nvCxnSpPr>
            <p:cNvPr id="32" name="Straight Connector 31"/>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52205868"/>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Divider - No imag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8314" y="1214422"/>
            <a:ext cx="6604017" cy="2005022"/>
          </a:xfrm>
          <a:noFill/>
          <a:ln w="9525" algn="ctr">
            <a:noFill/>
            <a:miter lim="800000"/>
            <a:headEnd/>
            <a:tailEnd/>
          </a:ln>
          <a:effectLst/>
        </p:spPr>
        <p:txBody>
          <a:bodyPr/>
          <a:lstStyle>
            <a:lvl1pPr>
              <a:defRPr kumimoji="0" lang="en-GB" sz="1575" b="0" i="0" u="none" strike="noStrike" kern="0" cap="none" spc="0" normalizeH="0" baseline="0" noProof="0" dirty="0" smtClean="0">
                <a:ln>
                  <a:noFill/>
                </a:ln>
                <a:solidFill>
                  <a:schemeClr val="bg1"/>
                </a:solidFill>
                <a:effectLst/>
                <a:uLnTx/>
                <a:uFillTx/>
                <a:latin typeface="+mj-lt"/>
                <a:ea typeface="+mj-ea"/>
                <a:cs typeface="+mj-cs"/>
              </a:defRPr>
            </a:lvl1pPr>
          </a:lstStyle>
          <a:p>
            <a:pPr lvl="0"/>
            <a:r>
              <a:rPr lang="en-US" dirty="0"/>
              <a:t>Click to edit divider title</a:t>
            </a:r>
            <a:endParaRPr lang="en-GB" dirty="0"/>
          </a:p>
        </p:txBody>
      </p:sp>
      <p:pic>
        <p:nvPicPr>
          <p:cNvPr id="4" name="Picture 35" descr="JCI_RGB.emf"/>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594603" y="6234113"/>
            <a:ext cx="109696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5"/>
          <p:cNvSpPr>
            <a:spLocks noGrp="1"/>
          </p:cNvSpPr>
          <p:nvPr>
            <p:ph type="body" sz="quarter" idx="11"/>
          </p:nvPr>
        </p:nvSpPr>
        <p:spPr>
          <a:xfrm>
            <a:off x="468313" y="3506788"/>
            <a:ext cx="3924300" cy="2514600"/>
          </a:xfrm>
        </p:spPr>
        <p:txBody>
          <a:bodyPr/>
          <a:lstStyle>
            <a:lvl1pPr>
              <a:buClrTx/>
              <a:defRPr>
                <a:solidFill>
                  <a:schemeClr val="bg1"/>
                </a:solidFill>
              </a:defRPr>
            </a:lvl1pPr>
            <a:lvl2pPr>
              <a:buClrTx/>
              <a:defRPr>
                <a:solidFill>
                  <a:schemeClr val="bg1"/>
                </a:solidFill>
              </a:defRPr>
            </a:lvl2pPr>
            <a:lvl3pPr>
              <a:buClr>
                <a:schemeClr val="bg1"/>
              </a:buClr>
              <a:defRPr>
                <a:solidFill>
                  <a:schemeClr val="bg1"/>
                </a:solidFill>
              </a:defRPr>
            </a:lvl3pPr>
            <a:lvl4pPr>
              <a:buClrTx/>
              <a:defRPr>
                <a:solidFill>
                  <a:schemeClr val="bg1"/>
                </a:solidFill>
              </a:defRPr>
            </a:lvl4pPr>
            <a:lvl5pPr>
              <a:buClrTx/>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grpSp>
        <p:nvGrpSpPr>
          <p:cNvPr id="8" name="Group 39"/>
          <p:cNvGrpSpPr>
            <a:grpSpLocks/>
          </p:cNvGrpSpPr>
          <p:nvPr userDrawn="1"/>
        </p:nvGrpSpPr>
        <p:grpSpPr bwMode="white">
          <a:xfrm>
            <a:off x="-565150" y="0"/>
            <a:ext cx="490538" cy="6865938"/>
            <a:chOff x="-565302" y="0"/>
            <a:chExt cx="490967" cy="6865432"/>
          </a:xfrm>
        </p:grpSpPr>
        <p:sp>
          <p:nvSpPr>
            <p:cNvPr id="10" name="Rectangle 9"/>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dirty="0">
                <a:solidFill>
                  <a:prstClr val="white"/>
                </a:solidFill>
              </a:endParaRPr>
            </a:p>
          </p:txBody>
        </p:sp>
        <p:grpSp>
          <p:nvGrpSpPr>
            <p:cNvPr id="11" name="Group 41"/>
            <p:cNvGrpSpPr>
              <a:grpSpLocks/>
            </p:cNvGrpSpPr>
            <p:nvPr userDrawn="1"/>
          </p:nvGrpSpPr>
          <p:grpSpPr bwMode="white">
            <a:xfrm>
              <a:off x="-307801" y="1143000"/>
              <a:ext cx="233465" cy="4572000"/>
              <a:chOff x="-361009" y="1143000"/>
              <a:chExt cx="286674" cy="4572000"/>
            </a:xfrm>
          </p:grpSpPr>
          <p:cxnSp>
            <p:nvCxnSpPr>
              <p:cNvPr id="26" name="Straight Connector 25"/>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28"/>
            <p:cNvGrpSpPr>
              <a:grpSpLocks/>
            </p:cNvGrpSpPr>
            <p:nvPr userDrawn="1"/>
          </p:nvGrpSpPr>
          <p:grpSpPr bwMode="white">
            <a:xfrm>
              <a:off x="-307801" y="0"/>
              <a:ext cx="233466" cy="6865432"/>
              <a:chOff x="-564989" y="0"/>
              <a:chExt cx="490654" cy="6865432"/>
            </a:xfrm>
          </p:grpSpPr>
          <p:cxnSp>
            <p:nvCxnSpPr>
              <p:cNvPr id="20" name="Straight Connector 19"/>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43"/>
            <p:cNvSpPr txBox="1">
              <a:spLocks noChangeArrowheads="1"/>
            </p:cNvSpPr>
            <p:nvPr userDrawn="1"/>
          </p:nvSpPr>
          <p:spPr bwMode="white">
            <a:xfrm>
              <a:off x="-546088" y="102862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1/6</a:t>
              </a:r>
            </a:p>
          </p:txBody>
        </p:sp>
        <p:sp>
          <p:nvSpPr>
            <p:cNvPr id="14" name="TextBox 44"/>
            <p:cNvSpPr txBox="1">
              <a:spLocks noChangeArrowheads="1"/>
            </p:cNvSpPr>
            <p:nvPr userDrawn="1"/>
          </p:nvSpPr>
          <p:spPr bwMode="white">
            <a:xfrm>
              <a:off x="-546088" y="2182652"/>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2/6</a:t>
              </a:r>
            </a:p>
          </p:txBody>
        </p:sp>
        <p:sp>
          <p:nvSpPr>
            <p:cNvPr id="15" name="TextBox 45"/>
            <p:cNvSpPr txBox="1">
              <a:spLocks noChangeArrowheads="1"/>
            </p:cNvSpPr>
            <p:nvPr userDrawn="1"/>
          </p:nvSpPr>
          <p:spPr bwMode="white">
            <a:xfrm>
              <a:off x="-546088" y="4463721"/>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4/6</a:t>
              </a:r>
            </a:p>
          </p:txBody>
        </p:sp>
        <p:sp>
          <p:nvSpPr>
            <p:cNvPr id="16" name="TextBox 46"/>
            <p:cNvSpPr txBox="1">
              <a:spLocks noChangeArrowheads="1"/>
            </p:cNvSpPr>
            <p:nvPr userDrawn="1"/>
          </p:nvSpPr>
          <p:spPr bwMode="white">
            <a:xfrm>
              <a:off x="-546088" y="5601875"/>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5/6</a:t>
              </a:r>
            </a:p>
          </p:txBody>
        </p:sp>
        <p:sp>
          <p:nvSpPr>
            <p:cNvPr id="17" name="TextBox 47"/>
            <p:cNvSpPr txBox="1">
              <a:spLocks noChangeArrowheads="1"/>
            </p:cNvSpPr>
            <p:nvPr userDrawn="1"/>
          </p:nvSpPr>
          <p:spPr bwMode="white">
            <a:xfrm>
              <a:off x="-546088" y="161119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1/4</a:t>
              </a:r>
            </a:p>
          </p:txBody>
        </p:sp>
        <p:sp>
          <p:nvSpPr>
            <p:cNvPr id="18" name="TextBox 48"/>
            <p:cNvSpPr txBox="1">
              <a:spLocks noChangeArrowheads="1"/>
            </p:cNvSpPr>
            <p:nvPr userDrawn="1"/>
          </p:nvSpPr>
          <p:spPr bwMode="white">
            <a:xfrm>
              <a:off x="-546088" y="5049466"/>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3/4</a:t>
              </a:r>
            </a:p>
          </p:txBody>
        </p:sp>
        <p:sp>
          <p:nvSpPr>
            <p:cNvPr id="19" name="TextBox 49"/>
            <p:cNvSpPr txBox="1">
              <a:spLocks noChangeArrowheads="1"/>
            </p:cNvSpPr>
            <p:nvPr userDrawn="1"/>
          </p:nvSpPr>
          <p:spPr bwMode="white">
            <a:xfrm>
              <a:off x="-546088" y="3338267"/>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1/2</a:t>
              </a:r>
            </a:p>
          </p:txBody>
        </p:sp>
      </p:grpSp>
      <p:grpSp>
        <p:nvGrpSpPr>
          <p:cNvPr id="30" name="Group 29"/>
          <p:cNvGrpSpPr/>
          <p:nvPr userDrawn="1"/>
        </p:nvGrpSpPr>
        <p:grpSpPr bwMode="white">
          <a:xfrm>
            <a:off x="3" y="-325436"/>
            <a:ext cx="9144000" cy="233362"/>
            <a:chOff x="3" y="-325436"/>
            <a:chExt cx="9144000" cy="233362"/>
          </a:xfrm>
        </p:grpSpPr>
        <p:sp>
          <p:nvSpPr>
            <p:cNvPr id="31" name="Rectangle 30"/>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dirty="0">
                <a:solidFill>
                  <a:prstClr val="white"/>
                </a:solidFill>
              </a:endParaRPr>
            </a:p>
          </p:txBody>
        </p:sp>
        <p:cxnSp>
          <p:nvCxnSpPr>
            <p:cNvPr id="32" name="Straight Connector 31"/>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6" name="Rectangle 5"/>
          <p:cNvSpPr txBox="1">
            <a:spLocks noChangeArrowheads="1"/>
          </p:cNvSpPr>
          <p:nvPr userDrawn="1"/>
        </p:nvSpPr>
        <p:spPr bwMode="auto">
          <a:xfrm>
            <a:off x="763591" y="6630990"/>
            <a:ext cx="1100137" cy="52002"/>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338" dirty="0">
                <a:solidFill>
                  <a:prstClr val="white"/>
                </a:solidFill>
                <a:cs typeface="Arial" panose="020B0604020202020204" pitchFamily="34" charset="0"/>
              </a:rPr>
              <a:t>Johnson Controls, Inc. —</a:t>
            </a:r>
            <a:endParaRPr lang="en-GB" sz="338" dirty="0">
              <a:solidFill>
                <a:prstClr val="white"/>
              </a:solidFill>
              <a:cs typeface="Arial" charset="0"/>
            </a:endParaRPr>
          </a:p>
        </p:txBody>
      </p:sp>
      <p:sp>
        <p:nvSpPr>
          <p:cNvPr id="37" name="Rectangle 6"/>
          <p:cNvSpPr txBox="1">
            <a:spLocks noChangeArrowheads="1"/>
          </p:cNvSpPr>
          <p:nvPr userDrawn="1"/>
        </p:nvSpPr>
        <p:spPr bwMode="auto">
          <a:xfrm>
            <a:off x="468313" y="6560604"/>
            <a:ext cx="269874" cy="215900"/>
          </a:xfrm>
          <a:prstGeom prst="rect">
            <a:avLst/>
          </a:prstGeom>
          <a:noFill/>
          <a:ln w="9525">
            <a:noFill/>
            <a:miter lim="800000"/>
            <a:headEnd/>
            <a:tailEnd/>
          </a:ln>
          <a:effectLst/>
        </p:spPr>
        <p:txBody>
          <a:bodyPr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5CFF3644-1C11-477C-A5D5-3A3BC5CE8122}" type="slidenum">
              <a:rPr lang="de-DE" sz="506" smtClean="0">
                <a:solidFill>
                  <a:prstClr val="white"/>
                </a:solidFill>
              </a:rPr>
              <a:pPr eaLnBrk="1" fontAlgn="base" hangingPunct="1">
                <a:spcBef>
                  <a:spcPct val="0"/>
                </a:spcBef>
                <a:spcAft>
                  <a:spcPct val="0"/>
                </a:spcAft>
              </a:pPr>
              <a:t>‹#›</a:t>
            </a:fld>
            <a:endParaRPr lang="de-DE" sz="506">
              <a:solidFill>
                <a:prstClr val="white"/>
              </a:solidFill>
            </a:endParaRPr>
          </a:p>
        </p:txBody>
      </p:sp>
      <p:sp>
        <p:nvSpPr>
          <p:cNvPr id="38" name="Footer Placeholder 1"/>
          <p:cNvSpPr>
            <a:spLocks noGrp="1"/>
          </p:cNvSpPr>
          <p:nvPr>
            <p:ph type="ftr" sz="quarter" idx="3"/>
          </p:nvPr>
        </p:nvSpPr>
        <p:spPr>
          <a:xfrm>
            <a:off x="1655888" y="6581114"/>
            <a:ext cx="4750467" cy="193675"/>
          </a:xfrm>
          <a:prstGeom prst="rect">
            <a:avLst/>
          </a:prstGeom>
        </p:spPr>
        <p:txBody>
          <a:bodyPr vert="horz" lIns="0" tIns="0" rIns="0" bIns="0" rtlCol="0" anchor="ctr"/>
          <a:lstStyle>
            <a:lvl1pPr algn="l">
              <a:defRPr sz="338">
                <a:solidFill>
                  <a:schemeClr val="bg1"/>
                </a:solidFill>
              </a:defRPr>
            </a:lvl1pPr>
          </a:lstStyle>
          <a:p>
            <a:r>
              <a:rPr lang="en-US">
                <a:solidFill>
                  <a:prstClr val="white"/>
                </a:solidFill>
              </a:rPr>
              <a:t>Gregory Ciotti, Customer Retention Strategies that Work</a:t>
            </a:r>
            <a:endParaRPr lang="en-GB" dirty="0">
              <a:solidFill>
                <a:prstClr val="white"/>
              </a:solidFill>
            </a:endParaRPr>
          </a:p>
        </p:txBody>
      </p:sp>
    </p:spTree>
    <p:extLst>
      <p:ext uri="{BB962C8B-B14F-4D97-AF65-F5344CB8AC3E}">
        <p14:creationId xmlns:p14="http://schemas.microsoft.com/office/powerpoint/2010/main" val="616351999"/>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2"/>
            <a:ext cx="7772400" cy="1362075"/>
          </a:xfrm>
        </p:spPr>
        <p:txBody>
          <a:bodyPr/>
          <a:lstStyle>
            <a:lvl1pPr algn="l">
              <a:defRPr sz="225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125"/>
            </a:lvl1pPr>
            <a:lvl2pPr marL="257175" indent="0">
              <a:buNone/>
              <a:defRPr sz="1013"/>
            </a:lvl2pPr>
            <a:lvl3pPr marL="514350" indent="0">
              <a:buNone/>
              <a:defRPr sz="900"/>
            </a:lvl3pPr>
            <a:lvl4pPr marL="771525" indent="0">
              <a:buNone/>
              <a:defRPr sz="788"/>
            </a:lvl4pPr>
            <a:lvl5pPr marL="1028700" indent="0">
              <a:buNone/>
              <a:defRPr sz="788"/>
            </a:lvl5pPr>
            <a:lvl6pPr marL="1285875" indent="0">
              <a:buNone/>
              <a:defRPr sz="788"/>
            </a:lvl6pPr>
            <a:lvl7pPr marL="1543050" indent="0">
              <a:buNone/>
              <a:defRPr sz="788"/>
            </a:lvl7pPr>
            <a:lvl8pPr marL="1800225" indent="0">
              <a:buNone/>
              <a:defRPr sz="788"/>
            </a:lvl8pPr>
            <a:lvl9pPr marL="2057400" indent="0">
              <a:buNone/>
              <a:defRPr sz="788"/>
            </a:lvl9pPr>
          </a:lstStyle>
          <a:p>
            <a:pPr lvl="0"/>
            <a:r>
              <a:rPr lang="en-US"/>
              <a:t>Click to edit Master text styles</a:t>
            </a:r>
          </a:p>
        </p:txBody>
      </p:sp>
      <p:sp>
        <p:nvSpPr>
          <p:cNvPr id="6" name="Footer Placeholder 5"/>
          <p:cNvSpPr>
            <a:spLocks noGrp="1" noChangeArrowheads="1"/>
          </p:cNvSpPr>
          <p:nvPr>
            <p:ph type="ftr" sz="quarter" idx="3"/>
          </p:nvPr>
        </p:nvSpPr>
        <p:spPr bwMode="auto">
          <a:xfrm>
            <a:off x="755651" y="6416687"/>
            <a:ext cx="6696075" cy="13017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563">
                <a:solidFill>
                  <a:schemeClr val="bg2"/>
                </a:solidFill>
              </a:defRPr>
            </a:lvl1pPr>
          </a:lstStyle>
          <a:p>
            <a:r>
              <a:rPr lang="en-US">
                <a:solidFill>
                  <a:srgbClr val="878785"/>
                </a:solidFill>
              </a:rPr>
              <a:t>Gregory Ciotti, Customer Retention Strategies that Work</a:t>
            </a:r>
            <a:endParaRPr lang="de-DE" dirty="0">
              <a:solidFill>
                <a:srgbClr val="878785"/>
              </a:solidFill>
            </a:endParaRPr>
          </a:p>
        </p:txBody>
      </p:sp>
      <p:sp>
        <p:nvSpPr>
          <p:cNvPr id="7" name="Slide Number Placeholder 6"/>
          <p:cNvSpPr>
            <a:spLocks noGrp="1" noChangeArrowheads="1"/>
          </p:cNvSpPr>
          <p:nvPr>
            <p:ph type="sldNum" sz="quarter" idx="4"/>
          </p:nvPr>
        </p:nvSpPr>
        <p:spPr bwMode="auto">
          <a:xfrm>
            <a:off x="468313" y="6416687"/>
            <a:ext cx="215900" cy="13017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563" b="1"/>
            </a:lvl1pPr>
          </a:lstStyle>
          <a:p>
            <a:pPr fontAlgn="base">
              <a:spcBef>
                <a:spcPct val="0"/>
              </a:spcBef>
              <a:spcAft>
                <a:spcPct val="0"/>
              </a:spcAft>
            </a:pPr>
            <a:fld id="{A3FB773E-1DCD-154D-9A8A-AA93EED2BFC5}" type="slidenum">
              <a:rPr lang="de-DE">
                <a:solidFill>
                  <a:prstClr val="black"/>
                </a:solidFill>
                <a:cs typeface="Arial" panose="020B0604020202020204" pitchFamily="34" charset="0"/>
              </a:rPr>
              <a:pPr fontAlgn="base">
                <a:spcBef>
                  <a:spcPct val="0"/>
                </a:spcBef>
                <a:spcAft>
                  <a:spcPct val="0"/>
                </a:spcAft>
              </a:pPr>
              <a:t>‹#›</a:t>
            </a:fld>
            <a:endParaRPr lang="de-DE" dirty="0">
              <a:solidFill>
                <a:prstClr val="black"/>
              </a:solidFill>
              <a:cs typeface="Arial" panose="020B0604020202020204" pitchFamily="34" charset="0"/>
            </a:endParaRPr>
          </a:p>
        </p:txBody>
      </p:sp>
    </p:spTree>
    <p:extLst>
      <p:ext uri="{BB962C8B-B14F-4D97-AF65-F5344CB8AC3E}">
        <p14:creationId xmlns:p14="http://schemas.microsoft.com/office/powerpoint/2010/main" val="1590203277"/>
      </p:ext>
    </p:extLst>
  </p:cSld>
  <p:clrMapOvr>
    <a:masterClrMapping/>
  </p:clrMapOvr>
  <p:transition>
    <p:wipe dir="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4314" y="385706"/>
            <a:ext cx="7196437" cy="512961"/>
          </a:xfrm>
          <a:prstGeom prst="rect">
            <a:avLst/>
          </a:prstGeom>
          <a:noFill/>
          <a:ln>
            <a:noFill/>
          </a:ln>
        </p:spPr>
        <p:txBody>
          <a:bodyPr/>
          <a:lstStyle>
            <a:lvl1pPr>
              <a:defRPr lang="en-US" sz="2500" b="1" i="0" kern="1200" baseline="0" dirty="0">
                <a:solidFill>
                  <a:srgbClr val="A9C85A"/>
                </a:solidFill>
                <a:latin typeface="+mj-lt"/>
                <a:ea typeface="ＭＳ Ｐゴシック" pitchFamily="32" charset="-128"/>
                <a:cs typeface="ＭＳ Ｐゴシック" pitchFamily="32" charset="-128"/>
              </a:defRPr>
            </a:lvl1pPr>
          </a:lstStyle>
          <a:p>
            <a:r>
              <a:rPr lang="en-US" dirty="0" smtClean="0"/>
              <a:t>Click to Edit Master Title Style</a:t>
            </a:r>
            <a:endParaRPr lang="en-US" dirty="0"/>
          </a:p>
        </p:txBody>
      </p:sp>
      <p:pic>
        <p:nvPicPr>
          <p:cNvPr id="3" name="Picture 2" descr="image00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0479" y="481222"/>
            <a:ext cx="1417517" cy="321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247649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457200"/>
            <a:ext cx="2949575"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788" y="987427"/>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30239" y="2057400"/>
            <a:ext cx="294957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endParaRPr lang="en-US">
              <a:solidFill>
                <a:srgbClr val="878785"/>
              </a:solidFill>
            </a:endParaRPr>
          </a:p>
        </p:txBody>
      </p:sp>
      <p:sp>
        <p:nvSpPr>
          <p:cNvPr id="6" name="Slide Number Placeholder 5"/>
          <p:cNvSpPr>
            <a:spLocks noGrp="1"/>
          </p:cNvSpPr>
          <p:nvPr>
            <p:ph type="sldNum" sz="quarter" idx="11"/>
          </p:nvPr>
        </p:nvSpPr>
        <p:spPr/>
        <p:txBody>
          <a:bodyPr/>
          <a:lstStyle>
            <a:lvl1pPr>
              <a:defRPr/>
            </a:lvl1pPr>
          </a:lstStyle>
          <a:p>
            <a:fld id="{07A3CC71-09DD-44E3-B879-6026D5396409}"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563028376"/>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image" Target="../media/image3.emf"/><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3" Type="http://schemas.openxmlformats.org/officeDocument/2006/relationships/slideLayout" Target="../slideLayouts/slideLayout34.xml"/><Relationship Id="rId21" Type="http://schemas.openxmlformats.org/officeDocument/2006/relationships/image" Target="../media/image3.emf"/><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theme" Target="../theme/theme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3" Type="http://schemas.openxmlformats.org/officeDocument/2006/relationships/vmlDrawing" Target="../drawings/vmlDrawing1.vml"/><Relationship Id="rId7" Type="http://schemas.openxmlformats.org/officeDocument/2006/relationships/image" Target="../media/image3.emf"/><Relationship Id="rId2" Type="http://schemas.openxmlformats.org/officeDocument/2006/relationships/theme" Target="../theme/theme4.xml"/><Relationship Id="rId1" Type="http://schemas.openxmlformats.org/officeDocument/2006/relationships/slideLayout" Target="../slideLayouts/slideLayout51.xml"/><Relationship Id="rId6" Type="http://schemas.openxmlformats.org/officeDocument/2006/relationships/image" Target="../media/image5.emf"/><Relationship Id="rId5" Type="http://schemas.openxmlformats.org/officeDocument/2006/relationships/oleObject" Target="../embeddings/oleObject1.bin"/><Relationship Id="rId4" Type="http://schemas.openxmlformats.org/officeDocument/2006/relationships/tags" Target="../tags/tag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ags" Target="../tags/tag2.xml"/><Relationship Id="rId3" Type="http://schemas.openxmlformats.org/officeDocument/2006/relationships/slideLayout" Target="../slideLayouts/slideLayout54.xml"/><Relationship Id="rId21" Type="http://schemas.openxmlformats.org/officeDocument/2006/relationships/image" Target="../media/image3.emf"/><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vmlDrawing" Target="../drawings/vmlDrawing2.vml"/><Relationship Id="rId2" Type="http://schemas.openxmlformats.org/officeDocument/2006/relationships/slideLayout" Target="../slideLayouts/slideLayout53.xml"/><Relationship Id="rId16" Type="http://schemas.openxmlformats.org/officeDocument/2006/relationships/theme" Target="../theme/theme5.xml"/><Relationship Id="rId20" Type="http://schemas.openxmlformats.org/officeDocument/2006/relationships/image" Target="../media/image5.emf"/><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oleObject" Target="../embeddings/oleObject2.bin"/><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18" Type="http://schemas.openxmlformats.org/officeDocument/2006/relationships/image" Target="../media/image3.emf"/><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theme" Target="../theme/theme6.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7.xml"/><Relationship Id="rId1" Type="http://schemas.openxmlformats.org/officeDocument/2006/relationships/slideLayout" Target="../slideLayouts/slideLayout83.xml"/><Relationship Id="rId5" Type="http://schemas.openxmlformats.org/officeDocument/2006/relationships/image" Target="../media/image8.png"/><Relationship Id="rId4" Type="http://schemas.openxmlformats.org/officeDocument/2006/relationships/image" Target="../media/image7.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bwMode="auto">
          <a:xfrm>
            <a:off x="468313" y="333375"/>
            <a:ext cx="6983412"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DE" altLang="en-US"/>
              <a:t>Titelmasterformat durch Klicken bearbeiten</a:t>
            </a:r>
          </a:p>
        </p:txBody>
      </p:sp>
      <p:sp>
        <p:nvSpPr>
          <p:cNvPr id="314371" name="Rectangle 3"/>
          <p:cNvSpPr>
            <a:spLocks noGrp="1" noChangeArrowheads="1"/>
          </p:cNvSpPr>
          <p:nvPr>
            <p:ph type="body" idx="1"/>
          </p:nvPr>
        </p:nvSpPr>
        <p:spPr bwMode="auto">
          <a:xfrm>
            <a:off x="468314" y="1268414"/>
            <a:ext cx="8207375" cy="468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DE" altLang="en-US"/>
              <a:t>Textmasterformate durch Klicken bearbeiten</a:t>
            </a:r>
          </a:p>
          <a:p>
            <a:pPr lvl="1"/>
            <a:r>
              <a:rPr lang="de-DE" altLang="en-US"/>
              <a:t>Zweite Ebene</a:t>
            </a:r>
          </a:p>
          <a:p>
            <a:pPr lvl="2"/>
            <a:r>
              <a:rPr lang="de-DE" altLang="en-US"/>
              <a:t>Dritte Ebene</a:t>
            </a:r>
          </a:p>
          <a:p>
            <a:pPr lvl="3"/>
            <a:r>
              <a:rPr lang="de-DE" altLang="en-US"/>
              <a:t>Vierte Ebene</a:t>
            </a:r>
          </a:p>
          <a:p>
            <a:pPr lvl="4"/>
            <a:r>
              <a:rPr lang="de-DE" altLang="en-US"/>
              <a:t>Fünfte Ebene</a:t>
            </a:r>
          </a:p>
        </p:txBody>
      </p:sp>
      <p:sp>
        <p:nvSpPr>
          <p:cNvPr id="314372" name="Rectangle 4"/>
          <p:cNvSpPr>
            <a:spLocks noGrp="1" noChangeArrowheads="1"/>
          </p:cNvSpPr>
          <p:nvPr>
            <p:ph type="ftr" sz="quarter" idx="3"/>
          </p:nvPr>
        </p:nvSpPr>
        <p:spPr bwMode="auto">
          <a:xfrm>
            <a:off x="755651" y="6416677"/>
            <a:ext cx="6696075" cy="13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sz="750">
                <a:solidFill>
                  <a:schemeClr val="bg2"/>
                </a:solidFill>
              </a:defRPr>
            </a:lvl1pPr>
          </a:lstStyle>
          <a:p>
            <a:endParaRPr lang="en-US">
              <a:solidFill>
                <a:srgbClr val="878785"/>
              </a:solidFill>
            </a:endParaRPr>
          </a:p>
        </p:txBody>
      </p:sp>
      <p:sp>
        <p:nvSpPr>
          <p:cNvPr id="314373" name="Rectangle 5"/>
          <p:cNvSpPr>
            <a:spLocks noGrp="1" noChangeArrowheads="1"/>
          </p:cNvSpPr>
          <p:nvPr>
            <p:ph type="sldNum" sz="quarter" idx="4"/>
          </p:nvPr>
        </p:nvSpPr>
        <p:spPr bwMode="auto">
          <a:xfrm>
            <a:off x="457201" y="6416677"/>
            <a:ext cx="227013" cy="13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sz="750" b="1"/>
            </a:lvl1pPr>
          </a:lstStyle>
          <a:p>
            <a:fld id="{07A3CC71-09DD-44E3-B879-6026D5396409}" type="slidenum">
              <a:rPr lang="en-US" smtClean="0">
                <a:solidFill>
                  <a:srgbClr val="000000"/>
                </a:solidFill>
              </a:rPr>
              <a:pPr/>
              <a:t>‹#›</a:t>
            </a:fld>
            <a:endParaRPr lang="en-US">
              <a:solidFill>
                <a:srgbClr val="000000"/>
              </a:solidFill>
            </a:endParaRPr>
          </a:p>
        </p:txBody>
      </p:sp>
      <p:pic>
        <p:nvPicPr>
          <p:cNvPr id="314374" name="Picture 6" descr="JCI_logo_small"/>
          <p:cNvPicPr>
            <a:picLocks noChangeAspect="1" noChangeArrowheads="1"/>
          </p:cNvPicPr>
          <p:nvPr/>
        </p:nvPicPr>
        <p:blipFill>
          <a:blip r:embed="rId14" cstate="print">
            <a:extLst>
              <a:ext uri="{28A0092B-C50C-407E-A947-70E740481C1C}">
                <a14:useLocalDpi xmlns:a14="http://schemas.microsoft.com/office/drawing/2010/main" val="0"/>
              </a:ext>
            </a:extLst>
          </a:blip>
          <a:srcRect b="9802"/>
          <a:stretch>
            <a:fillRect/>
          </a:stretch>
        </p:blipFill>
        <p:spPr bwMode="auto">
          <a:xfrm>
            <a:off x="7469188" y="6116638"/>
            <a:ext cx="1352550" cy="673100"/>
          </a:xfrm>
          <a:prstGeom prst="rect">
            <a:avLst/>
          </a:prstGeom>
          <a:noFill/>
          <a:extLst>
            <a:ext uri="{909E8E84-426E-40DD-AFC4-6F175D3DCCD1}">
              <a14:hiddenFill xmlns:a14="http://schemas.microsoft.com/office/drawing/2010/main">
                <a:solidFill>
                  <a:srgbClr val="FFFFFF"/>
                </a:solidFill>
              </a14:hiddenFill>
            </a:ext>
          </a:extLst>
        </p:spPr>
      </p:pic>
      <p:sp>
        <p:nvSpPr>
          <p:cNvPr id="314375" name="Line 7"/>
          <p:cNvSpPr>
            <a:spLocks noChangeShapeType="1"/>
          </p:cNvSpPr>
          <p:nvPr/>
        </p:nvSpPr>
        <p:spPr bwMode="auto">
          <a:xfrm flipV="1">
            <a:off x="455614" y="6092825"/>
            <a:ext cx="8220075"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solidFill>
                <a:srgbClr val="000000"/>
              </a:solidFill>
            </a:endParaRPr>
          </a:p>
        </p:txBody>
      </p:sp>
      <p:sp>
        <p:nvSpPr>
          <p:cNvPr id="314376" name="Line 8"/>
          <p:cNvSpPr>
            <a:spLocks noChangeShapeType="1"/>
          </p:cNvSpPr>
          <p:nvPr/>
        </p:nvSpPr>
        <p:spPr bwMode="auto">
          <a:xfrm flipV="1">
            <a:off x="468314" y="1046163"/>
            <a:ext cx="8207375" cy="635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solidFill>
                <a:srgbClr val="000000"/>
              </a:solidFill>
            </a:endParaRPr>
          </a:p>
        </p:txBody>
      </p:sp>
    </p:spTree>
    <p:extLst>
      <p:ext uri="{BB962C8B-B14F-4D97-AF65-F5344CB8AC3E}">
        <p14:creationId xmlns:p14="http://schemas.microsoft.com/office/powerpoint/2010/main" val="1894105856"/>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924" r:id="rId12"/>
  </p:sldLayoutIdLst>
  <p:transition>
    <p:wipe dir="r"/>
  </p:transition>
  <p:txStyles>
    <p:titleStyle>
      <a:lvl1pPr algn="l" rtl="0" eaLnBrk="1" fontAlgn="base" hangingPunct="1">
        <a:lnSpc>
          <a:spcPct val="110000"/>
        </a:lnSpc>
        <a:spcBef>
          <a:spcPct val="0"/>
        </a:spcBef>
        <a:spcAft>
          <a:spcPct val="0"/>
        </a:spcAft>
        <a:defRPr b="1" kern="1200">
          <a:solidFill>
            <a:schemeClr val="tx1"/>
          </a:solidFill>
          <a:latin typeface="+mj-lt"/>
          <a:ea typeface="+mj-ea"/>
          <a:cs typeface="+mj-cs"/>
        </a:defRPr>
      </a:lvl1pPr>
      <a:lvl2pPr algn="l" rtl="0" eaLnBrk="1" fontAlgn="base" hangingPunct="1">
        <a:lnSpc>
          <a:spcPct val="110000"/>
        </a:lnSpc>
        <a:spcBef>
          <a:spcPct val="0"/>
        </a:spcBef>
        <a:spcAft>
          <a:spcPct val="0"/>
        </a:spcAft>
        <a:defRPr b="1">
          <a:solidFill>
            <a:schemeClr val="tx1"/>
          </a:solidFill>
          <a:latin typeface="Arial" panose="020B0604020202020204" pitchFamily="34" charset="0"/>
        </a:defRPr>
      </a:lvl2pPr>
      <a:lvl3pPr algn="l" rtl="0" eaLnBrk="1" fontAlgn="base" hangingPunct="1">
        <a:lnSpc>
          <a:spcPct val="110000"/>
        </a:lnSpc>
        <a:spcBef>
          <a:spcPct val="0"/>
        </a:spcBef>
        <a:spcAft>
          <a:spcPct val="0"/>
        </a:spcAft>
        <a:defRPr b="1">
          <a:solidFill>
            <a:schemeClr val="tx1"/>
          </a:solidFill>
          <a:latin typeface="Arial" panose="020B0604020202020204" pitchFamily="34" charset="0"/>
        </a:defRPr>
      </a:lvl3pPr>
      <a:lvl4pPr algn="l" rtl="0" eaLnBrk="1" fontAlgn="base" hangingPunct="1">
        <a:lnSpc>
          <a:spcPct val="110000"/>
        </a:lnSpc>
        <a:spcBef>
          <a:spcPct val="0"/>
        </a:spcBef>
        <a:spcAft>
          <a:spcPct val="0"/>
        </a:spcAft>
        <a:defRPr b="1">
          <a:solidFill>
            <a:schemeClr val="tx1"/>
          </a:solidFill>
          <a:latin typeface="Arial" panose="020B0604020202020204" pitchFamily="34" charset="0"/>
        </a:defRPr>
      </a:lvl4pPr>
      <a:lvl5pPr algn="l" rtl="0" eaLnBrk="1" fontAlgn="base" hangingPunct="1">
        <a:lnSpc>
          <a:spcPct val="110000"/>
        </a:lnSpc>
        <a:spcBef>
          <a:spcPct val="0"/>
        </a:spcBef>
        <a:spcAft>
          <a:spcPct val="0"/>
        </a:spcAft>
        <a:defRPr b="1">
          <a:solidFill>
            <a:schemeClr val="tx1"/>
          </a:solidFill>
          <a:latin typeface="Arial" panose="020B0604020202020204" pitchFamily="34" charset="0"/>
        </a:defRPr>
      </a:lvl5pPr>
      <a:lvl6pPr marL="342900" algn="l" rtl="0" eaLnBrk="1" fontAlgn="base" hangingPunct="1">
        <a:lnSpc>
          <a:spcPct val="110000"/>
        </a:lnSpc>
        <a:spcBef>
          <a:spcPct val="0"/>
        </a:spcBef>
        <a:spcAft>
          <a:spcPct val="0"/>
        </a:spcAft>
        <a:defRPr b="1">
          <a:solidFill>
            <a:schemeClr val="tx1"/>
          </a:solidFill>
          <a:latin typeface="Arial" panose="020B0604020202020204" pitchFamily="34" charset="0"/>
        </a:defRPr>
      </a:lvl6pPr>
      <a:lvl7pPr marL="685800" algn="l" rtl="0" eaLnBrk="1" fontAlgn="base" hangingPunct="1">
        <a:lnSpc>
          <a:spcPct val="110000"/>
        </a:lnSpc>
        <a:spcBef>
          <a:spcPct val="0"/>
        </a:spcBef>
        <a:spcAft>
          <a:spcPct val="0"/>
        </a:spcAft>
        <a:defRPr b="1">
          <a:solidFill>
            <a:schemeClr val="tx1"/>
          </a:solidFill>
          <a:latin typeface="Arial" panose="020B0604020202020204" pitchFamily="34" charset="0"/>
        </a:defRPr>
      </a:lvl7pPr>
      <a:lvl8pPr marL="1028700" algn="l" rtl="0" eaLnBrk="1" fontAlgn="base" hangingPunct="1">
        <a:lnSpc>
          <a:spcPct val="110000"/>
        </a:lnSpc>
        <a:spcBef>
          <a:spcPct val="0"/>
        </a:spcBef>
        <a:spcAft>
          <a:spcPct val="0"/>
        </a:spcAft>
        <a:defRPr b="1">
          <a:solidFill>
            <a:schemeClr val="tx1"/>
          </a:solidFill>
          <a:latin typeface="Arial" panose="020B0604020202020204" pitchFamily="34" charset="0"/>
        </a:defRPr>
      </a:lvl8pPr>
      <a:lvl9pPr marL="1371600" algn="l" rtl="0" eaLnBrk="1" fontAlgn="base" hangingPunct="1">
        <a:lnSpc>
          <a:spcPct val="110000"/>
        </a:lnSpc>
        <a:spcBef>
          <a:spcPct val="0"/>
        </a:spcBef>
        <a:spcAft>
          <a:spcPct val="0"/>
        </a:spcAft>
        <a:defRPr b="1">
          <a:solidFill>
            <a:schemeClr val="tx1"/>
          </a:solidFill>
          <a:latin typeface="Arial" panose="020B0604020202020204" pitchFamily="34" charset="0"/>
        </a:defRPr>
      </a:lvl9pPr>
    </p:titleStyle>
    <p:bodyStyle>
      <a:lvl1pPr algn="l" rtl="0" eaLnBrk="1" fontAlgn="base" hangingPunct="1">
        <a:lnSpc>
          <a:spcPct val="110000"/>
        </a:lnSpc>
        <a:spcBef>
          <a:spcPct val="50000"/>
        </a:spcBef>
        <a:spcAft>
          <a:spcPct val="0"/>
        </a:spcAft>
        <a:buClr>
          <a:schemeClr val="bg2"/>
        </a:buClr>
        <a:buFont typeface="Wingdings" panose="05000000000000000000" pitchFamily="2" charset="2"/>
        <a:defRPr kern="1200">
          <a:solidFill>
            <a:schemeClr val="tx1"/>
          </a:solidFill>
          <a:latin typeface="+mn-lt"/>
          <a:ea typeface="+mn-ea"/>
          <a:cs typeface="+mn-cs"/>
        </a:defRPr>
      </a:lvl1pPr>
      <a:lvl2pPr marL="200025" indent="-198835" algn="l" rtl="0" eaLnBrk="1" fontAlgn="base" hangingPunct="1">
        <a:lnSpc>
          <a:spcPct val="110000"/>
        </a:lnSpc>
        <a:spcBef>
          <a:spcPct val="50000"/>
        </a:spcBef>
        <a:spcAft>
          <a:spcPct val="0"/>
        </a:spcAft>
        <a:buClr>
          <a:schemeClr val="bg2"/>
        </a:buClr>
        <a:buFont typeface="Wingdings" panose="05000000000000000000" pitchFamily="2" charset="2"/>
        <a:buChar char="n"/>
        <a:defRPr sz="1200" kern="1200">
          <a:solidFill>
            <a:schemeClr val="tx1"/>
          </a:solidFill>
          <a:latin typeface="+mn-lt"/>
          <a:ea typeface="+mn-ea"/>
          <a:cs typeface="+mn-cs"/>
        </a:defRPr>
      </a:lvl2pPr>
      <a:lvl3pPr marL="372666" indent="-171450" algn="l" rtl="0" eaLnBrk="1" fontAlgn="base" hangingPunct="1">
        <a:lnSpc>
          <a:spcPct val="110000"/>
        </a:lnSpc>
        <a:spcBef>
          <a:spcPct val="50000"/>
        </a:spcBef>
        <a:spcAft>
          <a:spcPct val="0"/>
        </a:spcAft>
        <a:buClr>
          <a:schemeClr val="bg2"/>
        </a:buClr>
        <a:buFont typeface="Wingdings" panose="05000000000000000000" pitchFamily="2" charset="2"/>
        <a:buChar char="n"/>
        <a:defRPr sz="1050" kern="1200">
          <a:solidFill>
            <a:schemeClr val="tx1"/>
          </a:solidFill>
          <a:latin typeface="+mn-lt"/>
          <a:ea typeface="+mn-ea"/>
          <a:cs typeface="+mn-cs"/>
        </a:defRPr>
      </a:lvl3pPr>
      <a:lvl4pPr marL="535781" indent="-161925" algn="l" rtl="0" eaLnBrk="1" fontAlgn="base" hangingPunct="1">
        <a:lnSpc>
          <a:spcPct val="110000"/>
        </a:lnSpc>
        <a:spcBef>
          <a:spcPct val="50000"/>
        </a:spcBef>
        <a:spcAft>
          <a:spcPct val="0"/>
        </a:spcAft>
        <a:buClr>
          <a:schemeClr val="bg2"/>
        </a:buClr>
        <a:buFont typeface="Wingdings" panose="05000000000000000000" pitchFamily="2" charset="2"/>
        <a:buChar char="n"/>
        <a:defRPr sz="1050" kern="1200">
          <a:solidFill>
            <a:schemeClr val="bg2"/>
          </a:solidFill>
          <a:latin typeface="+mn-lt"/>
          <a:ea typeface="+mn-ea"/>
          <a:cs typeface="+mn-cs"/>
        </a:defRPr>
      </a:lvl4pPr>
      <a:lvl5pPr marL="701279" indent="-164306" algn="l" rtl="0" eaLnBrk="1" fontAlgn="base" hangingPunct="1">
        <a:lnSpc>
          <a:spcPct val="110000"/>
        </a:lnSpc>
        <a:spcBef>
          <a:spcPct val="50000"/>
        </a:spcBef>
        <a:spcAft>
          <a:spcPct val="0"/>
        </a:spcAft>
        <a:buClr>
          <a:schemeClr val="bg2"/>
        </a:buClr>
        <a:buFont typeface="Wingdings" panose="05000000000000000000" pitchFamily="2" charset="2"/>
        <a:buChar char="n"/>
        <a:defRPr sz="1050" kern="1200">
          <a:solidFill>
            <a:schemeClr val="bg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Line 9"/>
          <p:cNvSpPr>
            <a:spLocks noChangeShapeType="1"/>
          </p:cNvSpPr>
          <p:nvPr/>
        </p:nvSpPr>
        <p:spPr bwMode="auto">
          <a:xfrm>
            <a:off x="468315" y="1052513"/>
            <a:ext cx="8207375"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GB" sz="1350">
              <a:solidFill>
                <a:prstClr val="black"/>
              </a:solidFill>
              <a:cs typeface="Arial" panose="020B0604020202020204" pitchFamily="34" charset="0"/>
            </a:endParaRPr>
          </a:p>
        </p:txBody>
      </p:sp>
      <p:sp>
        <p:nvSpPr>
          <p:cNvPr id="8" name="Rectangle 17"/>
          <p:cNvSpPr>
            <a:spLocks noGrp="1" noChangeArrowheads="1"/>
          </p:cNvSpPr>
          <p:nvPr>
            <p:ph type="title"/>
          </p:nvPr>
        </p:nvSpPr>
        <p:spPr bwMode="auto">
          <a:xfrm>
            <a:off x="468315" y="188913"/>
            <a:ext cx="820737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dirty="0"/>
              <a:t>Click to edit title (2 lines max)</a:t>
            </a:r>
            <a:endParaRPr lang="en-GB" altLang="en-US" dirty="0"/>
          </a:p>
        </p:txBody>
      </p:sp>
      <p:sp>
        <p:nvSpPr>
          <p:cNvPr id="9" name="Rectangle 5"/>
          <p:cNvSpPr txBox="1">
            <a:spLocks noChangeArrowheads="1"/>
          </p:cNvSpPr>
          <p:nvPr/>
        </p:nvSpPr>
        <p:spPr bwMode="auto">
          <a:xfrm>
            <a:off x="763590" y="6630990"/>
            <a:ext cx="1100137" cy="69250"/>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450">
                <a:solidFill>
                  <a:srgbClr val="000000"/>
                </a:solidFill>
                <a:cs typeface="Arial" panose="020B0604020202020204" pitchFamily="34" charset="0"/>
              </a:rPr>
              <a:t>Johnson Controls, Inc. —</a:t>
            </a:r>
            <a:endParaRPr lang="en-GB" sz="450">
              <a:solidFill>
                <a:srgbClr val="000000"/>
              </a:solidFill>
              <a:cs typeface="Arial" charset="0"/>
            </a:endParaRPr>
          </a:p>
        </p:txBody>
      </p:sp>
      <p:sp>
        <p:nvSpPr>
          <p:cNvPr id="10" name="Rectangle 6"/>
          <p:cNvSpPr txBox="1">
            <a:spLocks noChangeArrowheads="1"/>
          </p:cNvSpPr>
          <p:nvPr/>
        </p:nvSpPr>
        <p:spPr bwMode="auto">
          <a:xfrm>
            <a:off x="468313" y="6560604"/>
            <a:ext cx="269874" cy="215900"/>
          </a:xfrm>
          <a:prstGeom prst="rect">
            <a:avLst/>
          </a:prstGeom>
          <a:noFill/>
          <a:ln w="9525">
            <a:noFill/>
            <a:miter lim="800000"/>
            <a:headEnd/>
            <a:tailEnd/>
          </a:ln>
          <a:effectLst/>
        </p:spPr>
        <p:txBody>
          <a:bodyPr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5CFF3644-1C11-477C-A5D5-3A3BC5CE8122}" type="slidenum">
              <a:rPr lang="de-DE" sz="675" smtClean="0">
                <a:solidFill>
                  <a:srgbClr val="000000"/>
                </a:solidFill>
              </a:rPr>
              <a:pPr eaLnBrk="1" fontAlgn="base" hangingPunct="1">
                <a:spcBef>
                  <a:spcPct val="0"/>
                </a:spcBef>
                <a:spcAft>
                  <a:spcPct val="0"/>
                </a:spcAft>
              </a:pPr>
              <a:t>‹#›</a:t>
            </a:fld>
            <a:endParaRPr lang="de-DE" sz="675">
              <a:solidFill>
                <a:srgbClr val="000000"/>
              </a:solidFill>
            </a:endParaRPr>
          </a:p>
        </p:txBody>
      </p:sp>
      <p:pic>
        <p:nvPicPr>
          <p:cNvPr id="11" name="Picture 10" descr="JCI_RGB.emf"/>
          <p:cNvPicPr>
            <a:picLocks noChangeAspect="1"/>
          </p:cNvPicPr>
          <p:nvPr/>
        </p:nvPicPr>
        <p:blipFill>
          <a:blip r:embed="rId21" cstate="screen">
            <a:extLst>
              <a:ext uri="{28A0092B-C50C-407E-A947-70E740481C1C}">
                <a14:useLocalDpi xmlns:a14="http://schemas.microsoft.com/office/drawing/2010/main"/>
              </a:ext>
            </a:extLst>
          </a:blip>
          <a:srcRect/>
          <a:stretch>
            <a:fillRect/>
          </a:stretch>
        </p:blipFill>
        <p:spPr bwMode="auto">
          <a:xfrm>
            <a:off x="7594602" y="6234113"/>
            <a:ext cx="109696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1"/>
          <p:cNvSpPr>
            <a:spLocks noGrp="1"/>
          </p:cNvSpPr>
          <p:nvPr>
            <p:ph type="body" idx="1"/>
          </p:nvPr>
        </p:nvSpPr>
        <p:spPr bwMode="auto">
          <a:xfrm>
            <a:off x="468315" y="1144589"/>
            <a:ext cx="8207374" cy="487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text (use indent for a higher bullet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3" name="Footer Placeholder 1"/>
          <p:cNvSpPr>
            <a:spLocks noGrp="1"/>
          </p:cNvSpPr>
          <p:nvPr>
            <p:ph type="ftr" sz="quarter" idx="3"/>
          </p:nvPr>
        </p:nvSpPr>
        <p:spPr>
          <a:xfrm>
            <a:off x="1655888" y="6581112"/>
            <a:ext cx="4750467" cy="193675"/>
          </a:xfrm>
          <a:prstGeom prst="rect">
            <a:avLst/>
          </a:prstGeom>
        </p:spPr>
        <p:txBody>
          <a:bodyPr vert="horz" lIns="0" tIns="0" rIns="0" bIns="0" rtlCol="0" anchor="ctr"/>
          <a:lstStyle>
            <a:lvl1pPr algn="l">
              <a:defRPr sz="450">
                <a:solidFill>
                  <a:schemeClr val="tx1"/>
                </a:solidFill>
              </a:defRPr>
            </a:lvl1pPr>
          </a:lstStyle>
          <a:p>
            <a:pPr fontAlgn="base">
              <a:spcBef>
                <a:spcPct val="0"/>
              </a:spcBef>
              <a:spcAft>
                <a:spcPct val="0"/>
              </a:spcAft>
            </a:pPr>
            <a:r>
              <a:rPr lang="en-GB">
                <a:solidFill>
                  <a:prstClr val="black"/>
                </a:solidFill>
                <a:cs typeface="Arial" panose="020B0604020202020204" pitchFamily="34" charset="0"/>
              </a:rPr>
              <a:t>Footer - Use 'Insert &gt;Header &amp; Footer' to modify this text and ‘Apply to all’</a:t>
            </a:r>
          </a:p>
        </p:txBody>
      </p:sp>
      <p:grpSp>
        <p:nvGrpSpPr>
          <p:cNvPr id="2" name="Group 1"/>
          <p:cNvGrpSpPr/>
          <p:nvPr userDrawn="1"/>
        </p:nvGrpSpPr>
        <p:grpSpPr bwMode="white">
          <a:xfrm>
            <a:off x="3" y="-325436"/>
            <a:ext cx="9144000" cy="233362"/>
            <a:chOff x="3" y="-325436"/>
            <a:chExt cx="9144000" cy="233362"/>
          </a:xfrm>
        </p:grpSpPr>
        <p:sp>
          <p:nvSpPr>
            <p:cNvPr id="14" name="Rectangle 13"/>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a:solidFill>
                  <a:prstClr val="white"/>
                </a:solidFill>
              </a:endParaRPr>
            </a:p>
          </p:txBody>
        </p:sp>
        <p:cxnSp>
          <p:nvCxnSpPr>
            <p:cNvPr id="15" name="Straight Connector 14"/>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9" name="Group 39"/>
          <p:cNvGrpSpPr>
            <a:grpSpLocks/>
          </p:cNvGrpSpPr>
          <p:nvPr userDrawn="1"/>
        </p:nvGrpSpPr>
        <p:grpSpPr bwMode="white">
          <a:xfrm>
            <a:off x="-565150" y="0"/>
            <a:ext cx="490538" cy="6865938"/>
            <a:chOff x="-565302" y="0"/>
            <a:chExt cx="490967" cy="6865432"/>
          </a:xfrm>
        </p:grpSpPr>
        <p:sp>
          <p:nvSpPr>
            <p:cNvPr id="20" name="Rectangle 19"/>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a:solidFill>
                  <a:prstClr val="white"/>
                </a:solidFill>
              </a:endParaRPr>
            </a:p>
          </p:txBody>
        </p:sp>
        <p:grpSp>
          <p:nvGrpSpPr>
            <p:cNvPr id="21" name="Group 41"/>
            <p:cNvGrpSpPr>
              <a:grpSpLocks/>
            </p:cNvGrpSpPr>
            <p:nvPr userDrawn="1"/>
          </p:nvGrpSpPr>
          <p:grpSpPr bwMode="white">
            <a:xfrm>
              <a:off x="-307801" y="1143000"/>
              <a:ext cx="233465" cy="4572000"/>
              <a:chOff x="-361009" y="1143000"/>
              <a:chExt cx="286674" cy="4572000"/>
            </a:xfrm>
          </p:grpSpPr>
          <p:cxnSp>
            <p:nvCxnSpPr>
              <p:cNvPr id="36" name="Straight Connector 35"/>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2" name="Group 28"/>
            <p:cNvGrpSpPr>
              <a:grpSpLocks/>
            </p:cNvGrpSpPr>
            <p:nvPr userDrawn="1"/>
          </p:nvGrpSpPr>
          <p:grpSpPr bwMode="white">
            <a:xfrm>
              <a:off x="-307801" y="0"/>
              <a:ext cx="233466" cy="6865432"/>
              <a:chOff x="-564989" y="0"/>
              <a:chExt cx="490654" cy="6865432"/>
            </a:xfrm>
          </p:grpSpPr>
          <p:cxnSp>
            <p:nvCxnSpPr>
              <p:cNvPr id="30" name="Straight Connector 29"/>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3" name="TextBox 43"/>
            <p:cNvSpPr txBox="1">
              <a:spLocks noChangeArrowheads="1"/>
            </p:cNvSpPr>
            <p:nvPr userDrawn="1"/>
          </p:nvSpPr>
          <p:spPr bwMode="white">
            <a:xfrm>
              <a:off x="-559725" y="102862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1/6</a:t>
              </a:r>
            </a:p>
          </p:txBody>
        </p:sp>
        <p:sp>
          <p:nvSpPr>
            <p:cNvPr id="24" name="TextBox 44"/>
            <p:cNvSpPr txBox="1">
              <a:spLocks noChangeArrowheads="1"/>
            </p:cNvSpPr>
            <p:nvPr userDrawn="1"/>
          </p:nvSpPr>
          <p:spPr bwMode="white">
            <a:xfrm>
              <a:off x="-559725" y="2182652"/>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2/6</a:t>
              </a:r>
            </a:p>
          </p:txBody>
        </p:sp>
        <p:sp>
          <p:nvSpPr>
            <p:cNvPr id="25" name="TextBox 45"/>
            <p:cNvSpPr txBox="1">
              <a:spLocks noChangeArrowheads="1"/>
            </p:cNvSpPr>
            <p:nvPr userDrawn="1"/>
          </p:nvSpPr>
          <p:spPr bwMode="white">
            <a:xfrm>
              <a:off x="-559725" y="4463721"/>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4/6</a:t>
              </a:r>
            </a:p>
          </p:txBody>
        </p:sp>
        <p:sp>
          <p:nvSpPr>
            <p:cNvPr id="26" name="TextBox 46"/>
            <p:cNvSpPr txBox="1">
              <a:spLocks noChangeArrowheads="1"/>
            </p:cNvSpPr>
            <p:nvPr userDrawn="1"/>
          </p:nvSpPr>
          <p:spPr bwMode="white">
            <a:xfrm>
              <a:off x="-559725" y="5601875"/>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5/6</a:t>
              </a:r>
            </a:p>
          </p:txBody>
        </p:sp>
        <p:sp>
          <p:nvSpPr>
            <p:cNvPr id="27" name="TextBox 47"/>
            <p:cNvSpPr txBox="1">
              <a:spLocks noChangeArrowheads="1"/>
            </p:cNvSpPr>
            <p:nvPr userDrawn="1"/>
          </p:nvSpPr>
          <p:spPr bwMode="white">
            <a:xfrm>
              <a:off x="-559725" y="161119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1/4</a:t>
              </a:r>
            </a:p>
          </p:txBody>
        </p:sp>
        <p:sp>
          <p:nvSpPr>
            <p:cNvPr id="28" name="TextBox 48"/>
            <p:cNvSpPr txBox="1">
              <a:spLocks noChangeArrowheads="1"/>
            </p:cNvSpPr>
            <p:nvPr userDrawn="1"/>
          </p:nvSpPr>
          <p:spPr bwMode="white">
            <a:xfrm>
              <a:off x="-559725" y="5049466"/>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3/4</a:t>
              </a:r>
            </a:p>
          </p:txBody>
        </p:sp>
        <p:sp>
          <p:nvSpPr>
            <p:cNvPr id="29" name="TextBox 49"/>
            <p:cNvSpPr txBox="1">
              <a:spLocks noChangeArrowheads="1"/>
            </p:cNvSpPr>
            <p:nvPr userDrawn="1"/>
          </p:nvSpPr>
          <p:spPr bwMode="white">
            <a:xfrm>
              <a:off x="-559725" y="3338267"/>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a:solidFill>
                    <a:srgbClr val="A6A6A6"/>
                  </a:solidFill>
                  <a:cs typeface="Arial" charset="0"/>
                </a:rPr>
                <a:t>1/2</a:t>
              </a:r>
            </a:p>
          </p:txBody>
        </p:sp>
      </p:grpSp>
    </p:spTree>
    <p:extLst>
      <p:ext uri="{BB962C8B-B14F-4D97-AF65-F5344CB8AC3E}">
        <p14:creationId xmlns:p14="http://schemas.microsoft.com/office/powerpoint/2010/main" val="2986468620"/>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 id="2147483795" r:id="rId18"/>
    <p:sldLayoutId id="2147483796" r:id="rId19"/>
  </p:sldLayoutIdLst>
  <p:transition>
    <p:fade/>
  </p:transition>
  <p:hf sldNum="0" hdr="0" ftr="0" dt="0"/>
  <p:txStyles>
    <p:titleStyle>
      <a:lvl1pPr algn="l" defTabSz="685800" rtl="0" eaLnBrk="1" latinLnBrk="0" hangingPunct="1">
        <a:lnSpc>
          <a:spcPct val="90000"/>
        </a:lnSpc>
        <a:spcBef>
          <a:spcPct val="0"/>
        </a:spcBef>
        <a:buNone/>
        <a:defRPr sz="1800" kern="1200">
          <a:solidFill>
            <a:schemeClr val="tx1"/>
          </a:solidFill>
          <a:latin typeface="+mj-lt"/>
          <a:ea typeface="+mj-ea"/>
          <a:cs typeface="+mj-cs"/>
        </a:defRPr>
      </a:lvl1pPr>
    </p:titleStyle>
    <p:bodyStyle>
      <a:lvl1pPr marL="200025" indent="-200025" algn="l" defTabSz="685800" rtl="0" eaLnBrk="1" latinLnBrk="0" hangingPunct="1">
        <a:lnSpc>
          <a:spcPct val="100000"/>
        </a:lnSpc>
        <a:spcBef>
          <a:spcPts val="225"/>
        </a:spcBef>
        <a:spcAft>
          <a:spcPts val="225"/>
        </a:spcAft>
        <a:buClr>
          <a:schemeClr val="tx1"/>
        </a:buClr>
        <a:buFont typeface="Wingdings" panose="05000000000000000000" pitchFamily="2" charset="2"/>
        <a:buChar char="n"/>
        <a:defRPr sz="1350" kern="1200">
          <a:solidFill>
            <a:schemeClr val="tx1"/>
          </a:solidFill>
          <a:latin typeface="+mn-lt"/>
          <a:ea typeface="+mn-ea"/>
          <a:cs typeface="+mn-cs"/>
        </a:defRPr>
      </a:lvl1pPr>
      <a:lvl2pPr marL="467916" indent="-200025" algn="l" defTabSz="685800" rtl="0" eaLnBrk="1" latinLnBrk="0" hangingPunct="1">
        <a:lnSpc>
          <a:spcPct val="100000"/>
        </a:lnSpc>
        <a:spcBef>
          <a:spcPts val="225"/>
        </a:spcBef>
        <a:spcAft>
          <a:spcPts val="225"/>
        </a:spcAft>
        <a:buClr>
          <a:schemeClr val="tx1"/>
        </a:buClr>
        <a:buFont typeface="Wingdings" panose="05000000000000000000" pitchFamily="2" charset="2"/>
        <a:buChar char="n"/>
        <a:defRPr sz="1200" kern="1200">
          <a:solidFill>
            <a:schemeClr val="tx1"/>
          </a:solidFill>
          <a:latin typeface="+mn-lt"/>
          <a:ea typeface="+mn-ea"/>
          <a:cs typeface="+mn-cs"/>
        </a:defRPr>
      </a:lvl2pPr>
      <a:lvl3pPr marL="673894" indent="-205979" algn="l" defTabSz="685800" rtl="0" eaLnBrk="1" latinLnBrk="0" hangingPunct="1">
        <a:lnSpc>
          <a:spcPct val="100000"/>
        </a:lnSpc>
        <a:spcBef>
          <a:spcPts val="225"/>
        </a:spcBef>
        <a:spcAft>
          <a:spcPts val="225"/>
        </a:spcAft>
        <a:buClr>
          <a:schemeClr val="tx1"/>
        </a:buClr>
        <a:buFont typeface="Wingdings" panose="05000000000000000000" pitchFamily="2" charset="2"/>
        <a:buChar char="n"/>
        <a:defRPr sz="1050" kern="1200">
          <a:solidFill>
            <a:schemeClr val="tx1"/>
          </a:solidFill>
          <a:latin typeface="+mn-lt"/>
          <a:ea typeface="+mn-ea"/>
          <a:cs typeface="+mn-cs"/>
        </a:defRPr>
      </a:lvl3pPr>
      <a:lvl4pPr marL="872729" indent="-198835" algn="l" defTabSz="685800" rtl="0" eaLnBrk="1" latinLnBrk="0" hangingPunct="1">
        <a:lnSpc>
          <a:spcPct val="100000"/>
        </a:lnSpc>
        <a:spcBef>
          <a:spcPts val="225"/>
        </a:spcBef>
        <a:spcAft>
          <a:spcPts val="225"/>
        </a:spcAft>
        <a:buClr>
          <a:schemeClr val="tx1"/>
        </a:buClr>
        <a:buFont typeface="Wingdings" panose="05000000000000000000" pitchFamily="2" charset="2"/>
        <a:buChar char="n"/>
        <a:defRPr sz="900" kern="1200">
          <a:solidFill>
            <a:schemeClr val="tx1"/>
          </a:solidFill>
          <a:latin typeface="+mn-lt"/>
          <a:ea typeface="+mn-ea"/>
          <a:cs typeface="+mn-cs"/>
        </a:defRPr>
      </a:lvl4pPr>
      <a:lvl5pPr marL="1078706" indent="-205979" algn="l" defTabSz="685800" rtl="0" eaLnBrk="1" latinLnBrk="0" hangingPunct="1">
        <a:lnSpc>
          <a:spcPct val="100000"/>
        </a:lnSpc>
        <a:spcBef>
          <a:spcPts val="225"/>
        </a:spcBef>
        <a:spcAft>
          <a:spcPts val="225"/>
        </a:spcAft>
        <a:buClr>
          <a:schemeClr val="tx1"/>
        </a:buClr>
        <a:buFont typeface="Wingdings" panose="05000000000000000000" pitchFamily="2" charset="2"/>
        <a:buChar char="n"/>
        <a:defRPr sz="900" kern="1200">
          <a:solidFill>
            <a:schemeClr val="tx1"/>
          </a:solidFill>
          <a:latin typeface="+mn-lt"/>
          <a:ea typeface="+mn-ea"/>
          <a:cs typeface="+mn-cs"/>
        </a:defRPr>
      </a:lvl5pPr>
      <a:lvl6pPr marL="1277541" indent="-198835" algn="l" defTabSz="685800" rtl="0" eaLnBrk="1" latinLnBrk="0" hangingPunct="1">
        <a:lnSpc>
          <a:spcPct val="100000"/>
        </a:lnSpc>
        <a:spcBef>
          <a:spcPts val="225"/>
        </a:spcBef>
        <a:spcAft>
          <a:spcPts val="225"/>
        </a:spcAft>
        <a:buClr>
          <a:schemeClr val="tx1"/>
        </a:buClr>
        <a:buFont typeface="Wingdings" panose="05000000000000000000" pitchFamily="2" charset="2"/>
        <a:buChar char="n"/>
        <a:defRPr sz="9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793">
          <p15:clr>
            <a:srgbClr val="F26B43"/>
          </p15:clr>
        </p15:guide>
        <p15:guide id="2" pos="5465">
          <p15:clr>
            <a:srgbClr val="F26B43"/>
          </p15:clr>
        </p15:guide>
        <p15:guide id="3" orient="horz" pos="754">
          <p15:clr>
            <a:srgbClr val="F26B43"/>
          </p15:clr>
        </p15:guide>
        <p15:guide id="4" pos="295">
          <p15:clr>
            <a:srgbClr val="F26B43"/>
          </p15:clr>
        </p15:guide>
        <p15:guide id="5" pos="2880">
          <p15:clr>
            <a:srgbClr val="F26B43"/>
          </p15:clr>
        </p15:guide>
        <p15:guide id="6" pos="2767">
          <p15:clr>
            <a:srgbClr val="F26B43"/>
          </p15:clr>
        </p15:guide>
        <p15:guide id="7" pos="2993">
          <p15:clr>
            <a:srgbClr val="F26B43"/>
          </p15:clr>
        </p15:guide>
        <p15:guide id="8" orient="horz" pos="422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Line 9"/>
          <p:cNvSpPr>
            <a:spLocks noChangeShapeType="1"/>
          </p:cNvSpPr>
          <p:nvPr/>
        </p:nvSpPr>
        <p:spPr bwMode="auto">
          <a:xfrm>
            <a:off x="468316" y="1052513"/>
            <a:ext cx="8207375"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GB" sz="1013">
              <a:solidFill>
                <a:prstClr val="black"/>
              </a:solidFill>
              <a:cs typeface="Arial" panose="020B0604020202020204" pitchFamily="34" charset="0"/>
            </a:endParaRPr>
          </a:p>
        </p:txBody>
      </p:sp>
      <p:sp>
        <p:nvSpPr>
          <p:cNvPr id="8" name="Rectangle 17"/>
          <p:cNvSpPr>
            <a:spLocks noGrp="1" noChangeArrowheads="1"/>
          </p:cNvSpPr>
          <p:nvPr>
            <p:ph type="title"/>
          </p:nvPr>
        </p:nvSpPr>
        <p:spPr bwMode="auto">
          <a:xfrm>
            <a:off x="468316" y="188913"/>
            <a:ext cx="820737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dirty="0"/>
              <a:t>Click to edit title (2 lines max)</a:t>
            </a:r>
            <a:endParaRPr lang="en-GB" altLang="en-US" dirty="0"/>
          </a:p>
        </p:txBody>
      </p:sp>
      <p:sp>
        <p:nvSpPr>
          <p:cNvPr id="9" name="Rectangle 5"/>
          <p:cNvSpPr txBox="1">
            <a:spLocks noChangeArrowheads="1"/>
          </p:cNvSpPr>
          <p:nvPr/>
        </p:nvSpPr>
        <p:spPr bwMode="auto">
          <a:xfrm>
            <a:off x="763591" y="6630990"/>
            <a:ext cx="1100137" cy="52002"/>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338">
                <a:solidFill>
                  <a:srgbClr val="000000"/>
                </a:solidFill>
                <a:cs typeface="Arial" panose="020B0604020202020204" pitchFamily="34" charset="0"/>
              </a:rPr>
              <a:t>Johnson Controls, Inc. —</a:t>
            </a:r>
            <a:endParaRPr lang="en-GB" sz="338">
              <a:solidFill>
                <a:srgbClr val="000000"/>
              </a:solidFill>
              <a:cs typeface="Arial" charset="0"/>
            </a:endParaRPr>
          </a:p>
        </p:txBody>
      </p:sp>
      <p:sp>
        <p:nvSpPr>
          <p:cNvPr id="10" name="Rectangle 6"/>
          <p:cNvSpPr txBox="1">
            <a:spLocks noChangeArrowheads="1"/>
          </p:cNvSpPr>
          <p:nvPr/>
        </p:nvSpPr>
        <p:spPr bwMode="auto">
          <a:xfrm>
            <a:off x="468313" y="6560604"/>
            <a:ext cx="269874" cy="215900"/>
          </a:xfrm>
          <a:prstGeom prst="rect">
            <a:avLst/>
          </a:prstGeom>
          <a:noFill/>
          <a:ln w="9525">
            <a:noFill/>
            <a:miter lim="800000"/>
            <a:headEnd/>
            <a:tailEnd/>
          </a:ln>
          <a:effectLst/>
        </p:spPr>
        <p:txBody>
          <a:bodyPr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5CFF3644-1C11-477C-A5D5-3A3BC5CE8122}" type="slidenum">
              <a:rPr lang="de-DE" sz="506" smtClean="0">
                <a:solidFill>
                  <a:srgbClr val="000000"/>
                </a:solidFill>
              </a:rPr>
              <a:pPr eaLnBrk="1" fontAlgn="base" hangingPunct="1">
                <a:spcBef>
                  <a:spcPct val="0"/>
                </a:spcBef>
                <a:spcAft>
                  <a:spcPct val="0"/>
                </a:spcAft>
              </a:pPr>
              <a:t>‹#›</a:t>
            </a:fld>
            <a:endParaRPr lang="de-DE" sz="506">
              <a:solidFill>
                <a:srgbClr val="000000"/>
              </a:solidFill>
            </a:endParaRPr>
          </a:p>
        </p:txBody>
      </p:sp>
      <p:pic>
        <p:nvPicPr>
          <p:cNvPr id="11" name="Picture 10" descr="JCI_RGB.emf"/>
          <p:cNvPicPr>
            <a:picLocks noChangeAspect="1"/>
          </p:cNvPicPr>
          <p:nvPr/>
        </p:nvPicPr>
        <p:blipFill>
          <a:blip r:embed="rId21" cstate="screen">
            <a:extLst>
              <a:ext uri="{28A0092B-C50C-407E-A947-70E740481C1C}">
                <a14:useLocalDpi xmlns:a14="http://schemas.microsoft.com/office/drawing/2010/main"/>
              </a:ext>
            </a:extLst>
          </a:blip>
          <a:srcRect/>
          <a:stretch>
            <a:fillRect/>
          </a:stretch>
        </p:blipFill>
        <p:spPr bwMode="auto">
          <a:xfrm>
            <a:off x="7594603" y="6234113"/>
            <a:ext cx="109696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1"/>
          <p:cNvSpPr>
            <a:spLocks noGrp="1"/>
          </p:cNvSpPr>
          <p:nvPr>
            <p:ph type="body" idx="1"/>
          </p:nvPr>
        </p:nvSpPr>
        <p:spPr bwMode="auto">
          <a:xfrm>
            <a:off x="468315" y="1144589"/>
            <a:ext cx="8207374" cy="487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text (use indent for a higher bullet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3" name="Footer Placeholder 1"/>
          <p:cNvSpPr>
            <a:spLocks noGrp="1"/>
          </p:cNvSpPr>
          <p:nvPr>
            <p:ph type="ftr" sz="quarter" idx="3"/>
          </p:nvPr>
        </p:nvSpPr>
        <p:spPr>
          <a:xfrm>
            <a:off x="1655888" y="6581114"/>
            <a:ext cx="4750467" cy="193675"/>
          </a:xfrm>
          <a:prstGeom prst="rect">
            <a:avLst/>
          </a:prstGeom>
        </p:spPr>
        <p:txBody>
          <a:bodyPr vert="horz" lIns="0" tIns="0" rIns="0" bIns="0" rtlCol="0" anchor="ctr"/>
          <a:lstStyle>
            <a:lvl1pPr algn="l">
              <a:defRPr sz="338">
                <a:solidFill>
                  <a:schemeClr val="tx1"/>
                </a:solidFill>
              </a:defRPr>
            </a:lvl1pPr>
          </a:lstStyle>
          <a:p>
            <a:pPr fontAlgn="base">
              <a:spcBef>
                <a:spcPct val="0"/>
              </a:spcBef>
              <a:spcAft>
                <a:spcPct val="0"/>
              </a:spcAft>
            </a:pPr>
            <a:r>
              <a:rPr lang="en-GB">
                <a:solidFill>
                  <a:prstClr val="black"/>
                </a:solidFill>
                <a:cs typeface="Arial" panose="020B0604020202020204" pitchFamily="34" charset="0"/>
              </a:rPr>
              <a:t>Footer - Use 'Insert &gt;Header &amp; Footer' to modify this text and ‘Apply to all’</a:t>
            </a:r>
          </a:p>
        </p:txBody>
      </p:sp>
      <p:grpSp>
        <p:nvGrpSpPr>
          <p:cNvPr id="2" name="Group 1"/>
          <p:cNvGrpSpPr/>
          <p:nvPr userDrawn="1"/>
        </p:nvGrpSpPr>
        <p:grpSpPr bwMode="white">
          <a:xfrm>
            <a:off x="3" y="-325436"/>
            <a:ext cx="9144000" cy="233362"/>
            <a:chOff x="3" y="-325436"/>
            <a:chExt cx="9144000" cy="233362"/>
          </a:xfrm>
        </p:grpSpPr>
        <p:sp>
          <p:nvSpPr>
            <p:cNvPr id="14" name="Rectangle 13"/>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a:solidFill>
                  <a:prstClr val="white"/>
                </a:solidFill>
              </a:endParaRPr>
            </a:p>
          </p:txBody>
        </p:sp>
        <p:cxnSp>
          <p:nvCxnSpPr>
            <p:cNvPr id="15" name="Straight Connector 14"/>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9" name="Group 39"/>
          <p:cNvGrpSpPr>
            <a:grpSpLocks/>
          </p:cNvGrpSpPr>
          <p:nvPr userDrawn="1"/>
        </p:nvGrpSpPr>
        <p:grpSpPr bwMode="white">
          <a:xfrm>
            <a:off x="-565150" y="0"/>
            <a:ext cx="490538" cy="6865938"/>
            <a:chOff x="-565302" y="0"/>
            <a:chExt cx="490967" cy="6865432"/>
          </a:xfrm>
        </p:grpSpPr>
        <p:sp>
          <p:nvSpPr>
            <p:cNvPr id="20" name="Rectangle 19"/>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a:solidFill>
                  <a:prstClr val="white"/>
                </a:solidFill>
              </a:endParaRPr>
            </a:p>
          </p:txBody>
        </p:sp>
        <p:grpSp>
          <p:nvGrpSpPr>
            <p:cNvPr id="21" name="Group 41"/>
            <p:cNvGrpSpPr>
              <a:grpSpLocks/>
            </p:cNvGrpSpPr>
            <p:nvPr userDrawn="1"/>
          </p:nvGrpSpPr>
          <p:grpSpPr bwMode="white">
            <a:xfrm>
              <a:off x="-307801" y="1143000"/>
              <a:ext cx="233465" cy="4572000"/>
              <a:chOff x="-361009" y="1143000"/>
              <a:chExt cx="286674" cy="4572000"/>
            </a:xfrm>
          </p:grpSpPr>
          <p:cxnSp>
            <p:nvCxnSpPr>
              <p:cNvPr id="36" name="Straight Connector 35"/>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2" name="Group 28"/>
            <p:cNvGrpSpPr>
              <a:grpSpLocks/>
            </p:cNvGrpSpPr>
            <p:nvPr userDrawn="1"/>
          </p:nvGrpSpPr>
          <p:grpSpPr bwMode="white">
            <a:xfrm>
              <a:off x="-307801" y="0"/>
              <a:ext cx="233466" cy="6865432"/>
              <a:chOff x="-564989" y="0"/>
              <a:chExt cx="490654" cy="6865432"/>
            </a:xfrm>
          </p:grpSpPr>
          <p:cxnSp>
            <p:nvCxnSpPr>
              <p:cNvPr id="30" name="Straight Connector 29"/>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3" name="TextBox 43"/>
            <p:cNvSpPr txBox="1">
              <a:spLocks noChangeArrowheads="1"/>
            </p:cNvSpPr>
            <p:nvPr userDrawn="1"/>
          </p:nvSpPr>
          <p:spPr bwMode="white">
            <a:xfrm>
              <a:off x="-546088" y="102862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1/6</a:t>
              </a:r>
            </a:p>
          </p:txBody>
        </p:sp>
        <p:sp>
          <p:nvSpPr>
            <p:cNvPr id="24" name="TextBox 44"/>
            <p:cNvSpPr txBox="1">
              <a:spLocks noChangeArrowheads="1"/>
            </p:cNvSpPr>
            <p:nvPr userDrawn="1"/>
          </p:nvSpPr>
          <p:spPr bwMode="white">
            <a:xfrm>
              <a:off x="-546088" y="2182652"/>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2/6</a:t>
              </a:r>
            </a:p>
          </p:txBody>
        </p:sp>
        <p:sp>
          <p:nvSpPr>
            <p:cNvPr id="25" name="TextBox 45"/>
            <p:cNvSpPr txBox="1">
              <a:spLocks noChangeArrowheads="1"/>
            </p:cNvSpPr>
            <p:nvPr userDrawn="1"/>
          </p:nvSpPr>
          <p:spPr bwMode="white">
            <a:xfrm>
              <a:off x="-546088" y="4463721"/>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4/6</a:t>
              </a:r>
            </a:p>
          </p:txBody>
        </p:sp>
        <p:sp>
          <p:nvSpPr>
            <p:cNvPr id="26" name="TextBox 46"/>
            <p:cNvSpPr txBox="1">
              <a:spLocks noChangeArrowheads="1"/>
            </p:cNvSpPr>
            <p:nvPr userDrawn="1"/>
          </p:nvSpPr>
          <p:spPr bwMode="white">
            <a:xfrm>
              <a:off x="-546088" y="5601875"/>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5/6</a:t>
              </a:r>
            </a:p>
          </p:txBody>
        </p:sp>
        <p:sp>
          <p:nvSpPr>
            <p:cNvPr id="27" name="TextBox 47"/>
            <p:cNvSpPr txBox="1">
              <a:spLocks noChangeArrowheads="1"/>
            </p:cNvSpPr>
            <p:nvPr userDrawn="1"/>
          </p:nvSpPr>
          <p:spPr bwMode="white">
            <a:xfrm>
              <a:off x="-546088" y="161119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1/4</a:t>
              </a:r>
            </a:p>
          </p:txBody>
        </p:sp>
        <p:sp>
          <p:nvSpPr>
            <p:cNvPr id="28" name="TextBox 48"/>
            <p:cNvSpPr txBox="1">
              <a:spLocks noChangeArrowheads="1"/>
            </p:cNvSpPr>
            <p:nvPr userDrawn="1"/>
          </p:nvSpPr>
          <p:spPr bwMode="white">
            <a:xfrm>
              <a:off x="-546088" y="5049466"/>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3/4</a:t>
              </a:r>
            </a:p>
          </p:txBody>
        </p:sp>
        <p:sp>
          <p:nvSpPr>
            <p:cNvPr id="29" name="TextBox 49"/>
            <p:cNvSpPr txBox="1">
              <a:spLocks noChangeArrowheads="1"/>
            </p:cNvSpPr>
            <p:nvPr userDrawn="1"/>
          </p:nvSpPr>
          <p:spPr bwMode="white">
            <a:xfrm>
              <a:off x="-546088" y="3338267"/>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a:solidFill>
                    <a:srgbClr val="A6A6A6"/>
                  </a:solidFill>
                  <a:cs typeface="Arial" charset="0"/>
                </a:rPr>
                <a:t>1/2</a:t>
              </a:r>
            </a:p>
          </p:txBody>
        </p:sp>
      </p:grpSp>
    </p:spTree>
    <p:extLst>
      <p:ext uri="{BB962C8B-B14F-4D97-AF65-F5344CB8AC3E}">
        <p14:creationId xmlns:p14="http://schemas.microsoft.com/office/powerpoint/2010/main" val="2486732626"/>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 id="2147483840" r:id="rId18"/>
    <p:sldLayoutId id="2147483841" r:id="rId19"/>
  </p:sldLayoutIdLst>
  <p:transition>
    <p:fade/>
  </p:transition>
  <p:hf sldNum="0" hdr="0" ftr="0" dt="0"/>
  <p:txStyles>
    <p:titleStyle>
      <a:lvl1pPr algn="l" defTabSz="514350" rtl="0" eaLnBrk="1" latinLnBrk="0" hangingPunct="1">
        <a:lnSpc>
          <a:spcPct val="90000"/>
        </a:lnSpc>
        <a:spcBef>
          <a:spcPct val="0"/>
        </a:spcBef>
        <a:buNone/>
        <a:defRPr sz="1350" kern="1200">
          <a:solidFill>
            <a:schemeClr val="tx1"/>
          </a:solidFill>
          <a:latin typeface="+mj-lt"/>
          <a:ea typeface="+mj-ea"/>
          <a:cs typeface="+mj-cs"/>
        </a:defRPr>
      </a:lvl1pPr>
    </p:titleStyle>
    <p:bodyStyle>
      <a:lvl1pPr marL="150019" indent="-150019" algn="l" defTabSz="514350" rtl="0" eaLnBrk="1" latinLnBrk="0" hangingPunct="1">
        <a:lnSpc>
          <a:spcPct val="100000"/>
        </a:lnSpc>
        <a:spcBef>
          <a:spcPts val="169"/>
        </a:spcBef>
        <a:spcAft>
          <a:spcPts val="169"/>
        </a:spcAft>
        <a:buClr>
          <a:schemeClr val="tx1"/>
        </a:buClr>
        <a:buFont typeface="Wingdings" panose="05000000000000000000" pitchFamily="2" charset="2"/>
        <a:buChar char="n"/>
        <a:defRPr sz="1013" kern="1200">
          <a:solidFill>
            <a:schemeClr val="tx1"/>
          </a:solidFill>
          <a:latin typeface="+mn-lt"/>
          <a:ea typeface="+mn-ea"/>
          <a:cs typeface="+mn-cs"/>
        </a:defRPr>
      </a:lvl1pPr>
      <a:lvl2pPr marL="350937" indent="-150019" algn="l" defTabSz="514350" rtl="0" eaLnBrk="1" latinLnBrk="0" hangingPunct="1">
        <a:lnSpc>
          <a:spcPct val="100000"/>
        </a:lnSpc>
        <a:spcBef>
          <a:spcPts val="169"/>
        </a:spcBef>
        <a:spcAft>
          <a:spcPts val="169"/>
        </a:spcAft>
        <a:buClr>
          <a:schemeClr val="tx1"/>
        </a:buClr>
        <a:buFont typeface="Wingdings" panose="05000000000000000000" pitchFamily="2" charset="2"/>
        <a:buChar char="n"/>
        <a:defRPr sz="900" kern="1200">
          <a:solidFill>
            <a:schemeClr val="tx1"/>
          </a:solidFill>
          <a:latin typeface="+mn-lt"/>
          <a:ea typeface="+mn-ea"/>
          <a:cs typeface="+mn-cs"/>
        </a:defRPr>
      </a:lvl2pPr>
      <a:lvl3pPr marL="505421" indent="-154484" algn="l" defTabSz="514350" rtl="0" eaLnBrk="1" latinLnBrk="0" hangingPunct="1">
        <a:lnSpc>
          <a:spcPct val="100000"/>
        </a:lnSpc>
        <a:spcBef>
          <a:spcPts val="169"/>
        </a:spcBef>
        <a:spcAft>
          <a:spcPts val="169"/>
        </a:spcAft>
        <a:buClr>
          <a:schemeClr val="tx1"/>
        </a:buClr>
        <a:buFont typeface="Wingdings" panose="05000000000000000000" pitchFamily="2" charset="2"/>
        <a:buChar char="n"/>
        <a:defRPr sz="788" kern="1200">
          <a:solidFill>
            <a:schemeClr val="tx1"/>
          </a:solidFill>
          <a:latin typeface="+mn-lt"/>
          <a:ea typeface="+mn-ea"/>
          <a:cs typeface="+mn-cs"/>
        </a:defRPr>
      </a:lvl3pPr>
      <a:lvl4pPr marL="654547" indent="-149126" algn="l" defTabSz="514350" rtl="0" eaLnBrk="1" latinLnBrk="0" hangingPunct="1">
        <a:lnSpc>
          <a:spcPct val="100000"/>
        </a:lnSpc>
        <a:spcBef>
          <a:spcPts val="169"/>
        </a:spcBef>
        <a:spcAft>
          <a:spcPts val="169"/>
        </a:spcAft>
        <a:buClr>
          <a:schemeClr val="tx1"/>
        </a:buClr>
        <a:buFont typeface="Wingdings" panose="05000000000000000000" pitchFamily="2" charset="2"/>
        <a:buChar char="n"/>
        <a:defRPr sz="675" kern="1200">
          <a:solidFill>
            <a:schemeClr val="tx1"/>
          </a:solidFill>
          <a:latin typeface="+mn-lt"/>
          <a:ea typeface="+mn-ea"/>
          <a:cs typeface="+mn-cs"/>
        </a:defRPr>
      </a:lvl4pPr>
      <a:lvl5pPr marL="809030" indent="-154484" algn="l" defTabSz="514350" rtl="0" eaLnBrk="1" latinLnBrk="0" hangingPunct="1">
        <a:lnSpc>
          <a:spcPct val="100000"/>
        </a:lnSpc>
        <a:spcBef>
          <a:spcPts val="169"/>
        </a:spcBef>
        <a:spcAft>
          <a:spcPts val="169"/>
        </a:spcAft>
        <a:buClr>
          <a:schemeClr val="tx1"/>
        </a:buClr>
        <a:buFont typeface="Wingdings" panose="05000000000000000000" pitchFamily="2" charset="2"/>
        <a:buChar char="n"/>
        <a:defRPr sz="675" kern="1200">
          <a:solidFill>
            <a:schemeClr val="tx1"/>
          </a:solidFill>
          <a:latin typeface="+mn-lt"/>
          <a:ea typeface="+mn-ea"/>
          <a:cs typeface="+mn-cs"/>
        </a:defRPr>
      </a:lvl5pPr>
      <a:lvl6pPr marL="958156" indent="-149126" algn="l" defTabSz="514350" rtl="0" eaLnBrk="1" latinLnBrk="0" hangingPunct="1">
        <a:lnSpc>
          <a:spcPct val="100000"/>
        </a:lnSpc>
        <a:spcBef>
          <a:spcPts val="169"/>
        </a:spcBef>
        <a:spcAft>
          <a:spcPts val="169"/>
        </a:spcAft>
        <a:buClr>
          <a:schemeClr val="tx1"/>
        </a:buClr>
        <a:buFont typeface="Wingdings" panose="05000000000000000000" pitchFamily="2" charset="2"/>
        <a:buChar char="n"/>
        <a:defRPr sz="675"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793">
          <p15:clr>
            <a:srgbClr val="F26B43"/>
          </p15:clr>
        </p15:guide>
        <p15:guide id="2" pos="5465">
          <p15:clr>
            <a:srgbClr val="F26B43"/>
          </p15:clr>
        </p15:guide>
        <p15:guide id="3" orient="horz" pos="754">
          <p15:clr>
            <a:srgbClr val="F26B43"/>
          </p15:clr>
        </p15:guide>
        <p15:guide id="4" pos="295">
          <p15:clr>
            <a:srgbClr val="F26B43"/>
          </p15:clr>
        </p15:guide>
        <p15:guide id="5" pos="2880">
          <p15:clr>
            <a:srgbClr val="F26B43"/>
          </p15:clr>
        </p15:guide>
        <p15:guide id="6" pos="2767">
          <p15:clr>
            <a:srgbClr val="F26B43"/>
          </p15:clr>
        </p15:guide>
        <p15:guide id="7" pos="2993">
          <p15:clr>
            <a:srgbClr val="F26B43"/>
          </p15:clr>
        </p15:guide>
        <p15:guide id="8" orient="horz" pos="4227">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4"/>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231" name="think-cell Slide" r:id="rId5" imgW="360" imgH="360" progId="TCLayout.ActiveDocument.1">
                  <p:embed/>
                </p:oleObj>
              </mc:Choice>
              <mc:Fallback>
                <p:oleObj name="think-cell Slide" r:id="rId5" imgW="360" imgH="360" progId="TCLayout.ActiveDocument.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Line 9"/>
          <p:cNvSpPr>
            <a:spLocks noChangeShapeType="1"/>
          </p:cNvSpPr>
          <p:nvPr/>
        </p:nvSpPr>
        <p:spPr bwMode="auto">
          <a:xfrm>
            <a:off x="468314" y="1052513"/>
            <a:ext cx="8207375"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GB" dirty="0">
              <a:solidFill>
                <a:prstClr val="black"/>
              </a:solidFill>
              <a:cs typeface="Arial" panose="020B0604020202020204" pitchFamily="34" charset="0"/>
            </a:endParaRPr>
          </a:p>
        </p:txBody>
      </p:sp>
      <p:sp>
        <p:nvSpPr>
          <p:cNvPr id="8" name="Rectangle 17"/>
          <p:cNvSpPr>
            <a:spLocks noGrp="1" noChangeArrowheads="1"/>
          </p:cNvSpPr>
          <p:nvPr>
            <p:ph type="title"/>
          </p:nvPr>
        </p:nvSpPr>
        <p:spPr bwMode="auto">
          <a:xfrm>
            <a:off x="468314" y="188913"/>
            <a:ext cx="820737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dirty="0"/>
              <a:t>Click to edit title (2 lines max)</a:t>
            </a:r>
            <a:endParaRPr lang="en-GB" altLang="en-US" dirty="0"/>
          </a:p>
        </p:txBody>
      </p:sp>
      <p:sp>
        <p:nvSpPr>
          <p:cNvPr id="9" name="Rectangle 5"/>
          <p:cNvSpPr txBox="1">
            <a:spLocks noChangeArrowheads="1"/>
          </p:cNvSpPr>
          <p:nvPr userDrawn="1"/>
        </p:nvSpPr>
        <p:spPr bwMode="auto">
          <a:xfrm>
            <a:off x="763589" y="6630989"/>
            <a:ext cx="1100137" cy="92075"/>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600" dirty="0">
                <a:solidFill>
                  <a:srgbClr val="000000"/>
                </a:solidFill>
                <a:cs typeface="Arial" panose="020B0604020202020204" pitchFamily="34" charset="0"/>
              </a:rPr>
              <a:t>Johnson Controls, Inc. —</a:t>
            </a:r>
            <a:endParaRPr lang="en-GB" sz="600" dirty="0">
              <a:solidFill>
                <a:srgbClr val="000000"/>
              </a:solidFill>
              <a:cs typeface="Arial" charset="0"/>
            </a:endParaRPr>
          </a:p>
        </p:txBody>
      </p:sp>
      <p:sp>
        <p:nvSpPr>
          <p:cNvPr id="10" name="Rectangle 6"/>
          <p:cNvSpPr txBox="1">
            <a:spLocks noChangeArrowheads="1"/>
          </p:cNvSpPr>
          <p:nvPr/>
        </p:nvSpPr>
        <p:spPr bwMode="auto">
          <a:xfrm>
            <a:off x="468313" y="6560604"/>
            <a:ext cx="269874" cy="215900"/>
          </a:xfrm>
          <a:prstGeom prst="rect">
            <a:avLst/>
          </a:prstGeom>
          <a:noFill/>
          <a:ln w="9525">
            <a:noFill/>
            <a:miter lim="800000"/>
            <a:headEnd/>
            <a:tailEnd/>
          </a:ln>
          <a:effectLst/>
        </p:spPr>
        <p:txBody>
          <a:bodyPr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5CFF3644-1C11-477C-A5D5-3A3BC5CE8122}" type="slidenum">
              <a:rPr lang="de-DE" sz="900" smtClean="0">
                <a:solidFill>
                  <a:srgbClr val="000000"/>
                </a:solidFill>
              </a:rPr>
              <a:pPr eaLnBrk="1" fontAlgn="base" hangingPunct="1">
                <a:spcBef>
                  <a:spcPct val="0"/>
                </a:spcBef>
                <a:spcAft>
                  <a:spcPct val="0"/>
                </a:spcAft>
              </a:pPr>
              <a:t>‹#›</a:t>
            </a:fld>
            <a:endParaRPr lang="de-DE" sz="900" dirty="0">
              <a:solidFill>
                <a:srgbClr val="000000"/>
              </a:solidFill>
            </a:endParaRPr>
          </a:p>
        </p:txBody>
      </p:sp>
      <p:pic>
        <p:nvPicPr>
          <p:cNvPr id="11" name="Picture 10" descr="JCI_RGB.emf"/>
          <p:cNvPicPr>
            <a:picLocks noChangeAspect="1"/>
          </p:cNvPicPr>
          <p:nvPr/>
        </p:nvPicPr>
        <p:blipFill>
          <a:blip r:embed="rId7" cstate="screen">
            <a:extLst>
              <a:ext uri="{28A0092B-C50C-407E-A947-70E740481C1C}">
                <a14:useLocalDpi xmlns:a14="http://schemas.microsoft.com/office/drawing/2010/main"/>
              </a:ext>
            </a:extLst>
          </a:blip>
          <a:srcRect/>
          <a:stretch>
            <a:fillRect/>
          </a:stretch>
        </p:blipFill>
        <p:spPr bwMode="auto">
          <a:xfrm>
            <a:off x="7594601" y="6234113"/>
            <a:ext cx="109696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1"/>
          <p:cNvSpPr>
            <a:spLocks noGrp="1"/>
          </p:cNvSpPr>
          <p:nvPr>
            <p:ph type="body" idx="1"/>
          </p:nvPr>
        </p:nvSpPr>
        <p:spPr bwMode="auto">
          <a:xfrm>
            <a:off x="468314" y="1144588"/>
            <a:ext cx="8207374" cy="487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text (use indent for a higher bullet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3" name="Footer Placeholder 1"/>
          <p:cNvSpPr>
            <a:spLocks noGrp="1"/>
          </p:cNvSpPr>
          <p:nvPr>
            <p:ph type="ftr" sz="quarter" idx="3"/>
          </p:nvPr>
        </p:nvSpPr>
        <p:spPr>
          <a:xfrm>
            <a:off x="1655888" y="6581110"/>
            <a:ext cx="4750467" cy="193675"/>
          </a:xfrm>
          <a:prstGeom prst="rect">
            <a:avLst/>
          </a:prstGeom>
        </p:spPr>
        <p:txBody>
          <a:bodyPr vert="horz" lIns="0" tIns="0" rIns="0" bIns="0" rtlCol="0" anchor="ctr"/>
          <a:lstStyle>
            <a:lvl1pPr algn="l">
              <a:defRPr sz="600">
                <a:solidFill>
                  <a:schemeClr val="tx1"/>
                </a:solidFill>
              </a:defRPr>
            </a:lvl1pPr>
          </a:lstStyle>
          <a:p>
            <a:pPr fontAlgn="base">
              <a:spcBef>
                <a:spcPct val="0"/>
              </a:spcBef>
              <a:spcAft>
                <a:spcPct val="0"/>
              </a:spcAft>
            </a:pPr>
            <a:r>
              <a:rPr lang="en-GB" dirty="0">
                <a:solidFill>
                  <a:prstClr val="black"/>
                </a:solidFill>
                <a:cs typeface="Arial" panose="020B0604020202020204" pitchFamily="34" charset="0"/>
              </a:rPr>
              <a:t>Confidential</a:t>
            </a:r>
          </a:p>
        </p:txBody>
      </p:sp>
      <p:grpSp>
        <p:nvGrpSpPr>
          <p:cNvPr id="2" name="Group 1"/>
          <p:cNvGrpSpPr/>
          <p:nvPr userDrawn="1"/>
        </p:nvGrpSpPr>
        <p:grpSpPr bwMode="white">
          <a:xfrm>
            <a:off x="3" y="-325436"/>
            <a:ext cx="9144000" cy="233362"/>
            <a:chOff x="3" y="-325436"/>
            <a:chExt cx="9144000" cy="233362"/>
          </a:xfrm>
        </p:grpSpPr>
        <p:sp>
          <p:nvSpPr>
            <p:cNvPr id="14" name="Rectangle 13"/>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a:solidFill>
                  <a:prstClr val="white"/>
                </a:solidFill>
              </a:endParaRPr>
            </a:p>
          </p:txBody>
        </p:sp>
        <p:cxnSp>
          <p:nvCxnSpPr>
            <p:cNvPr id="15" name="Straight Connector 14"/>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9" name="Group 39"/>
          <p:cNvGrpSpPr>
            <a:grpSpLocks/>
          </p:cNvGrpSpPr>
          <p:nvPr userDrawn="1"/>
        </p:nvGrpSpPr>
        <p:grpSpPr bwMode="white">
          <a:xfrm>
            <a:off x="-578012" y="0"/>
            <a:ext cx="503400" cy="6865938"/>
            <a:chOff x="-578175" y="0"/>
            <a:chExt cx="503840" cy="6865432"/>
          </a:xfrm>
        </p:grpSpPr>
        <p:sp>
          <p:nvSpPr>
            <p:cNvPr id="20" name="Rectangle 19"/>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a:solidFill>
                  <a:prstClr val="white"/>
                </a:solidFill>
              </a:endParaRPr>
            </a:p>
          </p:txBody>
        </p:sp>
        <p:grpSp>
          <p:nvGrpSpPr>
            <p:cNvPr id="21" name="Group 41"/>
            <p:cNvGrpSpPr>
              <a:grpSpLocks/>
            </p:cNvGrpSpPr>
            <p:nvPr userDrawn="1"/>
          </p:nvGrpSpPr>
          <p:grpSpPr bwMode="white">
            <a:xfrm>
              <a:off x="-307801" y="1143000"/>
              <a:ext cx="233465" cy="4572000"/>
              <a:chOff x="-361009" y="1143000"/>
              <a:chExt cx="286674" cy="4572000"/>
            </a:xfrm>
          </p:grpSpPr>
          <p:cxnSp>
            <p:nvCxnSpPr>
              <p:cNvPr id="36" name="Straight Connector 35"/>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2" name="Group 28"/>
            <p:cNvGrpSpPr>
              <a:grpSpLocks/>
            </p:cNvGrpSpPr>
            <p:nvPr userDrawn="1"/>
          </p:nvGrpSpPr>
          <p:grpSpPr bwMode="white">
            <a:xfrm>
              <a:off x="-307801" y="0"/>
              <a:ext cx="233466" cy="6865432"/>
              <a:chOff x="-564989" y="0"/>
              <a:chExt cx="490654" cy="6865432"/>
            </a:xfrm>
          </p:grpSpPr>
          <p:cxnSp>
            <p:nvCxnSpPr>
              <p:cNvPr id="30" name="Straight Connector 29"/>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3" name="TextBox 43"/>
            <p:cNvSpPr txBox="1">
              <a:spLocks noChangeArrowheads="1"/>
            </p:cNvSpPr>
            <p:nvPr userDrawn="1"/>
          </p:nvSpPr>
          <p:spPr bwMode="white">
            <a:xfrm>
              <a:off x="-578175" y="1028624"/>
              <a:ext cx="329225"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800">
                  <a:solidFill>
                    <a:srgbClr val="A6A6A6"/>
                  </a:solidFill>
                  <a:cs typeface="Arial" charset="0"/>
                </a:rPr>
                <a:t>1/6</a:t>
              </a:r>
            </a:p>
          </p:txBody>
        </p:sp>
        <p:sp>
          <p:nvSpPr>
            <p:cNvPr id="24" name="TextBox 44"/>
            <p:cNvSpPr txBox="1">
              <a:spLocks noChangeArrowheads="1"/>
            </p:cNvSpPr>
            <p:nvPr userDrawn="1"/>
          </p:nvSpPr>
          <p:spPr bwMode="white">
            <a:xfrm>
              <a:off x="-578175" y="2182652"/>
              <a:ext cx="329225"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800">
                  <a:solidFill>
                    <a:srgbClr val="A6A6A6"/>
                  </a:solidFill>
                  <a:cs typeface="Arial" charset="0"/>
                </a:rPr>
                <a:t>2/6</a:t>
              </a:r>
            </a:p>
          </p:txBody>
        </p:sp>
        <p:sp>
          <p:nvSpPr>
            <p:cNvPr id="25" name="TextBox 45"/>
            <p:cNvSpPr txBox="1">
              <a:spLocks noChangeArrowheads="1"/>
            </p:cNvSpPr>
            <p:nvPr userDrawn="1"/>
          </p:nvSpPr>
          <p:spPr bwMode="white">
            <a:xfrm>
              <a:off x="-578175" y="4463721"/>
              <a:ext cx="329225"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800">
                  <a:solidFill>
                    <a:srgbClr val="A6A6A6"/>
                  </a:solidFill>
                  <a:cs typeface="Arial" charset="0"/>
                </a:rPr>
                <a:t>4/6</a:t>
              </a:r>
            </a:p>
          </p:txBody>
        </p:sp>
        <p:sp>
          <p:nvSpPr>
            <p:cNvPr id="26" name="TextBox 46"/>
            <p:cNvSpPr txBox="1">
              <a:spLocks noChangeArrowheads="1"/>
            </p:cNvSpPr>
            <p:nvPr userDrawn="1"/>
          </p:nvSpPr>
          <p:spPr bwMode="white">
            <a:xfrm>
              <a:off x="-578175" y="5601875"/>
              <a:ext cx="329225"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800">
                  <a:solidFill>
                    <a:srgbClr val="A6A6A6"/>
                  </a:solidFill>
                  <a:cs typeface="Arial" charset="0"/>
                </a:rPr>
                <a:t>5/6</a:t>
              </a:r>
            </a:p>
          </p:txBody>
        </p:sp>
        <p:sp>
          <p:nvSpPr>
            <p:cNvPr id="27" name="TextBox 47"/>
            <p:cNvSpPr txBox="1">
              <a:spLocks noChangeArrowheads="1"/>
            </p:cNvSpPr>
            <p:nvPr userDrawn="1"/>
          </p:nvSpPr>
          <p:spPr bwMode="white">
            <a:xfrm>
              <a:off x="-578175" y="1611194"/>
              <a:ext cx="329225"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800">
                  <a:solidFill>
                    <a:srgbClr val="A6A6A6"/>
                  </a:solidFill>
                  <a:cs typeface="Arial" charset="0"/>
                </a:rPr>
                <a:t>1/4</a:t>
              </a:r>
            </a:p>
          </p:txBody>
        </p:sp>
        <p:sp>
          <p:nvSpPr>
            <p:cNvPr id="28" name="TextBox 48"/>
            <p:cNvSpPr txBox="1">
              <a:spLocks noChangeArrowheads="1"/>
            </p:cNvSpPr>
            <p:nvPr userDrawn="1"/>
          </p:nvSpPr>
          <p:spPr bwMode="white">
            <a:xfrm>
              <a:off x="-578175" y="5049466"/>
              <a:ext cx="329225"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800">
                  <a:solidFill>
                    <a:srgbClr val="A6A6A6"/>
                  </a:solidFill>
                  <a:cs typeface="Arial" charset="0"/>
                </a:rPr>
                <a:t>3/4</a:t>
              </a:r>
            </a:p>
          </p:txBody>
        </p:sp>
        <p:sp>
          <p:nvSpPr>
            <p:cNvPr id="29" name="TextBox 49"/>
            <p:cNvSpPr txBox="1">
              <a:spLocks noChangeArrowheads="1"/>
            </p:cNvSpPr>
            <p:nvPr userDrawn="1"/>
          </p:nvSpPr>
          <p:spPr bwMode="white">
            <a:xfrm>
              <a:off x="-578175" y="3338267"/>
              <a:ext cx="329225"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800">
                  <a:solidFill>
                    <a:srgbClr val="A6A6A6"/>
                  </a:solidFill>
                  <a:cs typeface="Arial" charset="0"/>
                </a:rPr>
                <a:t>1/2</a:t>
              </a:r>
            </a:p>
          </p:txBody>
        </p:sp>
      </p:grpSp>
    </p:spTree>
    <p:extLst>
      <p:ext uri="{BB962C8B-B14F-4D97-AF65-F5344CB8AC3E}">
        <p14:creationId xmlns:p14="http://schemas.microsoft.com/office/powerpoint/2010/main" val="663685691"/>
      </p:ext>
    </p:extLst>
  </p:cSld>
  <p:clrMap bg1="lt1" tx1="dk1" bg2="lt2" tx2="dk2" accent1="accent1" accent2="accent2" accent3="accent3" accent4="accent4" accent5="accent5" accent6="accent6" hlink="hlink" folHlink="folHlink"/>
  <p:sldLayoutIdLst>
    <p:sldLayoutId id="2147483847" r:id="rId1"/>
  </p:sldLayoutIdLst>
  <p:transition>
    <p:fade/>
  </p:transition>
  <p:hf hdr="0" ftr="0" dt="0"/>
  <p:txStyles>
    <p:titleStyle>
      <a:lvl1pPr algn="l" defTabSz="9144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266700" indent="-266700" algn="l" defTabSz="914400" rtl="0" eaLnBrk="1" latinLnBrk="0" hangingPunct="1">
        <a:lnSpc>
          <a:spcPct val="100000"/>
        </a:lnSpc>
        <a:spcBef>
          <a:spcPts val="300"/>
        </a:spcBef>
        <a:spcAft>
          <a:spcPts val="300"/>
        </a:spcAft>
        <a:buClr>
          <a:schemeClr val="tx1"/>
        </a:buClr>
        <a:buFont typeface="Wingdings" panose="05000000000000000000" pitchFamily="2" charset="2"/>
        <a:buChar char="n"/>
        <a:defRPr sz="1800" kern="1200">
          <a:solidFill>
            <a:schemeClr val="tx1"/>
          </a:solidFill>
          <a:latin typeface="+mn-lt"/>
          <a:ea typeface="+mn-ea"/>
          <a:cs typeface="+mn-cs"/>
        </a:defRPr>
      </a:lvl1pPr>
      <a:lvl2pPr marL="623888" indent="-266700" algn="l" defTabSz="914400" rtl="0" eaLnBrk="1" latinLnBrk="0" hangingPunct="1">
        <a:lnSpc>
          <a:spcPct val="100000"/>
        </a:lnSpc>
        <a:spcBef>
          <a:spcPts val="300"/>
        </a:spcBef>
        <a:spcAft>
          <a:spcPts val="300"/>
        </a:spcAft>
        <a:buClr>
          <a:schemeClr val="tx1"/>
        </a:buClr>
        <a:buFont typeface="Wingdings" panose="05000000000000000000" pitchFamily="2" charset="2"/>
        <a:buChar char="n"/>
        <a:defRPr sz="1600" kern="1200">
          <a:solidFill>
            <a:schemeClr val="tx1"/>
          </a:solidFill>
          <a:latin typeface="+mn-lt"/>
          <a:ea typeface="+mn-ea"/>
          <a:cs typeface="+mn-cs"/>
        </a:defRPr>
      </a:lvl2pPr>
      <a:lvl3pPr marL="898525" indent="-274638" algn="l" defTabSz="914400" rtl="0" eaLnBrk="1" latinLnBrk="0" hangingPunct="1">
        <a:lnSpc>
          <a:spcPct val="100000"/>
        </a:lnSpc>
        <a:spcBef>
          <a:spcPts val="300"/>
        </a:spcBef>
        <a:spcAft>
          <a:spcPts val="300"/>
        </a:spcAft>
        <a:buClr>
          <a:schemeClr val="tx1"/>
        </a:buClr>
        <a:buFont typeface="Wingdings" panose="05000000000000000000" pitchFamily="2" charset="2"/>
        <a:buChar char="n"/>
        <a:defRPr sz="1400" kern="1200">
          <a:solidFill>
            <a:schemeClr val="tx1"/>
          </a:solidFill>
          <a:latin typeface="+mn-lt"/>
          <a:ea typeface="+mn-ea"/>
          <a:cs typeface="+mn-cs"/>
        </a:defRPr>
      </a:lvl3pPr>
      <a:lvl4pPr marL="1163638" indent="-265113" algn="l" defTabSz="914400" rtl="0" eaLnBrk="1" latinLnBrk="0" hangingPunct="1">
        <a:lnSpc>
          <a:spcPct val="100000"/>
        </a:lnSpc>
        <a:spcBef>
          <a:spcPts val="300"/>
        </a:spcBef>
        <a:spcAft>
          <a:spcPts val="300"/>
        </a:spcAft>
        <a:buClr>
          <a:schemeClr val="tx1"/>
        </a:buClr>
        <a:buFont typeface="Wingdings" panose="05000000000000000000" pitchFamily="2" charset="2"/>
        <a:buChar char="n"/>
        <a:defRPr sz="1200" kern="1200">
          <a:solidFill>
            <a:schemeClr val="tx1"/>
          </a:solidFill>
          <a:latin typeface="+mn-lt"/>
          <a:ea typeface="+mn-ea"/>
          <a:cs typeface="+mn-cs"/>
        </a:defRPr>
      </a:lvl4pPr>
      <a:lvl5pPr marL="1438275" indent="-274638" algn="l" defTabSz="914400" rtl="0" eaLnBrk="1" latinLnBrk="0" hangingPunct="1">
        <a:lnSpc>
          <a:spcPct val="100000"/>
        </a:lnSpc>
        <a:spcBef>
          <a:spcPts val="300"/>
        </a:spcBef>
        <a:spcAft>
          <a:spcPts val="300"/>
        </a:spcAft>
        <a:buClr>
          <a:schemeClr val="tx1"/>
        </a:buClr>
        <a:buFont typeface="Wingdings" panose="05000000000000000000" pitchFamily="2" charset="2"/>
        <a:buChar char="n"/>
        <a:defRPr sz="1200" kern="1200">
          <a:solidFill>
            <a:schemeClr val="tx1"/>
          </a:solidFill>
          <a:latin typeface="+mn-lt"/>
          <a:ea typeface="+mn-ea"/>
          <a:cs typeface="+mn-cs"/>
        </a:defRPr>
      </a:lvl5pPr>
      <a:lvl6pPr marL="1703388" indent="-265113" algn="l" defTabSz="914400" rtl="0" eaLnBrk="1" latinLnBrk="0" hangingPunct="1">
        <a:lnSpc>
          <a:spcPct val="100000"/>
        </a:lnSpc>
        <a:spcBef>
          <a:spcPts val="300"/>
        </a:spcBef>
        <a:spcAft>
          <a:spcPts val="300"/>
        </a:spcAft>
        <a:buClr>
          <a:schemeClr val="tx1"/>
        </a:buClr>
        <a:buFont typeface="Wingdings" panose="05000000000000000000" pitchFamily="2" charset="2"/>
        <a:buChar char="n"/>
        <a:defRPr sz="12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793">
          <p15:clr>
            <a:srgbClr val="F26B43"/>
          </p15:clr>
        </p15:guide>
        <p15:guide id="2" pos="5465">
          <p15:clr>
            <a:srgbClr val="F26B43"/>
          </p15:clr>
        </p15:guide>
        <p15:guide id="3" orient="horz" pos="754">
          <p15:clr>
            <a:srgbClr val="F26B43"/>
          </p15:clr>
        </p15:guide>
        <p15:guide id="4" pos="295">
          <p15:clr>
            <a:srgbClr val="F26B43"/>
          </p15:clr>
        </p15:guide>
        <p15:guide id="5" pos="2880">
          <p15:clr>
            <a:srgbClr val="F26B43"/>
          </p15:clr>
        </p15:guide>
        <p15:guide id="6" pos="2767">
          <p15:clr>
            <a:srgbClr val="F26B43"/>
          </p15:clr>
        </p15:guide>
        <p15:guide id="7" pos="2993">
          <p15:clr>
            <a:srgbClr val="F26B43"/>
          </p15:clr>
        </p15:guide>
        <p15:guide id="8" orient="horz" pos="4227">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0" name="Object 39" hidden="1"/>
          <p:cNvGraphicFramePr>
            <a:graphicFrameLocks noChangeAspect="1"/>
          </p:cNvGraphicFramePr>
          <p:nvPr>
            <p:custDataLst>
              <p:tags r:id="rId18"/>
            </p:custDataLst>
          </p:nvPr>
        </p:nvGraphicFramePr>
        <p:xfrm>
          <a:off x="1588" y="1590"/>
          <a:ext cx="1587" cy="1587"/>
        </p:xfrm>
        <a:graphic>
          <a:graphicData uri="http://schemas.openxmlformats.org/presentationml/2006/ole">
            <mc:AlternateContent xmlns:mc="http://schemas.openxmlformats.org/markup-compatibility/2006">
              <mc:Choice xmlns:v="urn:schemas-microsoft-com:vml" Requires="v">
                <p:oleObj spid="_x0000_s10348" name="think-cell Slide" r:id="rId19" imgW="360" imgH="360" progId="TCLayout.ActiveDocument.1">
                  <p:embed/>
                </p:oleObj>
              </mc:Choice>
              <mc:Fallback>
                <p:oleObj name="think-cell Slide" r:id="rId19" imgW="360" imgH="360" progId="TCLayout.ActiveDocument.1">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88" y="1590"/>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Line 9"/>
          <p:cNvSpPr>
            <a:spLocks noChangeShapeType="1"/>
          </p:cNvSpPr>
          <p:nvPr/>
        </p:nvSpPr>
        <p:spPr bwMode="auto">
          <a:xfrm>
            <a:off x="468315" y="1052513"/>
            <a:ext cx="8207375"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GB" sz="1350" dirty="0">
              <a:solidFill>
                <a:prstClr val="black"/>
              </a:solidFill>
              <a:cs typeface="Arial" panose="020B0604020202020204" pitchFamily="34" charset="0"/>
            </a:endParaRPr>
          </a:p>
        </p:txBody>
      </p:sp>
      <p:sp>
        <p:nvSpPr>
          <p:cNvPr id="8" name="Rectangle 17"/>
          <p:cNvSpPr>
            <a:spLocks noGrp="1" noChangeArrowheads="1"/>
          </p:cNvSpPr>
          <p:nvPr>
            <p:ph type="title"/>
          </p:nvPr>
        </p:nvSpPr>
        <p:spPr bwMode="auto">
          <a:xfrm>
            <a:off x="468315" y="188913"/>
            <a:ext cx="820737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dirty="0"/>
              <a:t>Click to edit title (2 lines max)</a:t>
            </a:r>
            <a:endParaRPr lang="en-GB" altLang="en-US" dirty="0"/>
          </a:p>
        </p:txBody>
      </p:sp>
      <p:sp>
        <p:nvSpPr>
          <p:cNvPr id="9" name="Rectangle 5"/>
          <p:cNvSpPr txBox="1">
            <a:spLocks noChangeArrowheads="1"/>
          </p:cNvSpPr>
          <p:nvPr/>
        </p:nvSpPr>
        <p:spPr bwMode="auto">
          <a:xfrm>
            <a:off x="763590" y="6630990"/>
            <a:ext cx="1100137" cy="69250"/>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450" dirty="0">
                <a:solidFill>
                  <a:srgbClr val="000000"/>
                </a:solidFill>
                <a:cs typeface="Arial" panose="020B0604020202020204" pitchFamily="34" charset="0"/>
              </a:rPr>
              <a:t>Johnson Controls, Inc. —</a:t>
            </a:r>
            <a:endParaRPr lang="en-GB" sz="450" dirty="0">
              <a:solidFill>
                <a:srgbClr val="000000"/>
              </a:solidFill>
              <a:cs typeface="Arial" charset="0"/>
            </a:endParaRPr>
          </a:p>
        </p:txBody>
      </p:sp>
      <p:sp>
        <p:nvSpPr>
          <p:cNvPr id="10" name="Rectangle 6"/>
          <p:cNvSpPr txBox="1">
            <a:spLocks noChangeArrowheads="1"/>
          </p:cNvSpPr>
          <p:nvPr/>
        </p:nvSpPr>
        <p:spPr bwMode="auto">
          <a:xfrm>
            <a:off x="468313" y="6560604"/>
            <a:ext cx="269874" cy="215900"/>
          </a:xfrm>
          <a:prstGeom prst="rect">
            <a:avLst/>
          </a:prstGeom>
          <a:noFill/>
          <a:ln w="9525">
            <a:noFill/>
            <a:miter lim="800000"/>
            <a:headEnd/>
            <a:tailEnd/>
          </a:ln>
          <a:effectLst/>
        </p:spPr>
        <p:txBody>
          <a:bodyPr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5CFF3644-1C11-477C-A5D5-3A3BC5CE8122}" type="slidenum">
              <a:rPr lang="de-DE" sz="675" smtClean="0">
                <a:solidFill>
                  <a:srgbClr val="000000"/>
                </a:solidFill>
              </a:rPr>
              <a:pPr eaLnBrk="1" fontAlgn="base" hangingPunct="1">
                <a:spcBef>
                  <a:spcPct val="0"/>
                </a:spcBef>
                <a:spcAft>
                  <a:spcPct val="0"/>
                </a:spcAft>
              </a:pPr>
              <a:t>‹#›</a:t>
            </a:fld>
            <a:endParaRPr lang="de-DE" sz="675" dirty="0">
              <a:solidFill>
                <a:srgbClr val="000000"/>
              </a:solidFill>
            </a:endParaRPr>
          </a:p>
        </p:txBody>
      </p:sp>
      <p:pic>
        <p:nvPicPr>
          <p:cNvPr id="11" name="Picture 10" descr="JCI_RGB.emf"/>
          <p:cNvPicPr>
            <a:picLocks noChangeAspect="1"/>
          </p:cNvPicPr>
          <p:nvPr/>
        </p:nvPicPr>
        <p:blipFill>
          <a:blip r:embed="rId21" cstate="screen">
            <a:extLst>
              <a:ext uri="{28A0092B-C50C-407E-A947-70E740481C1C}">
                <a14:useLocalDpi xmlns:a14="http://schemas.microsoft.com/office/drawing/2010/main"/>
              </a:ext>
            </a:extLst>
          </a:blip>
          <a:srcRect/>
          <a:stretch>
            <a:fillRect/>
          </a:stretch>
        </p:blipFill>
        <p:spPr bwMode="auto">
          <a:xfrm>
            <a:off x="7812360" y="6165304"/>
            <a:ext cx="109696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1"/>
          <p:cNvSpPr>
            <a:spLocks noGrp="1"/>
          </p:cNvSpPr>
          <p:nvPr>
            <p:ph type="body" idx="1"/>
          </p:nvPr>
        </p:nvSpPr>
        <p:spPr bwMode="auto">
          <a:xfrm>
            <a:off x="468315" y="1144589"/>
            <a:ext cx="8207374" cy="487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text (use indent for a higher bullet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3" name="Footer Placeholder 1"/>
          <p:cNvSpPr>
            <a:spLocks noGrp="1"/>
          </p:cNvSpPr>
          <p:nvPr>
            <p:ph type="ftr" sz="quarter" idx="3"/>
          </p:nvPr>
        </p:nvSpPr>
        <p:spPr>
          <a:xfrm>
            <a:off x="1655888" y="6581112"/>
            <a:ext cx="4750467" cy="193675"/>
          </a:xfrm>
          <a:prstGeom prst="rect">
            <a:avLst/>
          </a:prstGeom>
        </p:spPr>
        <p:txBody>
          <a:bodyPr vert="horz" lIns="0" tIns="0" rIns="0" bIns="0" rtlCol="0" anchor="ctr"/>
          <a:lstStyle>
            <a:lvl1pPr algn="l">
              <a:defRPr sz="450">
                <a:solidFill>
                  <a:schemeClr val="tx1"/>
                </a:solidFill>
              </a:defRPr>
            </a:lvl1pPr>
          </a:lstStyle>
          <a:p>
            <a:pPr fontAlgn="base">
              <a:spcBef>
                <a:spcPct val="0"/>
              </a:spcBef>
              <a:spcAft>
                <a:spcPct val="0"/>
              </a:spcAft>
            </a:pPr>
            <a:r>
              <a:rPr lang="en-GB" dirty="0">
                <a:solidFill>
                  <a:prstClr val="black"/>
                </a:solidFill>
                <a:cs typeface="Arial" panose="020B0604020202020204" pitchFamily="34" charset="0"/>
              </a:rPr>
              <a:t>Knowledge Navigator</a:t>
            </a:r>
          </a:p>
        </p:txBody>
      </p:sp>
      <p:grpSp>
        <p:nvGrpSpPr>
          <p:cNvPr id="2" name="Group 1"/>
          <p:cNvGrpSpPr/>
          <p:nvPr userDrawn="1"/>
        </p:nvGrpSpPr>
        <p:grpSpPr bwMode="white">
          <a:xfrm>
            <a:off x="3" y="-325436"/>
            <a:ext cx="9144000" cy="233362"/>
            <a:chOff x="3" y="-325436"/>
            <a:chExt cx="9144000" cy="233362"/>
          </a:xfrm>
        </p:grpSpPr>
        <p:sp>
          <p:nvSpPr>
            <p:cNvPr id="14" name="Rectangle 13"/>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dirty="0">
                <a:solidFill>
                  <a:prstClr val="white"/>
                </a:solidFill>
              </a:endParaRPr>
            </a:p>
          </p:txBody>
        </p:sp>
        <p:cxnSp>
          <p:nvCxnSpPr>
            <p:cNvPr id="15" name="Straight Connector 14"/>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9" name="Group 39"/>
          <p:cNvGrpSpPr>
            <a:grpSpLocks/>
          </p:cNvGrpSpPr>
          <p:nvPr userDrawn="1"/>
        </p:nvGrpSpPr>
        <p:grpSpPr bwMode="white">
          <a:xfrm>
            <a:off x="-565150" y="0"/>
            <a:ext cx="490538" cy="6865938"/>
            <a:chOff x="-565302" y="0"/>
            <a:chExt cx="490967" cy="6865432"/>
          </a:xfrm>
        </p:grpSpPr>
        <p:sp>
          <p:nvSpPr>
            <p:cNvPr id="20" name="Rectangle 19"/>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350" dirty="0">
                <a:solidFill>
                  <a:prstClr val="white"/>
                </a:solidFill>
              </a:endParaRPr>
            </a:p>
          </p:txBody>
        </p:sp>
        <p:grpSp>
          <p:nvGrpSpPr>
            <p:cNvPr id="21" name="Group 41"/>
            <p:cNvGrpSpPr>
              <a:grpSpLocks/>
            </p:cNvGrpSpPr>
            <p:nvPr userDrawn="1"/>
          </p:nvGrpSpPr>
          <p:grpSpPr bwMode="white">
            <a:xfrm>
              <a:off x="-307801" y="1143000"/>
              <a:ext cx="233465" cy="4572000"/>
              <a:chOff x="-361009" y="1143000"/>
              <a:chExt cx="286674" cy="4572000"/>
            </a:xfrm>
          </p:grpSpPr>
          <p:cxnSp>
            <p:nvCxnSpPr>
              <p:cNvPr id="36" name="Straight Connector 35"/>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2" name="Group 28"/>
            <p:cNvGrpSpPr>
              <a:grpSpLocks/>
            </p:cNvGrpSpPr>
            <p:nvPr userDrawn="1"/>
          </p:nvGrpSpPr>
          <p:grpSpPr bwMode="white">
            <a:xfrm>
              <a:off x="-307801" y="0"/>
              <a:ext cx="233466" cy="6865432"/>
              <a:chOff x="-564989" y="0"/>
              <a:chExt cx="490654" cy="6865432"/>
            </a:xfrm>
          </p:grpSpPr>
          <p:cxnSp>
            <p:nvCxnSpPr>
              <p:cNvPr id="30" name="Straight Connector 29"/>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3" name="TextBox 43"/>
            <p:cNvSpPr txBox="1">
              <a:spLocks noChangeArrowheads="1"/>
            </p:cNvSpPr>
            <p:nvPr userDrawn="1"/>
          </p:nvSpPr>
          <p:spPr bwMode="white">
            <a:xfrm>
              <a:off x="-559725" y="102862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1/6</a:t>
              </a:r>
            </a:p>
          </p:txBody>
        </p:sp>
        <p:sp>
          <p:nvSpPr>
            <p:cNvPr id="24" name="TextBox 44"/>
            <p:cNvSpPr txBox="1">
              <a:spLocks noChangeArrowheads="1"/>
            </p:cNvSpPr>
            <p:nvPr userDrawn="1"/>
          </p:nvSpPr>
          <p:spPr bwMode="white">
            <a:xfrm>
              <a:off x="-559725" y="2182652"/>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2/6</a:t>
              </a:r>
            </a:p>
          </p:txBody>
        </p:sp>
        <p:sp>
          <p:nvSpPr>
            <p:cNvPr id="25" name="TextBox 45"/>
            <p:cNvSpPr txBox="1">
              <a:spLocks noChangeArrowheads="1"/>
            </p:cNvSpPr>
            <p:nvPr userDrawn="1"/>
          </p:nvSpPr>
          <p:spPr bwMode="white">
            <a:xfrm>
              <a:off x="-559725" y="4463721"/>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4/6</a:t>
              </a:r>
            </a:p>
          </p:txBody>
        </p:sp>
        <p:sp>
          <p:nvSpPr>
            <p:cNvPr id="26" name="TextBox 46"/>
            <p:cNvSpPr txBox="1">
              <a:spLocks noChangeArrowheads="1"/>
            </p:cNvSpPr>
            <p:nvPr userDrawn="1"/>
          </p:nvSpPr>
          <p:spPr bwMode="white">
            <a:xfrm>
              <a:off x="-559725" y="5601875"/>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5/6</a:t>
              </a:r>
            </a:p>
          </p:txBody>
        </p:sp>
        <p:sp>
          <p:nvSpPr>
            <p:cNvPr id="27" name="TextBox 47"/>
            <p:cNvSpPr txBox="1">
              <a:spLocks noChangeArrowheads="1"/>
            </p:cNvSpPr>
            <p:nvPr userDrawn="1"/>
          </p:nvSpPr>
          <p:spPr bwMode="white">
            <a:xfrm>
              <a:off x="-559725" y="1611194"/>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1/4</a:t>
              </a:r>
            </a:p>
          </p:txBody>
        </p:sp>
        <p:sp>
          <p:nvSpPr>
            <p:cNvPr id="28" name="TextBox 48"/>
            <p:cNvSpPr txBox="1">
              <a:spLocks noChangeArrowheads="1"/>
            </p:cNvSpPr>
            <p:nvPr userDrawn="1"/>
          </p:nvSpPr>
          <p:spPr bwMode="white">
            <a:xfrm>
              <a:off x="-559725" y="5049466"/>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3/4</a:t>
              </a:r>
            </a:p>
          </p:txBody>
        </p:sp>
        <p:sp>
          <p:nvSpPr>
            <p:cNvPr id="29" name="TextBox 49"/>
            <p:cNvSpPr txBox="1">
              <a:spLocks noChangeArrowheads="1"/>
            </p:cNvSpPr>
            <p:nvPr userDrawn="1"/>
          </p:nvSpPr>
          <p:spPr bwMode="white">
            <a:xfrm>
              <a:off x="-559725" y="3338267"/>
              <a:ext cx="292323" cy="18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600" dirty="0">
                  <a:solidFill>
                    <a:srgbClr val="A6A6A6"/>
                  </a:solidFill>
                  <a:cs typeface="Arial" charset="0"/>
                </a:rPr>
                <a:t>1/2</a:t>
              </a:r>
            </a:p>
          </p:txBody>
        </p:sp>
      </p:grpSp>
    </p:spTree>
    <p:extLst>
      <p:ext uri="{BB962C8B-B14F-4D97-AF65-F5344CB8AC3E}">
        <p14:creationId xmlns:p14="http://schemas.microsoft.com/office/powerpoint/2010/main" val="3053145356"/>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1" r:id="rId12"/>
    <p:sldLayoutId id="2147483872" r:id="rId13"/>
    <p:sldLayoutId id="2147483873" r:id="rId14"/>
    <p:sldLayoutId id="2147483874" r:id="rId15"/>
  </p:sldLayoutIdLst>
  <p:transition>
    <p:fade/>
  </p:transition>
  <p:hf sldNum="0" hdr="0" dt="0"/>
  <p:txStyles>
    <p:titleStyle>
      <a:lvl1pPr algn="l" defTabSz="685800" rtl="0" eaLnBrk="1" latinLnBrk="0" hangingPunct="1">
        <a:lnSpc>
          <a:spcPct val="90000"/>
        </a:lnSpc>
        <a:spcBef>
          <a:spcPct val="0"/>
        </a:spcBef>
        <a:buNone/>
        <a:defRPr sz="1800" kern="1200">
          <a:solidFill>
            <a:schemeClr val="tx1"/>
          </a:solidFill>
          <a:latin typeface="+mj-lt"/>
          <a:ea typeface="+mj-ea"/>
          <a:cs typeface="+mj-cs"/>
        </a:defRPr>
      </a:lvl1pPr>
    </p:titleStyle>
    <p:bodyStyle>
      <a:lvl1pPr marL="200025" indent="-200025" algn="l" defTabSz="685800" rtl="0" eaLnBrk="1" latinLnBrk="0" hangingPunct="1">
        <a:lnSpc>
          <a:spcPct val="100000"/>
        </a:lnSpc>
        <a:spcBef>
          <a:spcPts val="225"/>
        </a:spcBef>
        <a:spcAft>
          <a:spcPts val="225"/>
        </a:spcAft>
        <a:buClr>
          <a:schemeClr val="tx1"/>
        </a:buClr>
        <a:buFont typeface="Wingdings" panose="05000000000000000000" pitchFamily="2" charset="2"/>
        <a:buChar char="n"/>
        <a:defRPr sz="1350" kern="1200">
          <a:solidFill>
            <a:schemeClr val="tx1"/>
          </a:solidFill>
          <a:latin typeface="+mn-lt"/>
          <a:ea typeface="+mn-ea"/>
          <a:cs typeface="+mn-cs"/>
        </a:defRPr>
      </a:lvl1pPr>
      <a:lvl2pPr marL="467916" indent="-200025" algn="l" defTabSz="685800" rtl="0" eaLnBrk="1" latinLnBrk="0" hangingPunct="1">
        <a:lnSpc>
          <a:spcPct val="100000"/>
        </a:lnSpc>
        <a:spcBef>
          <a:spcPts val="225"/>
        </a:spcBef>
        <a:spcAft>
          <a:spcPts val="225"/>
        </a:spcAft>
        <a:buClr>
          <a:schemeClr val="tx1"/>
        </a:buClr>
        <a:buFont typeface="Wingdings" panose="05000000000000000000" pitchFamily="2" charset="2"/>
        <a:buChar char="n"/>
        <a:defRPr sz="1200" kern="1200">
          <a:solidFill>
            <a:schemeClr val="tx1"/>
          </a:solidFill>
          <a:latin typeface="+mn-lt"/>
          <a:ea typeface="+mn-ea"/>
          <a:cs typeface="+mn-cs"/>
        </a:defRPr>
      </a:lvl2pPr>
      <a:lvl3pPr marL="673894" indent="-205979" algn="l" defTabSz="685800" rtl="0" eaLnBrk="1" latinLnBrk="0" hangingPunct="1">
        <a:lnSpc>
          <a:spcPct val="100000"/>
        </a:lnSpc>
        <a:spcBef>
          <a:spcPts val="225"/>
        </a:spcBef>
        <a:spcAft>
          <a:spcPts val="225"/>
        </a:spcAft>
        <a:buClr>
          <a:schemeClr val="tx1"/>
        </a:buClr>
        <a:buFont typeface="Wingdings" panose="05000000000000000000" pitchFamily="2" charset="2"/>
        <a:buChar char="n"/>
        <a:defRPr sz="1050" kern="1200">
          <a:solidFill>
            <a:schemeClr val="tx1"/>
          </a:solidFill>
          <a:latin typeface="+mn-lt"/>
          <a:ea typeface="+mn-ea"/>
          <a:cs typeface="+mn-cs"/>
        </a:defRPr>
      </a:lvl3pPr>
      <a:lvl4pPr marL="872729" indent="-198835" algn="l" defTabSz="685800" rtl="0" eaLnBrk="1" latinLnBrk="0" hangingPunct="1">
        <a:lnSpc>
          <a:spcPct val="100000"/>
        </a:lnSpc>
        <a:spcBef>
          <a:spcPts val="225"/>
        </a:spcBef>
        <a:spcAft>
          <a:spcPts val="225"/>
        </a:spcAft>
        <a:buClr>
          <a:schemeClr val="tx1"/>
        </a:buClr>
        <a:buFont typeface="Wingdings" panose="05000000000000000000" pitchFamily="2" charset="2"/>
        <a:buChar char="n"/>
        <a:defRPr sz="900" kern="1200">
          <a:solidFill>
            <a:schemeClr val="tx1"/>
          </a:solidFill>
          <a:latin typeface="+mn-lt"/>
          <a:ea typeface="+mn-ea"/>
          <a:cs typeface="+mn-cs"/>
        </a:defRPr>
      </a:lvl4pPr>
      <a:lvl5pPr marL="1078706" indent="-205979" algn="l" defTabSz="685800" rtl="0" eaLnBrk="1" latinLnBrk="0" hangingPunct="1">
        <a:lnSpc>
          <a:spcPct val="100000"/>
        </a:lnSpc>
        <a:spcBef>
          <a:spcPts val="225"/>
        </a:spcBef>
        <a:spcAft>
          <a:spcPts val="225"/>
        </a:spcAft>
        <a:buClr>
          <a:schemeClr val="tx1"/>
        </a:buClr>
        <a:buFont typeface="Wingdings" panose="05000000000000000000" pitchFamily="2" charset="2"/>
        <a:buChar char="n"/>
        <a:defRPr sz="900" kern="1200">
          <a:solidFill>
            <a:schemeClr val="tx1"/>
          </a:solidFill>
          <a:latin typeface="+mn-lt"/>
          <a:ea typeface="+mn-ea"/>
          <a:cs typeface="+mn-cs"/>
        </a:defRPr>
      </a:lvl5pPr>
      <a:lvl6pPr marL="1277541" indent="-198835" algn="l" defTabSz="685800" rtl="0" eaLnBrk="1" latinLnBrk="0" hangingPunct="1">
        <a:lnSpc>
          <a:spcPct val="100000"/>
        </a:lnSpc>
        <a:spcBef>
          <a:spcPts val="225"/>
        </a:spcBef>
        <a:spcAft>
          <a:spcPts val="225"/>
        </a:spcAft>
        <a:buClr>
          <a:schemeClr val="tx1"/>
        </a:buClr>
        <a:buFont typeface="Wingdings" panose="05000000000000000000" pitchFamily="2" charset="2"/>
        <a:buChar char="n"/>
        <a:defRPr sz="9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793">
          <p15:clr>
            <a:srgbClr val="F26B43"/>
          </p15:clr>
        </p15:guide>
        <p15:guide id="2" pos="7287">
          <p15:clr>
            <a:srgbClr val="F26B43"/>
          </p15:clr>
        </p15:guide>
        <p15:guide id="3" orient="horz" pos="754">
          <p15:clr>
            <a:srgbClr val="F26B43"/>
          </p15:clr>
        </p15:guide>
        <p15:guide id="4" pos="393">
          <p15:clr>
            <a:srgbClr val="F26B43"/>
          </p15:clr>
        </p15:guide>
        <p15:guide id="5" pos="3840">
          <p15:clr>
            <a:srgbClr val="F26B43"/>
          </p15:clr>
        </p15:guide>
        <p15:guide id="6" pos="3689">
          <p15:clr>
            <a:srgbClr val="F26B43"/>
          </p15:clr>
        </p15:guide>
        <p15:guide id="7" pos="3991">
          <p15:clr>
            <a:srgbClr val="F26B43"/>
          </p15:clr>
        </p15:guide>
        <p15:guide id="8" orient="horz" pos="4227">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Line 9"/>
          <p:cNvSpPr>
            <a:spLocks noChangeShapeType="1"/>
          </p:cNvSpPr>
          <p:nvPr/>
        </p:nvSpPr>
        <p:spPr bwMode="auto">
          <a:xfrm>
            <a:off x="468316" y="1052513"/>
            <a:ext cx="8207375"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GB" sz="1013" dirty="0">
              <a:solidFill>
                <a:prstClr val="black"/>
              </a:solidFill>
              <a:cs typeface="Arial" panose="020B0604020202020204" pitchFamily="34" charset="0"/>
            </a:endParaRPr>
          </a:p>
        </p:txBody>
      </p:sp>
      <p:sp>
        <p:nvSpPr>
          <p:cNvPr id="8" name="Rectangle 17"/>
          <p:cNvSpPr>
            <a:spLocks noGrp="1" noChangeArrowheads="1"/>
          </p:cNvSpPr>
          <p:nvPr>
            <p:ph type="title"/>
          </p:nvPr>
        </p:nvSpPr>
        <p:spPr bwMode="auto">
          <a:xfrm>
            <a:off x="468316" y="188913"/>
            <a:ext cx="820737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dirty="0"/>
              <a:t>Click to edit title (2 lines max)</a:t>
            </a:r>
            <a:endParaRPr lang="en-GB" altLang="en-US" dirty="0"/>
          </a:p>
        </p:txBody>
      </p:sp>
      <p:sp>
        <p:nvSpPr>
          <p:cNvPr id="9" name="Rectangle 5"/>
          <p:cNvSpPr txBox="1">
            <a:spLocks noChangeArrowheads="1"/>
          </p:cNvSpPr>
          <p:nvPr/>
        </p:nvSpPr>
        <p:spPr bwMode="auto">
          <a:xfrm>
            <a:off x="763591" y="6630990"/>
            <a:ext cx="1100137" cy="52002"/>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fontAlgn="base">
              <a:spcBef>
                <a:spcPct val="0"/>
              </a:spcBef>
              <a:spcAft>
                <a:spcPct val="0"/>
              </a:spcAft>
              <a:defRPr/>
            </a:pPr>
            <a:r>
              <a:rPr lang="en-US" sz="338" dirty="0">
                <a:solidFill>
                  <a:srgbClr val="000000"/>
                </a:solidFill>
                <a:cs typeface="Arial" panose="020B0604020202020204" pitchFamily="34" charset="0"/>
              </a:rPr>
              <a:t>Johnson Controls, Inc. —</a:t>
            </a:r>
            <a:endParaRPr lang="en-GB" sz="338" dirty="0">
              <a:solidFill>
                <a:srgbClr val="000000"/>
              </a:solidFill>
              <a:cs typeface="Arial" charset="0"/>
            </a:endParaRPr>
          </a:p>
        </p:txBody>
      </p:sp>
      <p:sp>
        <p:nvSpPr>
          <p:cNvPr id="10" name="Rectangle 6"/>
          <p:cNvSpPr txBox="1">
            <a:spLocks noChangeArrowheads="1"/>
          </p:cNvSpPr>
          <p:nvPr/>
        </p:nvSpPr>
        <p:spPr bwMode="auto">
          <a:xfrm>
            <a:off x="468313" y="6560604"/>
            <a:ext cx="269874" cy="215900"/>
          </a:xfrm>
          <a:prstGeom prst="rect">
            <a:avLst/>
          </a:prstGeom>
          <a:noFill/>
          <a:ln w="9525">
            <a:noFill/>
            <a:miter lim="800000"/>
            <a:headEnd/>
            <a:tailEnd/>
          </a:ln>
          <a:effectLst/>
        </p:spPr>
        <p:txBody>
          <a:bodyPr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5CFF3644-1C11-477C-A5D5-3A3BC5CE8122}" type="slidenum">
              <a:rPr lang="de-DE" sz="506" smtClean="0">
                <a:solidFill>
                  <a:srgbClr val="000000"/>
                </a:solidFill>
              </a:rPr>
              <a:pPr eaLnBrk="1" fontAlgn="base" hangingPunct="1">
                <a:spcBef>
                  <a:spcPct val="0"/>
                </a:spcBef>
                <a:spcAft>
                  <a:spcPct val="0"/>
                </a:spcAft>
              </a:pPr>
              <a:t>‹#›</a:t>
            </a:fld>
            <a:endParaRPr lang="de-DE" sz="506">
              <a:solidFill>
                <a:srgbClr val="000000"/>
              </a:solidFill>
            </a:endParaRPr>
          </a:p>
        </p:txBody>
      </p:sp>
      <p:pic>
        <p:nvPicPr>
          <p:cNvPr id="11" name="Picture 10" descr="JCI_RGB.emf"/>
          <p:cNvPicPr>
            <a:picLocks noChangeAspect="1"/>
          </p:cNvPicPr>
          <p:nvPr/>
        </p:nvPicPr>
        <p:blipFill>
          <a:blip r:embed="rId18" cstate="screen">
            <a:extLst>
              <a:ext uri="{28A0092B-C50C-407E-A947-70E740481C1C}">
                <a14:useLocalDpi xmlns:a14="http://schemas.microsoft.com/office/drawing/2010/main"/>
              </a:ext>
            </a:extLst>
          </a:blip>
          <a:srcRect/>
          <a:stretch>
            <a:fillRect/>
          </a:stretch>
        </p:blipFill>
        <p:spPr bwMode="auto">
          <a:xfrm>
            <a:off x="7594603" y="6234113"/>
            <a:ext cx="109696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1"/>
          <p:cNvSpPr>
            <a:spLocks noGrp="1"/>
          </p:cNvSpPr>
          <p:nvPr>
            <p:ph type="body" idx="1"/>
          </p:nvPr>
        </p:nvSpPr>
        <p:spPr bwMode="auto">
          <a:xfrm>
            <a:off x="468315" y="1144589"/>
            <a:ext cx="8207374" cy="487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text (use indent for a higher bullet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3" name="Footer Placeholder 1"/>
          <p:cNvSpPr>
            <a:spLocks noGrp="1"/>
          </p:cNvSpPr>
          <p:nvPr>
            <p:ph type="ftr" sz="quarter" idx="3"/>
          </p:nvPr>
        </p:nvSpPr>
        <p:spPr>
          <a:xfrm>
            <a:off x="1655888" y="6581114"/>
            <a:ext cx="4750467" cy="193675"/>
          </a:xfrm>
          <a:prstGeom prst="rect">
            <a:avLst/>
          </a:prstGeom>
        </p:spPr>
        <p:txBody>
          <a:bodyPr vert="horz" lIns="0" tIns="0" rIns="0" bIns="0" rtlCol="0" anchor="ctr"/>
          <a:lstStyle>
            <a:lvl1pPr algn="l">
              <a:defRPr sz="338">
                <a:solidFill>
                  <a:schemeClr val="tx1"/>
                </a:solidFill>
              </a:defRPr>
            </a:lvl1pPr>
          </a:lstStyle>
          <a:p>
            <a:pPr fontAlgn="base">
              <a:spcBef>
                <a:spcPct val="0"/>
              </a:spcBef>
              <a:spcAft>
                <a:spcPct val="0"/>
              </a:spcAft>
            </a:pPr>
            <a:r>
              <a:rPr lang="en-US">
                <a:solidFill>
                  <a:prstClr val="black"/>
                </a:solidFill>
                <a:cs typeface="Arial" panose="020B0604020202020204" pitchFamily="34" charset="0"/>
              </a:rPr>
              <a:t>Gregory Ciotti, Customer Retention Strategies that Work</a:t>
            </a:r>
            <a:endParaRPr lang="en-GB" dirty="0">
              <a:solidFill>
                <a:prstClr val="black"/>
              </a:solidFill>
              <a:cs typeface="Arial" panose="020B0604020202020204" pitchFamily="34" charset="0"/>
            </a:endParaRPr>
          </a:p>
        </p:txBody>
      </p:sp>
      <p:grpSp>
        <p:nvGrpSpPr>
          <p:cNvPr id="2" name="Group 1"/>
          <p:cNvGrpSpPr/>
          <p:nvPr/>
        </p:nvGrpSpPr>
        <p:grpSpPr bwMode="white">
          <a:xfrm>
            <a:off x="3" y="-325436"/>
            <a:ext cx="9144000" cy="233362"/>
            <a:chOff x="3" y="-325436"/>
            <a:chExt cx="9144000" cy="233362"/>
          </a:xfrm>
        </p:grpSpPr>
        <p:sp>
          <p:nvSpPr>
            <p:cNvPr id="14" name="Rectangle 13"/>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dirty="0">
                <a:solidFill>
                  <a:prstClr val="white"/>
                </a:solidFill>
              </a:endParaRPr>
            </a:p>
          </p:txBody>
        </p:sp>
        <p:cxnSp>
          <p:nvCxnSpPr>
            <p:cNvPr id="15" name="Straight Connector 14"/>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9" name="Group 39"/>
          <p:cNvGrpSpPr>
            <a:grpSpLocks/>
          </p:cNvGrpSpPr>
          <p:nvPr/>
        </p:nvGrpSpPr>
        <p:grpSpPr bwMode="white">
          <a:xfrm>
            <a:off x="-565150" y="0"/>
            <a:ext cx="490538" cy="6865938"/>
            <a:chOff x="-565302" y="0"/>
            <a:chExt cx="490967" cy="6865432"/>
          </a:xfrm>
        </p:grpSpPr>
        <p:sp>
          <p:nvSpPr>
            <p:cNvPr id="20" name="Rectangle 19"/>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sz="1013" dirty="0">
                <a:solidFill>
                  <a:prstClr val="white"/>
                </a:solidFill>
              </a:endParaRPr>
            </a:p>
          </p:txBody>
        </p:sp>
        <p:grpSp>
          <p:nvGrpSpPr>
            <p:cNvPr id="21" name="Group 41"/>
            <p:cNvGrpSpPr>
              <a:grpSpLocks/>
            </p:cNvGrpSpPr>
            <p:nvPr userDrawn="1"/>
          </p:nvGrpSpPr>
          <p:grpSpPr bwMode="white">
            <a:xfrm>
              <a:off x="-307801" y="1143000"/>
              <a:ext cx="233465" cy="4572000"/>
              <a:chOff x="-361009" y="1143000"/>
              <a:chExt cx="286674" cy="4572000"/>
            </a:xfrm>
          </p:grpSpPr>
          <p:cxnSp>
            <p:nvCxnSpPr>
              <p:cNvPr id="36" name="Straight Connector 35"/>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2" name="Group 28"/>
            <p:cNvGrpSpPr>
              <a:grpSpLocks/>
            </p:cNvGrpSpPr>
            <p:nvPr userDrawn="1"/>
          </p:nvGrpSpPr>
          <p:grpSpPr bwMode="white">
            <a:xfrm>
              <a:off x="-307801" y="0"/>
              <a:ext cx="233466" cy="6865432"/>
              <a:chOff x="-564989" y="0"/>
              <a:chExt cx="490654" cy="6865432"/>
            </a:xfrm>
          </p:grpSpPr>
          <p:cxnSp>
            <p:nvCxnSpPr>
              <p:cNvPr id="30" name="Straight Connector 29"/>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3" name="TextBox 43"/>
            <p:cNvSpPr txBox="1">
              <a:spLocks noChangeArrowheads="1"/>
            </p:cNvSpPr>
            <p:nvPr userDrawn="1"/>
          </p:nvSpPr>
          <p:spPr bwMode="white">
            <a:xfrm>
              <a:off x="-546088" y="102862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1/6</a:t>
              </a:r>
            </a:p>
          </p:txBody>
        </p:sp>
        <p:sp>
          <p:nvSpPr>
            <p:cNvPr id="24" name="TextBox 44"/>
            <p:cNvSpPr txBox="1">
              <a:spLocks noChangeArrowheads="1"/>
            </p:cNvSpPr>
            <p:nvPr userDrawn="1"/>
          </p:nvSpPr>
          <p:spPr bwMode="white">
            <a:xfrm>
              <a:off x="-546088" y="2182652"/>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2/6</a:t>
              </a:r>
            </a:p>
          </p:txBody>
        </p:sp>
        <p:sp>
          <p:nvSpPr>
            <p:cNvPr id="25" name="TextBox 45"/>
            <p:cNvSpPr txBox="1">
              <a:spLocks noChangeArrowheads="1"/>
            </p:cNvSpPr>
            <p:nvPr userDrawn="1"/>
          </p:nvSpPr>
          <p:spPr bwMode="white">
            <a:xfrm>
              <a:off x="-546088" y="4463721"/>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4/6</a:t>
              </a:r>
            </a:p>
          </p:txBody>
        </p:sp>
        <p:sp>
          <p:nvSpPr>
            <p:cNvPr id="26" name="TextBox 46"/>
            <p:cNvSpPr txBox="1">
              <a:spLocks noChangeArrowheads="1"/>
            </p:cNvSpPr>
            <p:nvPr userDrawn="1"/>
          </p:nvSpPr>
          <p:spPr bwMode="white">
            <a:xfrm>
              <a:off x="-546088" y="5601875"/>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5/6</a:t>
              </a:r>
            </a:p>
          </p:txBody>
        </p:sp>
        <p:sp>
          <p:nvSpPr>
            <p:cNvPr id="27" name="TextBox 47"/>
            <p:cNvSpPr txBox="1">
              <a:spLocks noChangeArrowheads="1"/>
            </p:cNvSpPr>
            <p:nvPr userDrawn="1"/>
          </p:nvSpPr>
          <p:spPr bwMode="white">
            <a:xfrm>
              <a:off x="-546088" y="1611194"/>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1/4</a:t>
              </a:r>
            </a:p>
          </p:txBody>
        </p:sp>
        <p:sp>
          <p:nvSpPr>
            <p:cNvPr id="28" name="TextBox 48"/>
            <p:cNvSpPr txBox="1">
              <a:spLocks noChangeArrowheads="1"/>
            </p:cNvSpPr>
            <p:nvPr userDrawn="1"/>
          </p:nvSpPr>
          <p:spPr bwMode="white">
            <a:xfrm>
              <a:off x="-546088" y="5049466"/>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3/4</a:t>
              </a:r>
            </a:p>
          </p:txBody>
        </p:sp>
        <p:sp>
          <p:nvSpPr>
            <p:cNvPr id="29" name="TextBox 49"/>
            <p:cNvSpPr txBox="1">
              <a:spLocks noChangeArrowheads="1"/>
            </p:cNvSpPr>
            <p:nvPr userDrawn="1"/>
          </p:nvSpPr>
          <p:spPr bwMode="white">
            <a:xfrm>
              <a:off x="-546088" y="3338267"/>
              <a:ext cx="265048" cy="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defRPr/>
              </a:pPr>
              <a:r>
                <a:rPr lang="en-GB" altLang="en-US" sz="450" dirty="0">
                  <a:solidFill>
                    <a:srgbClr val="A6A6A6"/>
                  </a:solidFill>
                  <a:cs typeface="Arial" charset="0"/>
                </a:rPr>
                <a:t>1/2</a:t>
              </a:r>
            </a:p>
          </p:txBody>
        </p:sp>
      </p:grpSp>
    </p:spTree>
    <p:extLst>
      <p:ext uri="{BB962C8B-B14F-4D97-AF65-F5344CB8AC3E}">
        <p14:creationId xmlns:p14="http://schemas.microsoft.com/office/powerpoint/2010/main" val="837234836"/>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Lst>
  <p:transition>
    <p:fade/>
  </p:transition>
  <p:hf sldNum="0" hdr="0" dt="0"/>
  <p:txStyles>
    <p:titleStyle>
      <a:lvl1pPr algn="l" defTabSz="514350" rtl="0" eaLnBrk="1" latinLnBrk="0" hangingPunct="1">
        <a:lnSpc>
          <a:spcPct val="90000"/>
        </a:lnSpc>
        <a:spcBef>
          <a:spcPct val="0"/>
        </a:spcBef>
        <a:buNone/>
        <a:defRPr sz="1350" kern="1200">
          <a:solidFill>
            <a:schemeClr val="tx1"/>
          </a:solidFill>
          <a:latin typeface="+mj-lt"/>
          <a:ea typeface="+mj-ea"/>
          <a:cs typeface="+mj-cs"/>
        </a:defRPr>
      </a:lvl1pPr>
    </p:titleStyle>
    <p:bodyStyle>
      <a:lvl1pPr marL="150019" indent="-150019" algn="l" defTabSz="514350" rtl="0" eaLnBrk="1" latinLnBrk="0" hangingPunct="1">
        <a:lnSpc>
          <a:spcPct val="100000"/>
        </a:lnSpc>
        <a:spcBef>
          <a:spcPts val="169"/>
        </a:spcBef>
        <a:spcAft>
          <a:spcPts val="169"/>
        </a:spcAft>
        <a:buClr>
          <a:schemeClr val="tx1"/>
        </a:buClr>
        <a:buFont typeface="Wingdings" panose="05000000000000000000" pitchFamily="2" charset="2"/>
        <a:buChar char="n"/>
        <a:defRPr sz="1013" kern="1200">
          <a:solidFill>
            <a:schemeClr val="tx1"/>
          </a:solidFill>
          <a:latin typeface="+mn-lt"/>
          <a:ea typeface="+mn-ea"/>
          <a:cs typeface="+mn-cs"/>
        </a:defRPr>
      </a:lvl1pPr>
      <a:lvl2pPr marL="350937" indent="-150019" algn="l" defTabSz="514350" rtl="0" eaLnBrk="1" latinLnBrk="0" hangingPunct="1">
        <a:lnSpc>
          <a:spcPct val="100000"/>
        </a:lnSpc>
        <a:spcBef>
          <a:spcPts val="169"/>
        </a:spcBef>
        <a:spcAft>
          <a:spcPts val="169"/>
        </a:spcAft>
        <a:buClr>
          <a:schemeClr val="tx1"/>
        </a:buClr>
        <a:buFont typeface="Wingdings" panose="05000000000000000000" pitchFamily="2" charset="2"/>
        <a:buChar char="n"/>
        <a:defRPr sz="900" kern="1200">
          <a:solidFill>
            <a:schemeClr val="tx1"/>
          </a:solidFill>
          <a:latin typeface="+mn-lt"/>
          <a:ea typeface="+mn-ea"/>
          <a:cs typeface="+mn-cs"/>
        </a:defRPr>
      </a:lvl2pPr>
      <a:lvl3pPr marL="505421" indent="-154484" algn="l" defTabSz="514350" rtl="0" eaLnBrk="1" latinLnBrk="0" hangingPunct="1">
        <a:lnSpc>
          <a:spcPct val="100000"/>
        </a:lnSpc>
        <a:spcBef>
          <a:spcPts val="169"/>
        </a:spcBef>
        <a:spcAft>
          <a:spcPts val="169"/>
        </a:spcAft>
        <a:buClr>
          <a:schemeClr val="tx1"/>
        </a:buClr>
        <a:buFont typeface="Wingdings" panose="05000000000000000000" pitchFamily="2" charset="2"/>
        <a:buChar char="n"/>
        <a:defRPr sz="788" kern="1200">
          <a:solidFill>
            <a:schemeClr val="tx1"/>
          </a:solidFill>
          <a:latin typeface="+mn-lt"/>
          <a:ea typeface="+mn-ea"/>
          <a:cs typeface="+mn-cs"/>
        </a:defRPr>
      </a:lvl3pPr>
      <a:lvl4pPr marL="654547" indent="-149126" algn="l" defTabSz="514350" rtl="0" eaLnBrk="1" latinLnBrk="0" hangingPunct="1">
        <a:lnSpc>
          <a:spcPct val="100000"/>
        </a:lnSpc>
        <a:spcBef>
          <a:spcPts val="169"/>
        </a:spcBef>
        <a:spcAft>
          <a:spcPts val="169"/>
        </a:spcAft>
        <a:buClr>
          <a:schemeClr val="tx1"/>
        </a:buClr>
        <a:buFont typeface="Wingdings" panose="05000000000000000000" pitchFamily="2" charset="2"/>
        <a:buChar char="n"/>
        <a:defRPr sz="675" kern="1200">
          <a:solidFill>
            <a:schemeClr val="tx1"/>
          </a:solidFill>
          <a:latin typeface="+mn-lt"/>
          <a:ea typeface="+mn-ea"/>
          <a:cs typeface="+mn-cs"/>
        </a:defRPr>
      </a:lvl4pPr>
      <a:lvl5pPr marL="809030" indent="-154484" algn="l" defTabSz="514350" rtl="0" eaLnBrk="1" latinLnBrk="0" hangingPunct="1">
        <a:lnSpc>
          <a:spcPct val="100000"/>
        </a:lnSpc>
        <a:spcBef>
          <a:spcPts val="169"/>
        </a:spcBef>
        <a:spcAft>
          <a:spcPts val="169"/>
        </a:spcAft>
        <a:buClr>
          <a:schemeClr val="tx1"/>
        </a:buClr>
        <a:buFont typeface="Wingdings" panose="05000000000000000000" pitchFamily="2" charset="2"/>
        <a:buChar char="n"/>
        <a:defRPr sz="675" kern="1200">
          <a:solidFill>
            <a:schemeClr val="tx1"/>
          </a:solidFill>
          <a:latin typeface="+mn-lt"/>
          <a:ea typeface="+mn-ea"/>
          <a:cs typeface="+mn-cs"/>
        </a:defRPr>
      </a:lvl5pPr>
      <a:lvl6pPr marL="958156" indent="-149126" algn="l" defTabSz="514350" rtl="0" eaLnBrk="1" latinLnBrk="0" hangingPunct="1">
        <a:lnSpc>
          <a:spcPct val="100000"/>
        </a:lnSpc>
        <a:spcBef>
          <a:spcPts val="169"/>
        </a:spcBef>
        <a:spcAft>
          <a:spcPts val="169"/>
        </a:spcAft>
        <a:buClr>
          <a:schemeClr val="tx1"/>
        </a:buClr>
        <a:buFont typeface="Wingdings" panose="05000000000000000000" pitchFamily="2" charset="2"/>
        <a:buChar char="n"/>
        <a:defRPr sz="675"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793">
          <p15:clr>
            <a:srgbClr val="F26B43"/>
          </p15:clr>
        </p15:guide>
        <p15:guide id="2" pos="5465">
          <p15:clr>
            <a:srgbClr val="F26B43"/>
          </p15:clr>
        </p15:guide>
        <p15:guide id="3" orient="horz" pos="754">
          <p15:clr>
            <a:srgbClr val="F26B43"/>
          </p15:clr>
        </p15:guide>
        <p15:guide id="4" pos="295">
          <p15:clr>
            <a:srgbClr val="F26B43"/>
          </p15:clr>
        </p15:guide>
        <p15:guide id="5" pos="2880">
          <p15:clr>
            <a:srgbClr val="F26B43"/>
          </p15:clr>
        </p15:guide>
        <p15:guide id="6" pos="2767">
          <p15:clr>
            <a:srgbClr val="F26B43"/>
          </p15:clr>
        </p15:guide>
        <p15:guide id="7" pos="2993">
          <p15:clr>
            <a:srgbClr val="F26B43"/>
          </p15:clr>
        </p15:guide>
        <p15:guide id="8" orient="horz" pos="4227">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email">
            <a:alphaModFix amt="0"/>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19" name="Picture 7" descr="JCI_logo_small"/>
          <p:cNvPicPr>
            <a:picLocks noChangeAspect="1" noChangeArrowheads="1"/>
          </p:cNvPicPr>
          <p:nvPr userDrawn="1"/>
        </p:nvPicPr>
        <p:blipFill>
          <a:blip r:embed="rId4">
            <a:clrChange>
              <a:clrFrom>
                <a:srgbClr val="FFFFFF"/>
              </a:clrFrom>
              <a:clrTo>
                <a:srgbClr val="FFFFFF">
                  <a:alpha val="0"/>
                </a:srgbClr>
              </a:clrTo>
            </a:clrChange>
          </a:blip>
          <a:srcRect b="9802"/>
          <a:stretch>
            <a:fillRect/>
          </a:stretch>
        </p:blipFill>
        <p:spPr bwMode="auto">
          <a:xfrm>
            <a:off x="7509031" y="5864352"/>
            <a:ext cx="1379699" cy="1022372"/>
          </a:xfrm>
          <a:prstGeom prst="rect">
            <a:avLst/>
          </a:prstGeom>
          <a:noFill/>
          <a:ln w="9525">
            <a:noFill/>
            <a:miter lim="800000"/>
            <a:headEnd/>
            <a:tailEnd/>
          </a:ln>
        </p:spPr>
      </p:pic>
      <p:sp>
        <p:nvSpPr>
          <p:cNvPr id="21" name="Rectangle 5"/>
          <p:cNvSpPr txBox="1">
            <a:spLocks noChangeArrowheads="1"/>
          </p:cNvSpPr>
          <p:nvPr userDrawn="1"/>
        </p:nvSpPr>
        <p:spPr bwMode="auto">
          <a:xfrm>
            <a:off x="618036" y="6277113"/>
            <a:ext cx="3766542" cy="1968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l" defTabSz="914400" rtl="0" eaLnBrk="1" latinLnBrk="0" hangingPunct="1">
              <a:defRPr sz="1000" kern="1200" smtClean="0">
                <a:solidFill>
                  <a:schemeClr val="bg2"/>
                </a:solidFill>
                <a:latin typeface="Arial" pitchFamily="-97"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r>
              <a:rPr lang="de-DE" sz="1050" dirty="0">
                <a:solidFill>
                  <a:srgbClr val="878785"/>
                </a:solidFill>
                <a:latin typeface="Trebuchet MS" panose="020B0603020202020204" pitchFamily="34" charset="0"/>
              </a:rPr>
              <a:t>Johnson Controls</a:t>
            </a:r>
          </a:p>
        </p:txBody>
      </p:sp>
      <p:sp>
        <p:nvSpPr>
          <p:cNvPr id="22" name="Rectangle 6"/>
          <p:cNvSpPr txBox="1">
            <a:spLocks noChangeArrowheads="1"/>
          </p:cNvSpPr>
          <p:nvPr userDrawn="1"/>
        </p:nvSpPr>
        <p:spPr bwMode="auto">
          <a:xfrm>
            <a:off x="247650" y="6300614"/>
            <a:ext cx="205857" cy="1968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l" defTabSz="914400" rtl="0" eaLnBrk="1" latinLnBrk="0" hangingPunct="1">
              <a:defRPr sz="1000" b="1" kern="1200">
                <a:solidFill>
                  <a:schemeClr val="tx1"/>
                </a:solidFill>
                <a:latin typeface="Arial" pitchFamily="-97"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fld id="{E0F3CC5D-F9E9-D247-AA6D-FFD5821425E6}" type="slidenum">
              <a:rPr lang="de-DE" sz="1050" smtClean="0">
                <a:solidFill>
                  <a:srgbClr val="000000"/>
                </a:solidFill>
                <a:latin typeface="Trebuchet MS" panose="020B0603020202020204" pitchFamily="34" charset="0"/>
              </a:rPr>
              <a:pPr fontAlgn="base">
                <a:spcBef>
                  <a:spcPct val="0"/>
                </a:spcBef>
                <a:spcAft>
                  <a:spcPct val="0"/>
                </a:spcAft>
                <a:defRPr/>
              </a:pPr>
              <a:t>‹#›</a:t>
            </a:fld>
            <a:endParaRPr lang="de-DE" sz="900" dirty="0">
              <a:solidFill>
                <a:srgbClr val="000000"/>
              </a:solidFill>
              <a:latin typeface="Trebuchet MS" panose="020B0603020202020204" pitchFamily="34" charset="0"/>
            </a:endParaRPr>
          </a:p>
        </p:txBody>
      </p:sp>
      <p:sp>
        <p:nvSpPr>
          <p:cNvPr id="23" name="Line 8"/>
          <p:cNvSpPr>
            <a:spLocks noChangeShapeType="1"/>
          </p:cNvSpPr>
          <p:nvPr userDrawn="1"/>
        </p:nvSpPr>
        <p:spPr bwMode="auto">
          <a:xfrm flipV="1">
            <a:off x="247650" y="6010656"/>
            <a:ext cx="8641080" cy="0"/>
          </a:xfrm>
          <a:prstGeom prst="line">
            <a:avLst/>
          </a:prstGeom>
          <a:noFill/>
          <a:ln w="9525">
            <a:solidFill>
              <a:srgbClr val="B4DC72"/>
            </a:solidFill>
            <a:round/>
            <a:headEnd/>
            <a:tailEnd/>
          </a:ln>
          <a:effectLst/>
        </p:spPr>
        <p:txBody>
          <a:bodyPr wrap="none" anchor="ctr">
            <a:prstTxWarp prst="textNoShape">
              <a:avLst/>
            </a:prstTxWarp>
          </a:bodyPr>
          <a:lstStyle/>
          <a:p>
            <a:pPr fontAlgn="base">
              <a:spcBef>
                <a:spcPct val="0"/>
              </a:spcBef>
              <a:spcAft>
                <a:spcPct val="0"/>
              </a:spcAft>
            </a:pPr>
            <a:endParaRPr lang="en-US" sz="1350" dirty="0">
              <a:solidFill>
                <a:srgbClr val="000000"/>
              </a:solidFill>
              <a:ea typeface="ＭＳ Ｐゴシック" pitchFamily="32" charset="-128"/>
            </a:endParaRPr>
          </a:p>
        </p:txBody>
      </p:sp>
      <p:sp>
        <p:nvSpPr>
          <p:cNvPr id="24" name="Line 9"/>
          <p:cNvSpPr>
            <a:spLocks noChangeShapeType="1"/>
          </p:cNvSpPr>
          <p:nvPr userDrawn="1"/>
        </p:nvSpPr>
        <p:spPr bwMode="auto">
          <a:xfrm>
            <a:off x="247650" y="801846"/>
            <a:ext cx="8641080" cy="0"/>
          </a:xfrm>
          <a:prstGeom prst="line">
            <a:avLst/>
          </a:prstGeom>
          <a:noFill/>
          <a:ln w="9525">
            <a:solidFill>
              <a:srgbClr val="B4DC72"/>
            </a:solidFill>
            <a:round/>
            <a:headEnd/>
            <a:tailEnd/>
          </a:ln>
          <a:effectLst/>
        </p:spPr>
        <p:txBody>
          <a:bodyPr wrap="none" anchor="ctr">
            <a:prstTxWarp prst="textNoShape">
              <a:avLst/>
            </a:prstTxWarp>
          </a:bodyPr>
          <a:lstStyle/>
          <a:p>
            <a:pPr fontAlgn="base">
              <a:spcBef>
                <a:spcPct val="0"/>
              </a:spcBef>
              <a:spcAft>
                <a:spcPct val="0"/>
              </a:spcAft>
              <a:defRPr/>
            </a:pPr>
            <a:endParaRPr lang="en-US" sz="1350" dirty="0">
              <a:solidFill>
                <a:srgbClr val="000000"/>
              </a:solidFill>
              <a:ea typeface="ＭＳ Ｐゴシック" pitchFamily="32" charset="-128"/>
            </a:endParaRPr>
          </a:p>
        </p:txBody>
      </p:sp>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627150" y="336817"/>
            <a:ext cx="1143462" cy="321376"/>
          </a:xfrm>
          <a:prstGeom prst="rect">
            <a:avLst/>
          </a:prstGeom>
        </p:spPr>
      </p:pic>
    </p:spTree>
    <p:extLst>
      <p:ext uri="{BB962C8B-B14F-4D97-AF65-F5344CB8AC3E}">
        <p14:creationId xmlns:p14="http://schemas.microsoft.com/office/powerpoint/2010/main" val="2905688780"/>
      </p:ext>
    </p:extLst>
  </p:cSld>
  <p:clrMap bg1="lt1" tx1="dk1" bg2="lt2" tx2="dk2" accent1="accent1" accent2="accent2" accent3="accent3" accent4="accent4" accent5="accent5" accent6="accent6" hlink="hlink" folHlink="folHlink"/>
  <p:sldLayoutIdLst>
    <p:sldLayoutId id="2147483923" r:id="rId1"/>
  </p:sldLayoutIdLst>
  <p:timing>
    <p:tnLst>
      <p:par>
        <p:cTn id="1" dur="indefinite" restart="never" nodeType="tmRoot"/>
      </p:par>
    </p:tnLst>
  </p:timing>
  <p:hf hdr="0" ftr="0" dt="0"/>
  <p:txStyles>
    <p:titleStyle>
      <a:lvl1pPr algn="l" rtl="0" eaLnBrk="0" fontAlgn="base" hangingPunct="0">
        <a:spcBef>
          <a:spcPct val="0"/>
        </a:spcBef>
        <a:spcAft>
          <a:spcPct val="0"/>
        </a:spcAft>
        <a:defRPr sz="2500" b="0" i="0" baseline="0">
          <a:solidFill>
            <a:srgbClr val="000000"/>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1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3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49"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464"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228594" indent="-228594" algn="l" defTabSz="1566582" rtl="0" eaLnBrk="0" fontAlgn="base" hangingPunct="0">
        <a:spcBef>
          <a:spcPct val="75000"/>
        </a:spcBef>
        <a:spcAft>
          <a:spcPct val="0"/>
        </a:spcAft>
        <a:buClrTx/>
        <a:buFont typeface="Wingdings" pitchFamily="2" charset="2"/>
        <a:buChar char="§"/>
        <a:defRPr sz="1600" b="0" i="0">
          <a:solidFill>
            <a:schemeClr val="tx1">
              <a:lumMod val="75000"/>
            </a:schemeClr>
          </a:solidFill>
          <a:latin typeface="Calibri Light"/>
          <a:ea typeface="+mn-ea"/>
          <a:cs typeface="Calibri Light"/>
        </a:defRPr>
      </a:lvl1pPr>
      <a:lvl2pPr marL="454014" indent="-225419" algn="l" defTabSz="1566582" rtl="0" eaLnBrk="0" fontAlgn="base" hangingPunct="0">
        <a:spcBef>
          <a:spcPct val="25000"/>
        </a:spcBef>
        <a:spcAft>
          <a:spcPct val="0"/>
        </a:spcAft>
        <a:buClrTx/>
        <a:buFont typeface="Arial" pitchFamily="34" charset="0"/>
        <a:buChar char="–"/>
        <a:defRPr sz="1600" b="0" i="0">
          <a:solidFill>
            <a:schemeClr val="tx1">
              <a:lumMod val="75000"/>
            </a:schemeClr>
          </a:solidFill>
          <a:latin typeface="Calibri Light"/>
          <a:ea typeface="+mn-ea"/>
          <a:cs typeface="Calibri Light"/>
        </a:defRPr>
      </a:lvl2pPr>
      <a:lvl3pPr marL="685783" indent="-228594" algn="l" defTabSz="1566582" rtl="0" eaLnBrk="0" fontAlgn="base" hangingPunct="0">
        <a:spcBef>
          <a:spcPct val="25000"/>
        </a:spcBef>
        <a:spcAft>
          <a:spcPct val="0"/>
        </a:spcAft>
        <a:buClrTx/>
        <a:buFont typeface="Arial"/>
        <a:buChar char="•"/>
        <a:defRPr sz="1600" b="0" i="0">
          <a:solidFill>
            <a:schemeClr val="tx1">
              <a:lumMod val="75000"/>
            </a:schemeClr>
          </a:solidFill>
          <a:latin typeface="Calibri Light"/>
          <a:ea typeface="+mn-ea"/>
          <a:cs typeface="Calibri Light"/>
        </a:defRPr>
      </a:lvl3pPr>
      <a:lvl4pPr marL="914378" indent="-228594" algn="l" defTabSz="1566582" rtl="0" eaLnBrk="0" fontAlgn="base" hangingPunct="0">
        <a:spcBef>
          <a:spcPct val="25000"/>
        </a:spcBef>
        <a:spcAft>
          <a:spcPct val="0"/>
        </a:spcAft>
        <a:buClrTx/>
        <a:buFont typeface="Trebuchet MS" pitchFamily="34" charset="0"/>
        <a:buChar char="-"/>
        <a:defRPr sz="1600" b="0" i="0">
          <a:solidFill>
            <a:schemeClr val="tx1">
              <a:lumMod val="75000"/>
            </a:schemeClr>
          </a:solidFill>
          <a:latin typeface="Calibri Light"/>
          <a:ea typeface="+mn-ea"/>
          <a:cs typeface="Calibri Light"/>
        </a:defRPr>
      </a:lvl4pPr>
      <a:lvl5pPr marL="1142972" indent="-228594" algn="l" defTabSz="1566582" rtl="0" eaLnBrk="0" fontAlgn="base" hangingPunct="0">
        <a:spcBef>
          <a:spcPct val="25000"/>
        </a:spcBef>
        <a:spcAft>
          <a:spcPct val="0"/>
        </a:spcAft>
        <a:buClrTx/>
        <a:buFont typeface="Calibri Light" pitchFamily="34" charset="0"/>
        <a:buChar char="»"/>
        <a:defRPr sz="1600" b="0" i="0">
          <a:solidFill>
            <a:schemeClr val="tx1">
              <a:lumMod val="75000"/>
            </a:schemeClr>
          </a:solidFill>
          <a:latin typeface="Calibri Light"/>
          <a:ea typeface="+mn-ea"/>
          <a:cs typeface="Calibri Light"/>
        </a:defRPr>
      </a:lvl5pPr>
      <a:lvl6pPr marL="1116088" indent="-140695" algn="l" defTabSz="1566582"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05" indent="-140695" algn="l" defTabSz="1566582"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21" indent="-140695" algn="l" defTabSz="1566582"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37" indent="-140695" algn="l" defTabSz="1566582"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33" rtl="0" eaLnBrk="1" latinLnBrk="0" hangingPunct="1">
        <a:defRPr sz="1500" kern="1200">
          <a:solidFill>
            <a:schemeClr val="tx1"/>
          </a:solidFill>
          <a:latin typeface="+mn-lt"/>
          <a:ea typeface="+mn-ea"/>
          <a:cs typeface="+mn-cs"/>
        </a:defRPr>
      </a:lvl1pPr>
      <a:lvl2pPr marL="389616" algn="l" defTabSz="779233" rtl="0" eaLnBrk="1" latinLnBrk="0" hangingPunct="1">
        <a:defRPr sz="1500" kern="1200">
          <a:solidFill>
            <a:schemeClr val="tx1"/>
          </a:solidFill>
          <a:latin typeface="+mn-lt"/>
          <a:ea typeface="+mn-ea"/>
          <a:cs typeface="+mn-cs"/>
        </a:defRPr>
      </a:lvl2pPr>
      <a:lvl3pPr marL="779233" algn="l" defTabSz="779233" rtl="0" eaLnBrk="1" latinLnBrk="0" hangingPunct="1">
        <a:defRPr sz="1500" kern="1200">
          <a:solidFill>
            <a:schemeClr val="tx1"/>
          </a:solidFill>
          <a:latin typeface="+mn-lt"/>
          <a:ea typeface="+mn-ea"/>
          <a:cs typeface="+mn-cs"/>
        </a:defRPr>
      </a:lvl3pPr>
      <a:lvl4pPr marL="1168849" algn="l" defTabSz="779233" rtl="0" eaLnBrk="1" latinLnBrk="0" hangingPunct="1">
        <a:defRPr sz="1500" kern="1200">
          <a:solidFill>
            <a:schemeClr val="tx1"/>
          </a:solidFill>
          <a:latin typeface="+mn-lt"/>
          <a:ea typeface="+mn-ea"/>
          <a:cs typeface="+mn-cs"/>
        </a:defRPr>
      </a:lvl4pPr>
      <a:lvl5pPr marL="1558464" algn="l" defTabSz="779233" rtl="0" eaLnBrk="1" latinLnBrk="0" hangingPunct="1">
        <a:defRPr sz="1500" kern="1200">
          <a:solidFill>
            <a:schemeClr val="tx1"/>
          </a:solidFill>
          <a:latin typeface="+mn-lt"/>
          <a:ea typeface="+mn-ea"/>
          <a:cs typeface="+mn-cs"/>
        </a:defRPr>
      </a:lvl5pPr>
      <a:lvl6pPr marL="1948080" algn="l" defTabSz="779233" rtl="0" eaLnBrk="1" latinLnBrk="0" hangingPunct="1">
        <a:defRPr sz="1500" kern="1200">
          <a:solidFill>
            <a:schemeClr val="tx1"/>
          </a:solidFill>
          <a:latin typeface="+mn-lt"/>
          <a:ea typeface="+mn-ea"/>
          <a:cs typeface="+mn-cs"/>
        </a:defRPr>
      </a:lvl6pPr>
      <a:lvl7pPr marL="2337697" algn="l" defTabSz="779233" rtl="0" eaLnBrk="1" latinLnBrk="0" hangingPunct="1">
        <a:defRPr sz="1500" kern="1200">
          <a:solidFill>
            <a:schemeClr val="tx1"/>
          </a:solidFill>
          <a:latin typeface="+mn-lt"/>
          <a:ea typeface="+mn-ea"/>
          <a:cs typeface="+mn-cs"/>
        </a:defRPr>
      </a:lvl7pPr>
      <a:lvl8pPr marL="2727313" algn="l" defTabSz="779233" rtl="0" eaLnBrk="1" latinLnBrk="0" hangingPunct="1">
        <a:defRPr sz="1500" kern="1200">
          <a:solidFill>
            <a:schemeClr val="tx1"/>
          </a:solidFill>
          <a:latin typeface="+mn-lt"/>
          <a:ea typeface="+mn-ea"/>
          <a:cs typeface="+mn-cs"/>
        </a:defRPr>
      </a:lvl8pPr>
      <a:lvl9pPr marL="3116929" algn="l" defTabSz="779233"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EODB </a:t>
            </a:r>
            <a:r>
              <a:rPr lang="en-US" dirty="0" smtClean="0"/>
              <a:t>Top </a:t>
            </a:r>
            <a:r>
              <a:rPr lang="en-US" dirty="0" smtClean="0"/>
              <a:t>Features for PI 5</a:t>
            </a:r>
            <a:endParaRPr lang="en-US" sz="4000" i="1" dirty="0"/>
          </a:p>
        </p:txBody>
      </p:sp>
      <p:sp>
        <p:nvSpPr>
          <p:cNvPr id="3" name="Text Placeholder 2"/>
          <p:cNvSpPr>
            <a:spLocks noGrp="1"/>
          </p:cNvSpPr>
          <p:nvPr>
            <p:ph type="body" idx="1"/>
          </p:nvPr>
        </p:nvSpPr>
        <p:spPr/>
        <p:txBody>
          <a:bodyPr/>
          <a:lstStyle/>
          <a:p>
            <a:r>
              <a:rPr lang="en-US" sz="3200" dirty="0" smtClean="0"/>
              <a:t>Jill Tate</a:t>
            </a:r>
            <a:endParaRPr lang="en-US" sz="3200" dirty="0"/>
          </a:p>
        </p:txBody>
      </p:sp>
    </p:spTree>
    <p:extLst>
      <p:ext uri="{BB962C8B-B14F-4D97-AF65-F5344CB8AC3E}">
        <p14:creationId xmlns:p14="http://schemas.microsoft.com/office/powerpoint/2010/main" val="2631623198"/>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1"/>
          </p:nvPr>
        </p:nvSpPr>
        <p:spPr>
          <a:xfrm>
            <a:off x="468314" y="1715692"/>
            <a:ext cx="8207375" cy="3927554"/>
          </a:xfrm>
        </p:spPr>
        <p:txBody>
          <a:bodyPr/>
          <a:lstStyle/>
          <a:p>
            <a:pPr marL="267891" lvl="1" indent="0">
              <a:buNone/>
            </a:pPr>
            <a:endParaRPr lang="en-US" dirty="0"/>
          </a:p>
          <a:p>
            <a:pPr marL="0" indent="0">
              <a:buNone/>
            </a:pPr>
            <a:r>
              <a:rPr lang="en-US" dirty="0"/>
              <a:t>	</a:t>
            </a:r>
          </a:p>
          <a:p>
            <a:pPr>
              <a:buFont typeface="Wingdings" panose="05000000000000000000" pitchFamily="2" charset="2"/>
              <a:buChar char="§"/>
            </a:pPr>
            <a:endParaRPr lang="en-US" dirty="0"/>
          </a:p>
          <a:p>
            <a:pPr>
              <a:buFont typeface="Arial" panose="020B0604020202020204" pitchFamily="34" charset="0"/>
              <a:buChar char="•"/>
            </a:pPr>
            <a:endParaRPr lang="en-US" sz="750" dirty="0"/>
          </a:p>
          <a:p>
            <a:pPr>
              <a:buFont typeface="Arial" panose="020B0604020202020204" pitchFamily="34" charset="0"/>
              <a:buChar char="•"/>
            </a:pPr>
            <a:endParaRPr lang="en-US" sz="750" dirty="0"/>
          </a:p>
          <a:p>
            <a:pPr>
              <a:buFont typeface="Arial" panose="020B0604020202020204" pitchFamily="34" charset="0"/>
              <a:buChar char="•"/>
            </a:pPr>
            <a:endParaRPr lang="en-US" sz="750" dirty="0"/>
          </a:p>
          <a:p>
            <a:pPr>
              <a:buFont typeface="Arial" panose="020B0604020202020204" pitchFamily="34" charset="0"/>
              <a:buChar char="•"/>
            </a:pPr>
            <a:endParaRPr lang="en-US" sz="750" dirty="0"/>
          </a:p>
          <a:p>
            <a:pPr>
              <a:buFont typeface="Arial" panose="020B0604020202020204" pitchFamily="34" charset="0"/>
              <a:buChar char="•"/>
            </a:pPr>
            <a:endParaRPr lang="en-US" sz="750" dirty="0"/>
          </a:p>
          <a:p>
            <a:pPr>
              <a:buFont typeface="Arial" panose="020B0604020202020204" pitchFamily="34" charset="0"/>
              <a:buChar char="•"/>
            </a:pPr>
            <a:endParaRPr lang="en-US" sz="750" dirty="0"/>
          </a:p>
          <a:p>
            <a:pPr>
              <a:buFont typeface="Arial" panose="020B0604020202020204" pitchFamily="34" charset="0"/>
              <a:buChar char="•"/>
            </a:pPr>
            <a:endParaRPr lang="en-US" sz="750" dirty="0"/>
          </a:p>
          <a:p>
            <a:pPr>
              <a:buFont typeface="Arial" panose="020B0604020202020204" pitchFamily="34" charset="0"/>
              <a:buChar char="•"/>
            </a:pPr>
            <a:endParaRPr lang="en-US" sz="750" dirty="0"/>
          </a:p>
          <a:p>
            <a:pPr marL="0" indent="0">
              <a:buNone/>
            </a:pPr>
            <a:endParaRPr lang="en-US" sz="750" dirty="0"/>
          </a:p>
        </p:txBody>
      </p:sp>
      <p:sp>
        <p:nvSpPr>
          <p:cNvPr id="4" name="Title 1"/>
          <p:cNvSpPr>
            <a:spLocks noGrp="1"/>
          </p:cNvSpPr>
          <p:nvPr>
            <p:ph type="title"/>
          </p:nvPr>
        </p:nvSpPr>
        <p:spPr>
          <a:xfrm>
            <a:off x="468312" y="229422"/>
            <a:ext cx="8207375" cy="594122"/>
          </a:xfrm>
        </p:spPr>
        <p:txBody>
          <a:bodyPr/>
          <a:lstStyle/>
          <a:p>
            <a:r>
              <a:rPr lang="en-US" dirty="0" smtClean="0"/>
              <a:t>EODB Feature List-Summarized</a:t>
            </a:r>
            <a:endParaRPr lang="en-US" sz="1500" dirty="0"/>
          </a:p>
        </p:txBody>
      </p:sp>
      <p:sp>
        <p:nvSpPr>
          <p:cNvPr id="9" name="TextBox 8"/>
          <p:cNvSpPr txBox="1"/>
          <p:nvPr/>
        </p:nvSpPr>
        <p:spPr>
          <a:xfrm>
            <a:off x="4031940" y="2596697"/>
            <a:ext cx="702078" cy="369332"/>
          </a:xfrm>
          <a:prstGeom prst="rect">
            <a:avLst/>
          </a:prstGeom>
          <a:noFill/>
        </p:spPr>
        <p:txBody>
          <a:bodyPr wrap="square" rtlCol="0">
            <a:spAutoFit/>
          </a:bodyPr>
          <a:lstStyle/>
          <a:p>
            <a:pPr fontAlgn="base">
              <a:spcBef>
                <a:spcPct val="0"/>
              </a:spcBef>
              <a:spcAft>
                <a:spcPct val="0"/>
              </a:spcAft>
            </a:pPr>
            <a:r>
              <a:rPr lang="en-US" dirty="0">
                <a:solidFill>
                  <a:prstClr val="white"/>
                </a:solidFill>
                <a:cs typeface="Arial" panose="020B0604020202020204" pitchFamily="34" charset="0"/>
              </a:rPr>
              <a:t>TKM</a:t>
            </a:r>
          </a:p>
        </p:txBody>
      </p:sp>
      <p:graphicFrame>
        <p:nvGraphicFramePr>
          <p:cNvPr id="7" name="Table 6"/>
          <p:cNvGraphicFramePr>
            <a:graphicFrameLocks noGrp="1"/>
          </p:cNvGraphicFramePr>
          <p:nvPr>
            <p:extLst>
              <p:ext uri="{D42A27DB-BD31-4B8C-83A1-F6EECF244321}">
                <p14:modId xmlns:p14="http://schemas.microsoft.com/office/powerpoint/2010/main" val="3302668106"/>
              </p:ext>
            </p:extLst>
          </p:nvPr>
        </p:nvGraphicFramePr>
        <p:xfrm>
          <a:off x="552134" y="1258888"/>
          <a:ext cx="7563166" cy="5217248"/>
        </p:xfrm>
        <a:graphic>
          <a:graphicData uri="http://schemas.openxmlformats.org/drawingml/2006/table">
            <a:tbl>
              <a:tblPr firstRow="1" bandRow="1">
                <a:tableStyleId>{00A15C55-8517-42AA-B614-E9B94910E393}</a:tableStyleId>
              </a:tblPr>
              <a:tblGrid>
                <a:gridCol w="2506980"/>
                <a:gridCol w="4236720"/>
                <a:gridCol w="819466"/>
              </a:tblGrid>
              <a:tr h="256239">
                <a:tc>
                  <a:txBody>
                    <a:bodyPr/>
                    <a:lstStyle>
                      <a:lvl1pPr marL="0" algn="l" defTabSz="685800" rtl="0" eaLnBrk="1" latinLnBrk="0" hangingPunct="1">
                        <a:defRPr sz="1350" b="1" kern="1200">
                          <a:solidFill>
                            <a:schemeClr val="lt1"/>
                          </a:solidFill>
                          <a:latin typeface="Arial"/>
                          <a:cs typeface="Arial"/>
                        </a:defRPr>
                      </a:lvl1pPr>
                      <a:lvl2pPr marL="342900" algn="l" defTabSz="685800" rtl="0" eaLnBrk="1" latinLnBrk="0" hangingPunct="1">
                        <a:defRPr sz="1350" b="1" kern="1200">
                          <a:solidFill>
                            <a:schemeClr val="lt1"/>
                          </a:solidFill>
                          <a:latin typeface="Arial"/>
                          <a:cs typeface="Arial"/>
                        </a:defRPr>
                      </a:lvl2pPr>
                      <a:lvl3pPr marL="685800" algn="l" defTabSz="685800" rtl="0" eaLnBrk="1" latinLnBrk="0" hangingPunct="1">
                        <a:defRPr sz="1350" b="1" kern="1200">
                          <a:solidFill>
                            <a:schemeClr val="lt1"/>
                          </a:solidFill>
                          <a:latin typeface="Arial"/>
                          <a:cs typeface="Arial"/>
                        </a:defRPr>
                      </a:lvl3pPr>
                      <a:lvl4pPr marL="1028700" algn="l" defTabSz="685800" rtl="0" eaLnBrk="1" latinLnBrk="0" hangingPunct="1">
                        <a:defRPr sz="1350" b="1" kern="1200">
                          <a:solidFill>
                            <a:schemeClr val="lt1"/>
                          </a:solidFill>
                          <a:latin typeface="Arial"/>
                          <a:cs typeface="Arial"/>
                        </a:defRPr>
                      </a:lvl4pPr>
                      <a:lvl5pPr marL="1371600" algn="l" defTabSz="685800" rtl="0" eaLnBrk="1" latinLnBrk="0" hangingPunct="1">
                        <a:defRPr sz="1350" b="1" kern="1200">
                          <a:solidFill>
                            <a:schemeClr val="lt1"/>
                          </a:solidFill>
                          <a:latin typeface="Arial"/>
                          <a:cs typeface="Arial"/>
                        </a:defRPr>
                      </a:lvl5pPr>
                      <a:lvl6pPr marL="1714500" algn="l" defTabSz="685800" rtl="0" eaLnBrk="1" latinLnBrk="0" hangingPunct="1">
                        <a:defRPr sz="1350" b="1" kern="1200">
                          <a:solidFill>
                            <a:schemeClr val="lt1"/>
                          </a:solidFill>
                          <a:latin typeface="Arial"/>
                          <a:cs typeface="Arial"/>
                        </a:defRPr>
                      </a:lvl6pPr>
                      <a:lvl7pPr marL="2057400" algn="l" defTabSz="685800" rtl="0" eaLnBrk="1" latinLnBrk="0" hangingPunct="1">
                        <a:defRPr sz="1350" b="1" kern="1200">
                          <a:solidFill>
                            <a:schemeClr val="lt1"/>
                          </a:solidFill>
                          <a:latin typeface="Arial"/>
                          <a:cs typeface="Arial"/>
                        </a:defRPr>
                      </a:lvl7pPr>
                      <a:lvl8pPr marL="2400300" algn="l" defTabSz="685800" rtl="0" eaLnBrk="1" latinLnBrk="0" hangingPunct="1">
                        <a:defRPr sz="1350" b="1" kern="1200">
                          <a:solidFill>
                            <a:schemeClr val="lt1"/>
                          </a:solidFill>
                          <a:latin typeface="Arial"/>
                          <a:cs typeface="Arial"/>
                        </a:defRPr>
                      </a:lvl8pPr>
                      <a:lvl9pPr marL="2743200" algn="l" defTabSz="685800" rtl="0" eaLnBrk="1" latinLnBrk="0" hangingPunct="1">
                        <a:defRPr sz="1350" b="1" kern="1200">
                          <a:solidFill>
                            <a:schemeClr val="lt1"/>
                          </a:solidFill>
                          <a:latin typeface="Arial"/>
                          <a:cs typeface="Arial"/>
                        </a:defRPr>
                      </a:lvl9pPr>
                    </a:lstStyle>
                    <a:p>
                      <a:pPr algn="l" rtl="0" fontAlgn="ctr"/>
                      <a:r>
                        <a:rPr lang="en-US" sz="1000" u="none" strike="noStrike" dirty="0">
                          <a:effectLst/>
                        </a:rPr>
                        <a:t>FEATURE</a:t>
                      </a:r>
                      <a:endParaRPr lang="en-US" sz="1000" b="1" i="0" u="none" strike="noStrike" dirty="0">
                        <a:solidFill>
                          <a:schemeClr val="bg1"/>
                        </a:solidFill>
                        <a:effectLst/>
                        <a:latin typeface="Arial" charset="0"/>
                      </a:endParaRPr>
                    </a:p>
                  </a:txBody>
                  <a:tcPr marL="8266" marR="8266" marT="8266" marB="0" anchor="ctr"/>
                </a:tc>
                <a:tc>
                  <a:txBody>
                    <a:bodyPr/>
                    <a:lstStyle>
                      <a:lvl1pPr marL="0" algn="l" defTabSz="685800" rtl="0" eaLnBrk="1" latinLnBrk="0" hangingPunct="1">
                        <a:defRPr sz="1350" b="1" kern="1200">
                          <a:solidFill>
                            <a:schemeClr val="lt1"/>
                          </a:solidFill>
                          <a:latin typeface="Arial"/>
                          <a:cs typeface="Arial"/>
                        </a:defRPr>
                      </a:lvl1pPr>
                      <a:lvl2pPr marL="342900" algn="l" defTabSz="685800" rtl="0" eaLnBrk="1" latinLnBrk="0" hangingPunct="1">
                        <a:defRPr sz="1350" b="1" kern="1200">
                          <a:solidFill>
                            <a:schemeClr val="lt1"/>
                          </a:solidFill>
                          <a:latin typeface="Arial"/>
                          <a:cs typeface="Arial"/>
                        </a:defRPr>
                      </a:lvl2pPr>
                      <a:lvl3pPr marL="685800" algn="l" defTabSz="685800" rtl="0" eaLnBrk="1" latinLnBrk="0" hangingPunct="1">
                        <a:defRPr sz="1350" b="1" kern="1200">
                          <a:solidFill>
                            <a:schemeClr val="lt1"/>
                          </a:solidFill>
                          <a:latin typeface="Arial"/>
                          <a:cs typeface="Arial"/>
                        </a:defRPr>
                      </a:lvl3pPr>
                      <a:lvl4pPr marL="1028700" algn="l" defTabSz="685800" rtl="0" eaLnBrk="1" latinLnBrk="0" hangingPunct="1">
                        <a:defRPr sz="1350" b="1" kern="1200">
                          <a:solidFill>
                            <a:schemeClr val="lt1"/>
                          </a:solidFill>
                          <a:latin typeface="Arial"/>
                          <a:cs typeface="Arial"/>
                        </a:defRPr>
                      </a:lvl4pPr>
                      <a:lvl5pPr marL="1371600" algn="l" defTabSz="685800" rtl="0" eaLnBrk="1" latinLnBrk="0" hangingPunct="1">
                        <a:defRPr sz="1350" b="1" kern="1200">
                          <a:solidFill>
                            <a:schemeClr val="lt1"/>
                          </a:solidFill>
                          <a:latin typeface="Arial"/>
                          <a:cs typeface="Arial"/>
                        </a:defRPr>
                      </a:lvl5pPr>
                      <a:lvl6pPr marL="1714500" algn="l" defTabSz="685800" rtl="0" eaLnBrk="1" latinLnBrk="0" hangingPunct="1">
                        <a:defRPr sz="1350" b="1" kern="1200">
                          <a:solidFill>
                            <a:schemeClr val="lt1"/>
                          </a:solidFill>
                          <a:latin typeface="Arial"/>
                          <a:cs typeface="Arial"/>
                        </a:defRPr>
                      </a:lvl6pPr>
                      <a:lvl7pPr marL="2057400" algn="l" defTabSz="685800" rtl="0" eaLnBrk="1" latinLnBrk="0" hangingPunct="1">
                        <a:defRPr sz="1350" b="1" kern="1200">
                          <a:solidFill>
                            <a:schemeClr val="lt1"/>
                          </a:solidFill>
                          <a:latin typeface="Arial"/>
                          <a:cs typeface="Arial"/>
                        </a:defRPr>
                      </a:lvl7pPr>
                      <a:lvl8pPr marL="2400300" algn="l" defTabSz="685800" rtl="0" eaLnBrk="1" latinLnBrk="0" hangingPunct="1">
                        <a:defRPr sz="1350" b="1" kern="1200">
                          <a:solidFill>
                            <a:schemeClr val="lt1"/>
                          </a:solidFill>
                          <a:latin typeface="Arial"/>
                          <a:cs typeface="Arial"/>
                        </a:defRPr>
                      </a:lvl8pPr>
                      <a:lvl9pPr marL="2743200" algn="l" defTabSz="685800" rtl="0" eaLnBrk="1" latinLnBrk="0" hangingPunct="1">
                        <a:defRPr sz="1350" b="1" kern="1200">
                          <a:solidFill>
                            <a:schemeClr val="lt1"/>
                          </a:solidFill>
                          <a:latin typeface="Arial"/>
                          <a:cs typeface="Arial"/>
                        </a:defRPr>
                      </a:lvl9pPr>
                    </a:lstStyle>
                    <a:p>
                      <a:pPr algn="l" rtl="0" fontAlgn="ctr"/>
                      <a:r>
                        <a:rPr lang="en-US" sz="1000" u="none" strike="noStrike" dirty="0" smtClean="0">
                          <a:effectLst/>
                        </a:rPr>
                        <a:t>Description (Summary)</a:t>
                      </a:r>
                      <a:endParaRPr lang="en-US" sz="1000" b="1" i="0" u="none" strike="noStrike" dirty="0">
                        <a:solidFill>
                          <a:schemeClr val="bg1"/>
                        </a:solidFill>
                        <a:effectLst/>
                        <a:latin typeface="Arial" charset="0"/>
                      </a:endParaRPr>
                    </a:p>
                  </a:txBody>
                  <a:tcPr marL="8266" marR="8266" marT="8266" marB="0" anchor="ctr"/>
                </a:tc>
                <a:tc>
                  <a:txBody>
                    <a:bodyPr/>
                    <a:lstStyle/>
                    <a:p>
                      <a:pPr algn="l" rtl="0" fontAlgn="ctr"/>
                      <a:r>
                        <a:rPr lang="en-US" sz="1000" u="none" strike="noStrike" dirty="0" smtClean="0">
                          <a:effectLst/>
                        </a:rPr>
                        <a:t>Priority</a:t>
                      </a:r>
                      <a:endParaRPr lang="en-US" sz="1000" b="1" i="0" u="none" strike="noStrike" dirty="0">
                        <a:solidFill>
                          <a:schemeClr val="bg1"/>
                        </a:solidFill>
                        <a:effectLst/>
                        <a:latin typeface="Arial" charset="0"/>
                      </a:endParaRPr>
                    </a:p>
                  </a:txBody>
                  <a:tcPr marL="8266" marR="8266" marT="8266" marB="0" anchor="ctr"/>
                </a:tc>
              </a:tr>
              <a:tr h="214910">
                <a:tc>
                  <a:txBody>
                    <a:bodyPr/>
                    <a:lstStyle>
                      <a:lvl1pPr marL="0" algn="l" defTabSz="685800" rtl="0" eaLnBrk="1" latinLnBrk="0" hangingPunct="1">
                        <a:defRPr sz="1350" kern="1200">
                          <a:solidFill>
                            <a:schemeClr val="dk1"/>
                          </a:solidFill>
                          <a:latin typeface="Arial"/>
                          <a:cs typeface="Arial"/>
                        </a:defRPr>
                      </a:lvl1pPr>
                      <a:lvl2pPr marL="342900" algn="l" defTabSz="685800" rtl="0" eaLnBrk="1" latinLnBrk="0" hangingPunct="1">
                        <a:defRPr sz="1350" kern="1200">
                          <a:solidFill>
                            <a:schemeClr val="dk1"/>
                          </a:solidFill>
                          <a:latin typeface="Arial"/>
                          <a:cs typeface="Arial"/>
                        </a:defRPr>
                      </a:lvl2pPr>
                      <a:lvl3pPr marL="685800" algn="l" defTabSz="685800" rtl="0" eaLnBrk="1" latinLnBrk="0" hangingPunct="1">
                        <a:defRPr sz="1350" kern="1200">
                          <a:solidFill>
                            <a:schemeClr val="dk1"/>
                          </a:solidFill>
                          <a:latin typeface="Arial"/>
                          <a:cs typeface="Arial"/>
                        </a:defRPr>
                      </a:lvl3pPr>
                      <a:lvl4pPr marL="1028700" algn="l" defTabSz="685800" rtl="0" eaLnBrk="1" latinLnBrk="0" hangingPunct="1">
                        <a:defRPr sz="1350" kern="1200">
                          <a:solidFill>
                            <a:schemeClr val="dk1"/>
                          </a:solidFill>
                          <a:latin typeface="Arial"/>
                          <a:cs typeface="Arial"/>
                        </a:defRPr>
                      </a:lvl4pPr>
                      <a:lvl5pPr marL="1371600" algn="l" defTabSz="685800" rtl="0" eaLnBrk="1" latinLnBrk="0" hangingPunct="1">
                        <a:defRPr sz="1350" kern="1200">
                          <a:solidFill>
                            <a:schemeClr val="dk1"/>
                          </a:solidFill>
                          <a:latin typeface="Arial"/>
                          <a:cs typeface="Arial"/>
                        </a:defRPr>
                      </a:lvl5pPr>
                      <a:lvl6pPr marL="1714500" algn="l" defTabSz="685800" rtl="0" eaLnBrk="1" latinLnBrk="0" hangingPunct="1">
                        <a:defRPr sz="1350" kern="1200">
                          <a:solidFill>
                            <a:schemeClr val="dk1"/>
                          </a:solidFill>
                          <a:latin typeface="Arial"/>
                          <a:cs typeface="Arial"/>
                        </a:defRPr>
                      </a:lvl6pPr>
                      <a:lvl7pPr marL="2057400" algn="l" defTabSz="685800" rtl="0" eaLnBrk="1" latinLnBrk="0" hangingPunct="1">
                        <a:defRPr sz="1350" kern="1200">
                          <a:solidFill>
                            <a:schemeClr val="dk1"/>
                          </a:solidFill>
                          <a:latin typeface="Arial"/>
                          <a:cs typeface="Arial"/>
                        </a:defRPr>
                      </a:lvl7pPr>
                      <a:lvl8pPr marL="2400300" algn="l" defTabSz="685800" rtl="0" eaLnBrk="1" latinLnBrk="0" hangingPunct="1">
                        <a:defRPr sz="1350" kern="1200">
                          <a:solidFill>
                            <a:schemeClr val="dk1"/>
                          </a:solidFill>
                          <a:latin typeface="Arial"/>
                          <a:cs typeface="Arial"/>
                        </a:defRPr>
                      </a:lvl8pPr>
                      <a:lvl9pPr marL="2743200" algn="l" defTabSz="685800" rtl="0" eaLnBrk="1" latinLnBrk="0" hangingPunct="1">
                        <a:defRPr sz="1350" kern="1200">
                          <a:solidFill>
                            <a:schemeClr val="dk1"/>
                          </a:solidFill>
                          <a:latin typeface="Arial"/>
                          <a:cs typeface="Arial"/>
                        </a:defRPr>
                      </a:lvl9pPr>
                    </a:lstStyle>
                    <a:p>
                      <a:pPr algn="l" rtl="0" fontAlgn="ctr"/>
                      <a:r>
                        <a:rPr lang="en-US" sz="1000" b="0" i="0" u="none" strike="noStrike" dirty="0" smtClean="0">
                          <a:solidFill>
                            <a:schemeClr val="tx1"/>
                          </a:solidFill>
                          <a:effectLst/>
                          <a:latin typeface="Arial" charset="0"/>
                        </a:rPr>
                        <a:t>Add foundational</a:t>
                      </a:r>
                      <a:r>
                        <a:rPr lang="en-US" sz="1000" b="0" i="0" u="none" strike="noStrike" baseline="0" dirty="0" smtClean="0">
                          <a:solidFill>
                            <a:schemeClr val="tx1"/>
                          </a:solidFill>
                          <a:effectLst/>
                          <a:latin typeface="Arial" charset="0"/>
                        </a:rPr>
                        <a:t> elements to Offerings Catalog</a:t>
                      </a:r>
                      <a:endParaRPr lang="en-US" sz="1000" b="0" i="0" u="none" strike="noStrike" dirty="0">
                        <a:solidFill>
                          <a:schemeClr val="tx1"/>
                        </a:solidFill>
                        <a:effectLst/>
                        <a:latin typeface="Arial" charset="0"/>
                      </a:endParaRPr>
                    </a:p>
                  </a:txBody>
                  <a:tcPr marL="8266" marR="8266" marT="8266" marB="0" anchor="ctr"/>
                </a:tc>
                <a:tc>
                  <a:txBody>
                    <a:bodyPr/>
                    <a:lstStyle>
                      <a:lvl1pPr marL="0" algn="l" defTabSz="685800" rtl="0" eaLnBrk="1" latinLnBrk="0" hangingPunct="1">
                        <a:defRPr sz="1350" kern="1200">
                          <a:solidFill>
                            <a:schemeClr val="dk1"/>
                          </a:solidFill>
                          <a:latin typeface="Arial"/>
                          <a:cs typeface="Arial"/>
                        </a:defRPr>
                      </a:lvl1pPr>
                      <a:lvl2pPr marL="342900" algn="l" defTabSz="685800" rtl="0" eaLnBrk="1" latinLnBrk="0" hangingPunct="1">
                        <a:defRPr sz="1350" kern="1200">
                          <a:solidFill>
                            <a:schemeClr val="dk1"/>
                          </a:solidFill>
                          <a:latin typeface="Arial"/>
                          <a:cs typeface="Arial"/>
                        </a:defRPr>
                      </a:lvl2pPr>
                      <a:lvl3pPr marL="685800" algn="l" defTabSz="685800" rtl="0" eaLnBrk="1" latinLnBrk="0" hangingPunct="1">
                        <a:defRPr sz="1350" kern="1200">
                          <a:solidFill>
                            <a:schemeClr val="dk1"/>
                          </a:solidFill>
                          <a:latin typeface="Arial"/>
                          <a:cs typeface="Arial"/>
                        </a:defRPr>
                      </a:lvl3pPr>
                      <a:lvl4pPr marL="1028700" algn="l" defTabSz="685800" rtl="0" eaLnBrk="1" latinLnBrk="0" hangingPunct="1">
                        <a:defRPr sz="1350" kern="1200">
                          <a:solidFill>
                            <a:schemeClr val="dk1"/>
                          </a:solidFill>
                          <a:latin typeface="Arial"/>
                          <a:cs typeface="Arial"/>
                        </a:defRPr>
                      </a:lvl4pPr>
                      <a:lvl5pPr marL="1371600" algn="l" defTabSz="685800" rtl="0" eaLnBrk="1" latinLnBrk="0" hangingPunct="1">
                        <a:defRPr sz="1350" kern="1200">
                          <a:solidFill>
                            <a:schemeClr val="dk1"/>
                          </a:solidFill>
                          <a:latin typeface="Arial"/>
                          <a:cs typeface="Arial"/>
                        </a:defRPr>
                      </a:lvl5pPr>
                      <a:lvl6pPr marL="1714500" algn="l" defTabSz="685800" rtl="0" eaLnBrk="1" latinLnBrk="0" hangingPunct="1">
                        <a:defRPr sz="1350" kern="1200">
                          <a:solidFill>
                            <a:schemeClr val="dk1"/>
                          </a:solidFill>
                          <a:latin typeface="Arial"/>
                          <a:cs typeface="Arial"/>
                        </a:defRPr>
                      </a:lvl6pPr>
                      <a:lvl7pPr marL="2057400" algn="l" defTabSz="685800" rtl="0" eaLnBrk="1" latinLnBrk="0" hangingPunct="1">
                        <a:defRPr sz="1350" kern="1200">
                          <a:solidFill>
                            <a:schemeClr val="dk1"/>
                          </a:solidFill>
                          <a:latin typeface="Arial"/>
                          <a:cs typeface="Arial"/>
                        </a:defRPr>
                      </a:lvl7pPr>
                      <a:lvl8pPr marL="2400300" algn="l" defTabSz="685800" rtl="0" eaLnBrk="1" latinLnBrk="0" hangingPunct="1">
                        <a:defRPr sz="1350" kern="1200">
                          <a:solidFill>
                            <a:schemeClr val="dk1"/>
                          </a:solidFill>
                          <a:latin typeface="Arial"/>
                          <a:cs typeface="Arial"/>
                        </a:defRPr>
                      </a:lvl8pPr>
                      <a:lvl9pPr marL="2743200" algn="l" defTabSz="685800" rtl="0" eaLnBrk="1" latinLnBrk="0" hangingPunct="1">
                        <a:defRPr sz="1350" kern="1200">
                          <a:solidFill>
                            <a:schemeClr val="dk1"/>
                          </a:solidFill>
                          <a:latin typeface="Arial"/>
                          <a:cs typeface="Arial"/>
                        </a:defRPr>
                      </a:lvl9pPr>
                    </a:lstStyle>
                    <a:p>
                      <a:pPr algn="l" rtl="0" fontAlgn="ctr"/>
                      <a:r>
                        <a:rPr lang="en-US" sz="1000" b="0" i="0" u="none" strike="noStrike" dirty="0" smtClean="0">
                          <a:solidFill>
                            <a:schemeClr val="tx1"/>
                          </a:solidFill>
                          <a:effectLst/>
                          <a:latin typeface="Arial" charset="0"/>
                        </a:rPr>
                        <a:t>As an ARW customer I want the next</a:t>
                      </a:r>
                      <a:r>
                        <a:rPr lang="en-US" sz="1000" b="0" i="0" u="none" strike="noStrike" baseline="0" dirty="0" smtClean="0">
                          <a:solidFill>
                            <a:schemeClr val="tx1"/>
                          </a:solidFill>
                          <a:effectLst/>
                          <a:latin typeface="Arial" charset="0"/>
                        </a:rPr>
                        <a:t> level of functionality added to current Offerings Catalog (Browse), so that I can access product information down to the </a:t>
                      </a:r>
                      <a:r>
                        <a:rPr lang="en-US" sz="1000" b="0" i="0" u="none" strike="noStrike" baseline="0" dirty="0" err="1" smtClean="0">
                          <a:solidFill>
                            <a:schemeClr val="tx1"/>
                          </a:solidFill>
                          <a:effectLst/>
                          <a:latin typeface="Arial" charset="0"/>
                        </a:rPr>
                        <a:t>sku</a:t>
                      </a:r>
                      <a:r>
                        <a:rPr lang="en-US" sz="1000" b="0" i="0" u="none" strike="noStrike" baseline="0" dirty="0" smtClean="0">
                          <a:solidFill>
                            <a:schemeClr val="tx1"/>
                          </a:solidFill>
                          <a:effectLst/>
                          <a:latin typeface="Arial" charset="0"/>
                        </a:rPr>
                        <a:t> level and see all relevant artifacts (</a:t>
                      </a:r>
                      <a:r>
                        <a:rPr lang="en-US" sz="1000" b="0" i="0" u="none" strike="noStrike" baseline="0" dirty="0" err="1" smtClean="0">
                          <a:solidFill>
                            <a:schemeClr val="tx1"/>
                          </a:solidFill>
                          <a:effectLst/>
                          <a:latin typeface="Arial" charset="0"/>
                        </a:rPr>
                        <a:t>eg</a:t>
                      </a:r>
                      <a:r>
                        <a:rPr lang="en-US" sz="1000" b="0" i="0" u="none" strike="noStrike" baseline="0" dirty="0" smtClean="0">
                          <a:solidFill>
                            <a:schemeClr val="tx1"/>
                          </a:solidFill>
                          <a:effectLst/>
                          <a:latin typeface="Arial" charset="0"/>
                        </a:rPr>
                        <a:t> literature). </a:t>
                      </a:r>
                      <a:endParaRPr lang="en-US" sz="1000" b="0" i="0" u="none" strike="noStrike" dirty="0">
                        <a:solidFill>
                          <a:schemeClr val="tx1"/>
                        </a:solidFill>
                        <a:effectLst/>
                        <a:latin typeface="Arial" charset="0"/>
                      </a:endParaRPr>
                    </a:p>
                  </a:txBody>
                  <a:tcPr marL="8266" marR="8266" marT="8266" marB="0" anchor="ctr"/>
                </a:tc>
                <a:tc>
                  <a:txBody>
                    <a:bodyPr/>
                    <a:lstStyle/>
                    <a:p>
                      <a:pPr algn="l" rtl="0" fontAlgn="ctr"/>
                      <a:r>
                        <a:rPr lang="en-US" sz="1000" b="0" i="0" u="none" strike="noStrike" dirty="0" smtClean="0">
                          <a:solidFill>
                            <a:schemeClr val="tx1"/>
                          </a:solidFill>
                          <a:effectLst/>
                          <a:latin typeface="Arial" charset="0"/>
                        </a:rPr>
                        <a:t>1</a:t>
                      </a:r>
                      <a:endParaRPr lang="en-US" sz="1000" b="0" i="0" u="none" strike="noStrike" dirty="0">
                        <a:solidFill>
                          <a:schemeClr val="tx1"/>
                        </a:solidFill>
                        <a:effectLst/>
                        <a:latin typeface="Arial" charset="0"/>
                      </a:endParaRPr>
                    </a:p>
                  </a:txBody>
                  <a:tcPr marL="8266" marR="8266" marT="8266" marB="0" anchor="ctr"/>
                </a:tc>
              </a:tr>
              <a:tr h="305833">
                <a:tc>
                  <a:txBody>
                    <a:bodyPr/>
                    <a:lstStyle>
                      <a:lvl1pPr marL="0" algn="l" defTabSz="685800" rtl="0" eaLnBrk="1" latinLnBrk="0" hangingPunct="1">
                        <a:defRPr sz="1350" kern="1200">
                          <a:solidFill>
                            <a:schemeClr val="dk1"/>
                          </a:solidFill>
                          <a:latin typeface="Arial"/>
                          <a:cs typeface="Arial"/>
                        </a:defRPr>
                      </a:lvl1pPr>
                      <a:lvl2pPr marL="342900" algn="l" defTabSz="685800" rtl="0" eaLnBrk="1" latinLnBrk="0" hangingPunct="1">
                        <a:defRPr sz="1350" kern="1200">
                          <a:solidFill>
                            <a:schemeClr val="dk1"/>
                          </a:solidFill>
                          <a:latin typeface="Arial"/>
                          <a:cs typeface="Arial"/>
                        </a:defRPr>
                      </a:lvl2pPr>
                      <a:lvl3pPr marL="685800" algn="l" defTabSz="685800" rtl="0" eaLnBrk="1" latinLnBrk="0" hangingPunct="1">
                        <a:defRPr sz="1350" kern="1200">
                          <a:solidFill>
                            <a:schemeClr val="dk1"/>
                          </a:solidFill>
                          <a:latin typeface="Arial"/>
                          <a:cs typeface="Arial"/>
                        </a:defRPr>
                      </a:lvl3pPr>
                      <a:lvl4pPr marL="1028700" algn="l" defTabSz="685800" rtl="0" eaLnBrk="1" latinLnBrk="0" hangingPunct="1">
                        <a:defRPr sz="1350" kern="1200">
                          <a:solidFill>
                            <a:schemeClr val="dk1"/>
                          </a:solidFill>
                          <a:latin typeface="Arial"/>
                          <a:cs typeface="Arial"/>
                        </a:defRPr>
                      </a:lvl4pPr>
                      <a:lvl5pPr marL="1371600" algn="l" defTabSz="685800" rtl="0" eaLnBrk="1" latinLnBrk="0" hangingPunct="1">
                        <a:defRPr sz="1350" kern="1200">
                          <a:solidFill>
                            <a:schemeClr val="dk1"/>
                          </a:solidFill>
                          <a:latin typeface="Arial"/>
                          <a:cs typeface="Arial"/>
                        </a:defRPr>
                      </a:lvl5pPr>
                      <a:lvl6pPr marL="1714500" algn="l" defTabSz="685800" rtl="0" eaLnBrk="1" latinLnBrk="0" hangingPunct="1">
                        <a:defRPr sz="1350" kern="1200">
                          <a:solidFill>
                            <a:schemeClr val="dk1"/>
                          </a:solidFill>
                          <a:latin typeface="Arial"/>
                          <a:cs typeface="Arial"/>
                        </a:defRPr>
                      </a:lvl6pPr>
                      <a:lvl7pPr marL="2057400" algn="l" defTabSz="685800" rtl="0" eaLnBrk="1" latinLnBrk="0" hangingPunct="1">
                        <a:defRPr sz="1350" kern="1200">
                          <a:solidFill>
                            <a:schemeClr val="dk1"/>
                          </a:solidFill>
                          <a:latin typeface="Arial"/>
                          <a:cs typeface="Arial"/>
                        </a:defRPr>
                      </a:lvl7pPr>
                      <a:lvl8pPr marL="2400300" algn="l" defTabSz="685800" rtl="0" eaLnBrk="1" latinLnBrk="0" hangingPunct="1">
                        <a:defRPr sz="1350" kern="1200">
                          <a:solidFill>
                            <a:schemeClr val="dk1"/>
                          </a:solidFill>
                          <a:latin typeface="Arial"/>
                          <a:cs typeface="Arial"/>
                        </a:defRPr>
                      </a:lvl8pPr>
                      <a:lvl9pPr marL="2743200" algn="l" defTabSz="685800" rtl="0" eaLnBrk="1" latinLnBrk="0" hangingPunct="1">
                        <a:defRPr sz="1350" kern="1200">
                          <a:solidFill>
                            <a:schemeClr val="dk1"/>
                          </a:solidFill>
                          <a:latin typeface="Arial"/>
                          <a:cs typeface="Arial"/>
                        </a:defRPr>
                      </a:lvl9pPr>
                    </a:lstStyle>
                    <a:p>
                      <a:pPr algn="l" rtl="0" fontAlgn="ctr"/>
                      <a:r>
                        <a:rPr lang="en-US" sz="1000" b="0" i="0" u="none" strike="noStrike" dirty="0" err="1" smtClean="0">
                          <a:solidFill>
                            <a:schemeClr val="tx1"/>
                          </a:solidFill>
                          <a:effectLst/>
                          <a:latin typeface="Arial" charset="0"/>
                        </a:rPr>
                        <a:t>CloudCraze</a:t>
                      </a:r>
                      <a:r>
                        <a:rPr lang="en-US" sz="1000" b="0" i="0" u="none" strike="noStrike" baseline="0" dirty="0" smtClean="0">
                          <a:solidFill>
                            <a:schemeClr val="tx1"/>
                          </a:solidFill>
                          <a:effectLst/>
                          <a:latin typeface="Arial" charset="0"/>
                        </a:rPr>
                        <a:t> upgrade</a:t>
                      </a:r>
                      <a:endParaRPr lang="en-US" sz="1000" b="0" i="0" u="none" strike="noStrike" dirty="0">
                        <a:solidFill>
                          <a:schemeClr val="tx1"/>
                        </a:solidFill>
                        <a:effectLst/>
                        <a:latin typeface="Arial" charset="0"/>
                      </a:endParaRPr>
                    </a:p>
                  </a:txBody>
                  <a:tcPr marL="8266" marR="8266" marT="8266" marB="0" anchor="ctr"/>
                </a:tc>
                <a:tc>
                  <a:txBody>
                    <a:bodyPr/>
                    <a:lstStyle>
                      <a:lvl1pPr marL="0" algn="l" defTabSz="685800" rtl="0" eaLnBrk="1" latinLnBrk="0" hangingPunct="1">
                        <a:defRPr sz="1350" kern="1200">
                          <a:solidFill>
                            <a:schemeClr val="dk1"/>
                          </a:solidFill>
                          <a:latin typeface="Arial"/>
                          <a:cs typeface="Arial"/>
                        </a:defRPr>
                      </a:lvl1pPr>
                      <a:lvl2pPr marL="342900" algn="l" defTabSz="685800" rtl="0" eaLnBrk="1" latinLnBrk="0" hangingPunct="1">
                        <a:defRPr sz="1350" kern="1200">
                          <a:solidFill>
                            <a:schemeClr val="dk1"/>
                          </a:solidFill>
                          <a:latin typeface="Arial"/>
                          <a:cs typeface="Arial"/>
                        </a:defRPr>
                      </a:lvl2pPr>
                      <a:lvl3pPr marL="685800" algn="l" defTabSz="685800" rtl="0" eaLnBrk="1" latinLnBrk="0" hangingPunct="1">
                        <a:defRPr sz="1350" kern="1200">
                          <a:solidFill>
                            <a:schemeClr val="dk1"/>
                          </a:solidFill>
                          <a:latin typeface="Arial"/>
                          <a:cs typeface="Arial"/>
                        </a:defRPr>
                      </a:lvl3pPr>
                      <a:lvl4pPr marL="1028700" algn="l" defTabSz="685800" rtl="0" eaLnBrk="1" latinLnBrk="0" hangingPunct="1">
                        <a:defRPr sz="1350" kern="1200">
                          <a:solidFill>
                            <a:schemeClr val="dk1"/>
                          </a:solidFill>
                          <a:latin typeface="Arial"/>
                          <a:cs typeface="Arial"/>
                        </a:defRPr>
                      </a:lvl4pPr>
                      <a:lvl5pPr marL="1371600" algn="l" defTabSz="685800" rtl="0" eaLnBrk="1" latinLnBrk="0" hangingPunct="1">
                        <a:defRPr sz="1350" kern="1200">
                          <a:solidFill>
                            <a:schemeClr val="dk1"/>
                          </a:solidFill>
                          <a:latin typeface="Arial"/>
                          <a:cs typeface="Arial"/>
                        </a:defRPr>
                      </a:lvl5pPr>
                      <a:lvl6pPr marL="1714500" algn="l" defTabSz="685800" rtl="0" eaLnBrk="1" latinLnBrk="0" hangingPunct="1">
                        <a:defRPr sz="1350" kern="1200">
                          <a:solidFill>
                            <a:schemeClr val="dk1"/>
                          </a:solidFill>
                          <a:latin typeface="Arial"/>
                          <a:cs typeface="Arial"/>
                        </a:defRPr>
                      </a:lvl6pPr>
                      <a:lvl7pPr marL="2057400" algn="l" defTabSz="685800" rtl="0" eaLnBrk="1" latinLnBrk="0" hangingPunct="1">
                        <a:defRPr sz="1350" kern="1200">
                          <a:solidFill>
                            <a:schemeClr val="dk1"/>
                          </a:solidFill>
                          <a:latin typeface="Arial"/>
                          <a:cs typeface="Arial"/>
                        </a:defRPr>
                      </a:lvl7pPr>
                      <a:lvl8pPr marL="2400300" algn="l" defTabSz="685800" rtl="0" eaLnBrk="1" latinLnBrk="0" hangingPunct="1">
                        <a:defRPr sz="1350" kern="1200">
                          <a:solidFill>
                            <a:schemeClr val="dk1"/>
                          </a:solidFill>
                          <a:latin typeface="Arial"/>
                          <a:cs typeface="Arial"/>
                        </a:defRPr>
                      </a:lvl8pPr>
                      <a:lvl9pPr marL="2743200" algn="l" defTabSz="685800" rtl="0" eaLnBrk="1" latinLnBrk="0" hangingPunct="1">
                        <a:defRPr sz="1350" kern="1200">
                          <a:solidFill>
                            <a:schemeClr val="dk1"/>
                          </a:solidFill>
                          <a:latin typeface="Arial"/>
                          <a:cs typeface="Arial"/>
                        </a:defRPr>
                      </a:lvl9pPr>
                    </a:lstStyle>
                    <a:p>
                      <a:pPr algn="l" rtl="0" fontAlgn="ctr"/>
                      <a:r>
                        <a:rPr lang="en-US" sz="1000" b="0" i="0" u="none" strike="noStrike" dirty="0" smtClean="0">
                          <a:solidFill>
                            <a:schemeClr val="tx1"/>
                          </a:solidFill>
                          <a:effectLst/>
                          <a:latin typeface="Arial" charset="0"/>
                        </a:rPr>
                        <a:t>Upgrade</a:t>
                      </a:r>
                      <a:r>
                        <a:rPr lang="en-US" sz="1000" b="0" i="0" u="none" strike="noStrike" baseline="0" dirty="0" smtClean="0">
                          <a:solidFill>
                            <a:schemeClr val="tx1"/>
                          </a:solidFill>
                          <a:effectLst/>
                          <a:latin typeface="Arial" charset="0"/>
                        </a:rPr>
                        <a:t> the Order software (</a:t>
                      </a:r>
                      <a:r>
                        <a:rPr lang="en-US" sz="1000" b="0" i="0" u="none" strike="noStrike" baseline="0" dirty="0" err="1" smtClean="0">
                          <a:solidFill>
                            <a:schemeClr val="tx1"/>
                          </a:solidFill>
                          <a:effectLst/>
                          <a:latin typeface="Arial" charset="0"/>
                        </a:rPr>
                        <a:t>CloudCraze</a:t>
                      </a:r>
                      <a:r>
                        <a:rPr lang="en-US" sz="1000" b="0" i="0" u="none" strike="noStrike" baseline="0" dirty="0" smtClean="0">
                          <a:solidFill>
                            <a:schemeClr val="tx1"/>
                          </a:solidFill>
                          <a:effectLst/>
                          <a:latin typeface="Arial" charset="0"/>
                        </a:rPr>
                        <a:t>) to version 4.5, that will enable users to access one storefront and enable routing of order to multiple ERP’s.  Required to enable users to place order for multiple products and dependency for other to enable ARW and Louvers customers in ON.</a:t>
                      </a:r>
                      <a:endParaRPr lang="en-US" sz="1000" b="0" i="0" u="none" strike="noStrike" dirty="0">
                        <a:solidFill>
                          <a:schemeClr val="tx1"/>
                        </a:solidFill>
                        <a:effectLst/>
                        <a:latin typeface="Arial" charset="0"/>
                      </a:endParaRPr>
                    </a:p>
                  </a:txBody>
                  <a:tcPr marL="8266" marR="8266" marT="8266" marB="0" anchor="ctr"/>
                </a:tc>
                <a:tc>
                  <a:txBody>
                    <a:bodyPr/>
                    <a:lstStyle/>
                    <a:p>
                      <a:pPr algn="l" rtl="0" fontAlgn="ctr"/>
                      <a:r>
                        <a:rPr lang="en-US" sz="1000" b="0" i="0" u="none" strike="noStrike" dirty="0" smtClean="0">
                          <a:solidFill>
                            <a:schemeClr val="tx1"/>
                          </a:solidFill>
                          <a:effectLst/>
                          <a:latin typeface="Arial" charset="0"/>
                        </a:rPr>
                        <a:t>1</a:t>
                      </a:r>
                      <a:endParaRPr lang="en-US" sz="1000" b="0" i="0" u="none" strike="noStrike" dirty="0">
                        <a:solidFill>
                          <a:schemeClr val="tx1"/>
                        </a:solidFill>
                        <a:effectLst/>
                        <a:latin typeface="Arial" charset="0"/>
                      </a:endParaRPr>
                    </a:p>
                  </a:txBody>
                  <a:tcPr marL="8266" marR="8266" marT="8266" marB="0" anchor="ctr"/>
                </a:tc>
              </a:tr>
              <a:tr h="314099">
                <a:tc>
                  <a:txBody>
                    <a:bodyPr/>
                    <a:lstStyle>
                      <a:lvl1pPr marL="0" algn="l" defTabSz="685800" rtl="0" eaLnBrk="1" latinLnBrk="0" hangingPunct="1">
                        <a:defRPr sz="1350" kern="1200">
                          <a:solidFill>
                            <a:schemeClr val="dk1"/>
                          </a:solidFill>
                          <a:latin typeface="Arial"/>
                          <a:cs typeface="Arial"/>
                        </a:defRPr>
                      </a:lvl1pPr>
                      <a:lvl2pPr marL="342900" algn="l" defTabSz="685800" rtl="0" eaLnBrk="1" latinLnBrk="0" hangingPunct="1">
                        <a:defRPr sz="1350" kern="1200">
                          <a:solidFill>
                            <a:schemeClr val="dk1"/>
                          </a:solidFill>
                          <a:latin typeface="Arial"/>
                          <a:cs typeface="Arial"/>
                        </a:defRPr>
                      </a:lvl2pPr>
                      <a:lvl3pPr marL="685800" algn="l" defTabSz="685800" rtl="0" eaLnBrk="1" latinLnBrk="0" hangingPunct="1">
                        <a:defRPr sz="1350" kern="1200">
                          <a:solidFill>
                            <a:schemeClr val="dk1"/>
                          </a:solidFill>
                          <a:latin typeface="Arial"/>
                          <a:cs typeface="Arial"/>
                        </a:defRPr>
                      </a:lvl3pPr>
                      <a:lvl4pPr marL="1028700" algn="l" defTabSz="685800" rtl="0" eaLnBrk="1" latinLnBrk="0" hangingPunct="1">
                        <a:defRPr sz="1350" kern="1200">
                          <a:solidFill>
                            <a:schemeClr val="dk1"/>
                          </a:solidFill>
                          <a:latin typeface="Arial"/>
                          <a:cs typeface="Arial"/>
                        </a:defRPr>
                      </a:lvl4pPr>
                      <a:lvl5pPr marL="1371600" algn="l" defTabSz="685800" rtl="0" eaLnBrk="1" latinLnBrk="0" hangingPunct="1">
                        <a:defRPr sz="1350" kern="1200">
                          <a:solidFill>
                            <a:schemeClr val="dk1"/>
                          </a:solidFill>
                          <a:latin typeface="Arial"/>
                          <a:cs typeface="Arial"/>
                        </a:defRPr>
                      </a:lvl5pPr>
                      <a:lvl6pPr marL="1714500" algn="l" defTabSz="685800" rtl="0" eaLnBrk="1" latinLnBrk="0" hangingPunct="1">
                        <a:defRPr sz="1350" kern="1200">
                          <a:solidFill>
                            <a:schemeClr val="dk1"/>
                          </a:solidFill>
                          <a:latin typeface="Arial"/>
                          <a:cs typeface="Arial"/>
                        </a:defRPr>
                      </a:lvl6pPr>
                      <a:lvl7pPr marL="2057400" algn="l" defTabSz="685800" rtl="0" eaLnBrk="1" latinLnBrk="0" hangingPunct="1">
                        <a:defRPr sz="1350" kern="1200">
                          <a:solidFill>
                            <a:schemeClr val="dk1"/>
                          </a:solidFill>
                          <a:latin typeface="Arial"/>
                          <a:cs typeface="Arial"/>
                        </a:defRPr>
                      </a:lvl7pPr>
                      <a:lvl8pPr marL="2400300" algn="l" defTabSz="685800" rtl="0" eaLnBrk="1" latinLnBrk="0" hangingPunct="1">
                        <a:defRPr sz="1350" kern="1200">
                          <a:solidFill>
                            <a:schemeClr val="dk1"/>
                          </a:solidFill>
                          <a:latin typeface="Arial"/>
                          <a:cs typeface="Arial"/>
                        </a:defRPr>
                      </a:lvl8pPr>
                      <a:lvl9pPr marL="2743200" algn="l" defTabSz="685800" rtl="0" eaLnBrk="1" latinLnBrk="0" hangingPunct="1">
                        <a:defRPr sz="1350" kern="1200">
                          <a:solidFill>
                            <a:schemeClr val="dk1"/>
                          </a:solidFill>
                          <a:latin typeface="Arial"/>
                          <a:cs typeface="Arial"/>
                        </a:defRPr>
                      </a:lvl9pPr>
                    </a:lstStyle>
                    <a:p>
                      <a:pPr algn="l" rtl="0" fontAlgn="ctr"/>
                      <a:r>
                        <a:rPr lang="en-US" sz="1000" b="0" i="0" u="none" strike="noStrike" dirty="0" smtClean="0">
                          <a:solidFill>
                            <a:schemeClr val="tx1"/>
                          </a:solidFill>
                          <a:effectLst/>
                          <a:latin typeface="Arial" charset="0"/>
                        </a:rPr>
                        <a:t>Enable Selection Navigator Account</a:t>
                      </a:r>
                      <a:r>
                        <a:rPr lang="en-US" sz="1000" b="0" i="0" u="none" strike="noStrike" baseline="0" dirty="0" smtClean="0">
                          <a:solidFill>
                            <a:schemeClr val="tx1"/>
                          </a:solidFill>
                          <a:effectLst/>
                          <a:latin typeface="Arial" charset="0"/>
                        </a:rPr>
                        <a:t> and User Preferences links in HVAC Navigator</a:t>
                      </a:r>
                      <a:endParaRPr lang="en-US" sz="1000" b="0" i="0" u="none" strike="noStrike" dirty="0">
                        <a:solidFill>
                          <a:schemeClr val="tx1"/>
                        </a:solidFill>
                        <a:effectLst/>
                        <a:latin typeface="Arial" charset="0"/>
                      </a:endParaRPr>
                    </a:p>
                  </a:txBody>
                  <a:tcPr marL="8266" marR="8266" marT="8266" marB="0" anchor="ctr"/>
                </a:tc>
                <a:tc>
                  <a:txBody>
                    <a:bodyPr/>
                    <a:lstStyle>
                      <a:lvl1pPr marL="0" algn="l" defTabSz="685800" rtl="0" eaLnBrk="1" latinLnBrk="0" hangingPunct="1">
                        <a:defRPr sz="1350" kern="1200">
                          <a:solidFill>
                            <a:schemeClr val="dk1"/>
                          </a:solidFill>
                          <a:latin typeface="Arial"/>
                          <a:cs typeface="Arial"/>
                        </a:defRPr>
                      </a:lvl1pPr>
                      <a:lvl2pPr marL="342900" algn="l" defTabSz="685800" rtl="0" eaLnBrk="1" latinLnBrk="0" hangingPunct="1">
                        <a:defRPr sz="1350" kern="1200">
                          <a:solidFill>
                            <a:schemeClr val="dk1"/>
                          </a:solidFill>
                          <a:latin typeface="Arial"/>
                          <a:cs typeface="Arial"/>
                        </a:defRPr>
                      </a:lvl2pPr>
                      <a:lvl3pPr marL="685800" algn="l" defTabSz="685800" rtl="0" eaLnBrk="1" latinLnBrk="0" hangingPunct="1">
                        <a:defRPr sz="1350" kern="1200">
                          <a:solidFill>
                            <a:schemeClr val="dk1"/>
                          </a:solidFill>
                          <a:latin typeface="Arial"/>
                          <a:cs typeface="Arial"/>
                        </a:defRPr>
                      </a:lvl3pPr>
                      <a:lvl4pPr marL="1028700" algn="l" defTabSz="685800" rtl="0" eaLnBrk="1" latinLnBrk="0" hangingPunct="1">
                        <a:defRPr sz="1350" kern="1200">
                          <a:solidFill>
                            <a:schemeClr val="dk1"/>
                          </a:solidFill>
                          <a:latin typeface="Arial"/>
                          <a:cs typeface="Arial"/>
                        </a:defRPr>
                      </a:lvl4pPr>
                      <a:lvl5pPr marL="1371600" algn="l" defTabSz="685800" rtl="0" eaLnBrk="1" latinLnBrk="0" hangingPunct="1">
                        <a:defRPr sz="1350" kern="1200">
                          <a:solidFill>
                            <a:schemeClr val="dk1"/>
                          </a:solidFill>
                          <a:latin typeface="Arial"/>
                          <a:cs typeface="Arial"/>
                        </a:defRPr>
                      </a:lvl5pPr>
                      <a:lvl6pPr marL="1714500" algn="l" defTabSz="685800" rtl="0" eaLnBrk="1" latinLnBrk="0" hangingPunct="1">
                        <a:defRPr sz="1350" kern="1200">
                          <a:solidFill>
                            <a:schemeClr val="dk1"/>
                          </a:solidFill>
                          <a:latin typeface="Arial"/>
                          <a:cs typeface="Arial"/>
                        </a:defRPr>
                      </a:lvl6pPr>
                      <a:lvl7pPr marL="2057400" algn="l" defTabSz="685800" rtl="0" eaLnBrk="1" latinLnBrk="0" hangingPunct="1">
                        <a:defRPr sz="1350" kern="1200">
                          <a:solidFill>
                            <a:schemeClr val="dk1"/>
                          </a:solidFill>
                          <a:latin typeface="Arial"/>
                          <a:cs typeface="Arial"/>
                        </a:defRPr>
                      </a:lvl7pPr>
                      <a:lvl8pPr marL="2400300" algn="l" defTabSz="685800" rtl="0" eaLnBrk="1" latinLnBrk="0" hangingPunct="1">
                        <a:defRPr sz="1350" kern="1200">
                          <a:solidFill>
                            <a:schemeClr val="dk1"/>
                          </a:solidFill>
                          <a:latin typeface="Arial"/>
                          <a:cs typeface="Arial"/>
                        </a:defRPr>
                      </a:lvl8pPr>
                      <a:lvl9pPr marL="2743200" algn="l" defTabSz="685800" rtl="0" eaLnBrk="1" latinLnBrk="0" hangingPunct="1">
                        <a:defRPr sz="1350" kern="1200">
                          <a:solidFill>
                            <a:schemeClr val="dk1"/>
                          </a:solidFill>
                          <a:latin typeface="Arial"/>
                          <a:cs typeface="Arial"/>
                        </a:defRPr>
                      </a:lvl9pPr>
                    </a:lstStyle>
                    <a:p>
                      <a:pPr algn="l" rtl="0" fontAlgn="ctr"/>
                      <a:r>
                        <a:rPr lang="en-US" sz="1000" b="0" i="0" u="none" strike="noStrike" dirty="0" smtClean="0">
                          <a:solidFill>
                            <a:schemeClr val="tx1"/>
                          </a:solidFill>
                          <a:effectLst/>
                          <a:latin typeface="Arial" charset="0"/>
                        </a:rPr>
                        <a:t> As a portal</a:t>
                      </a:r>
                      <a:r>
                        <a:rPr lang="en-US" sz="1000" b="0" i="0" u="none" strike="noStrike" baseline="0" dirty="0" smtClean="0">
                          <a:solidFill>
                            <a:schemeClr val="tx1"/>
                          </a:solidFill>
                          <a:effectLst/>
                          <a:latin typeface="Arial" charset="0"/>
                        </a:rPr>
                        <a:t> user who has access to Selection Navigator I want to be able to access new links (delegated admin for account, any user for user) from my ‘avatar’, to access account and user settings so that I can control  my settings and layouts for Selection Navigator</a:t>
                      </a:r>
                      <a:endParaRPr lang="en-US" sz="1000" b="0" i="0" u="none" strike="noStrike" dirty="0">
                        <a:solidFill>
                          <a:schemeClr val="tx1"/>
                        </a:solidFill>
                        <a:effectLst/>
                        <a:latin typeface="Arial" charset="0"/>
                      </a:endParaRPr>
                    </a:p>
                  </a:txBody>
                  <a:tcPr marL="8266" marR="8266" marT="8266" marB="0" anchor="ctr"/>
                </a:tc>
                <a:tc>
                  <a:txBody>
                    <a:bodyPr/>
                    <a:lstStyle/>
                    <a:p>
                      <a:pPr algn="l" rtl="0" fontAlgn="ctr"/>
                      <a:r>
                        <a:rPr lang="en-US" sz="1000" b="0" i="0" u="none" strike="noStrike" dirty="0" smtClean="0">
                          <a:solidFill>
                            <a:schemeClr val="tx1"/>
                          </a:solidFill>
                          <a:effectLst/>
                          <a:latin typeface="Arial" charset="0"/>
                        </a:rPr>
                        <a:t>1</a:t>
                      </a:r>
                      <a:endParaRPr lang="en-US" sz="1000" b="0" i="0" u="none" strike="noStrike" dirty="0">
                        <a:solidFill>
                          <a:schemeClr val="tx1"/>
                        </a:solidFill>
                        <a:effectLst/>
                        <a:latin typeface="Arial" charset="0"/>
                      </a:endParaRPr>
                    </a:p>
                  </a:txBody>
                  <a:tcPr marL="8266" marR="8266" marT="8266" marB="0" anchor="ctr"/>
                </a:tc>
              </a:tr>
              <a:tr h="305833">
                <a:tc>
                  <a:txBody>
                    <a:bodyPr/>
                    <a:lstStyle>
                      <a:lvl1pPr marL="0" algn="l" defTabSz="685800" rtl="0" eaLnBrk="1" latinLnBrk="0" hangingPunct="1">
                        <a:defRPr sz="1350" kern="1200">
                          <a:solidFill>
                            <a:schemeClr val="dk1"/>
                          </a:solidFill>
                          <a:latin typeface="Arial"/>
                          <a:cs typeface="Arial"/>
                        </a:defRPr>
                      </a:lvl1pPr>
                      <a:lvl2pPr marL="342900" algn="l" defTabSz="685800" rtl="0" eaLnBrk="1" latinLnBrk="0" hangingPunct="1">
                        <a:defRPr sz="1350" kern="1200">
                          <a:solidFill>
                            <a:schemeClr val="dk1"/>
                          </a:solidFill>
                          <a:latin typeface="Arial"/>
                          <a:cs typeface="Arial"/>
                        </a:defRPr>
                      </a:lvl2pPr>
                      <a:lvl3pPr marL="685800" algn="l" defTabSz="685800" rtl="0" eaLnBrk="1" latinLnBrk="0" hangingPunct="1">
                        <a:defRPr sz="1350" kern="1200">
                          <a:solidFill>
                            <a:schemeClr val="dk1"/>
                          </a:solidFill>
                          <a:latin typeface="Arial"/>
                          <a:cs typeface="Arial"/>
                        </a:defRPr>
                      </a:lvl3pPr>
                      <a:lvl4pPr marL="1028700" algn="l" defTabSz="685800" rtl="0" eaLnBrk="1" latinLnBrk="0" hangingPunct="1">
                        <a:defRPr sz="1350" kern="1200">
                          <a:solidFill>
                            <a:schemeClr val="dk1"/>
                          </a:solidFill>
                          <a:latin typeface="Arial"/>
                          <a:cs typeface="Arial"/>
                        </a:defRPr>
                      </a:lvl4pPr>
                      <a:lvl5pPr marL="1371600" algn="l" defTabSz="685800" rtl="0" eaLnBrk="1" latinLnBrk="0" hangingPunct="1">
                        <a:defRPr sz="1350" kern="1200">
                          <a:solidFill>
                            <a:schemeClr val="dk1"/>
                          </a:solidFill>
                          <a:latin typeface="Arial"/>
                          <a:cs typeface="Arial"/>
                        </a:defRPr>
                      </a:lvl5pPr>
                      <a:lvl6pPr marL="1714500" algn="l" defTabSz="685800" rtl="0" eaLnBrk="1" latinLnBrk="0" hangingPunct="1">
                        <a:defRPr sz="1350" kern="1200">
                          <a:solidFill>
                            <a:schemeClr val="dk1"/>
                          </a:solidFill>
                          <a:latin typeface="Arial"/>
                          <a:cs typeface="Arial"/>
                        </a:defRPr>
                      </a:lvl6pPr>
                      <a:lvl7pPr marL="2057400" algn="l" defTabSz="685800" rtl="0" eaLnBrk="1" latinLnBrk="0" hangingPunct="1">
                        <a:defRPr sz="1350" kern="1200">
                          <a:solidFill>
                            <a:schemeClr val="dk1"/>
                          </a:solidFill>
                          <a:latin typeface="Arial"/>
                          <a:cs typeface="Arial"/>
                        </a:defRPr>
                      </a:lvl7pPr>
                      <a:lvl8pPr marL="2400300" algn="l" defTabSz="685800" rtl="0" eaLnBrk="1" latinLnBrk="0" hangingPunct="1">
                        <a:defRPr sz="1350" kern="1200">
                          <a:solidFill>
                            <a:schemeClr val="dk1"/>
                          </a:solidFill>
                          <a:latin typeface="Arial"/>
                          <a:cs typeface="Arial"/>
                        </a:defRPr>
                      </a:lvl8pPr>
                      <a:lvl9pPr marL="2743200" algn="l" defTabSz="685800" rtl="0" eaLnBrk="1" latinLnBrk="0" hangingPunct="1">
                        <a:defRPr sz="1350" kern="1200">
                          <a:solidFill>
                            <a:schemeClr val="dk1"/>
                          </a:solidFill>
                          <a:latin typeface="Arial"/>
                          <a:cs typeface="Arial"/>
                        </a:defRPr>
                      </a:lvl9pPr>
                    </a:lstStyle>
                    <a:p>
                      <a:pPr algn="l" rtl="0" fontAlgn="ctr"/>
                      <a:r>
                        <a:rPr lang="en-US" sz="1000" b="0" i="0" u="none" strike="noStrike" dirty="0" smtClean="0">
                          <a:solidFill>
                            <a:schemeClr val="tx1"/>
                          </a:solidFill>
                          <a:effectLst/>
                          <a:latin typeface="Arial" charset="0"/>
                        </a:rPr>
                        <a:t>Enable ‘Single Sign</a:t>
                      </a:r>
                      <a:r>
                        <a:rPr lang="en-US" sz="1000" b="0" i="0" u="none" strike="noStrike" baseline="0" dirty="0" smtClean="0">
                          <a:solidFill>
                            <a:schemeClr val="tx1"/>
                          </a:solidFill>
                          <a:effectLst/>
                          <a:latin typeface="Arial" charset="0"/>
                        </a:rPr>
                        <a:t> on’ for SSNA users who are in Open Globe and also need access to HN</a:t>
                      </a:r>
                      <a:endParaRPr lang="en-US" sz="1000" b="0" i="0" u="none" strike="noStrike" dirty="0">
                        <a:solidFill>
                          <a:schemeClr val="tx1"/>
                        </a:solidFill>
                        <a:effectLst/>
                        <a:latin typeface="Arial" charset="0"/>
                      </a:endParaRPr>
                    </a:p>
                  </a:txBody>
                  <a:tcPr marL="8266" marR="8266" marT="8266" marB="0" anchor="ctr"/>
                </a:tc>
                <a:tc>
                  <a:txBody>
                    <a:bodyPr/>
                    <a:lstStyle>
                      <a:lvl1pPr marL="0" algn="l" defTabSz="685800" rtl="0" eaLnBrk="1" latinLnBrk="0" hangingPunct="1">
                        <a:defRPr sz="1350" kern="1200">
                          <a:solidFill>
                            <a:schemeClr val="dk1"/>
                          </a:solidFill>
                          <a:latin typeface="Arial"/>
                          <a:cs typeface="Arial"/>
                        </a:defRPr>
                      </a:lvl1pPr>
                      <a:lvl2pPr marL="342900" algn="l" defTabSz="685800" rtl="0" eaLnBrk="1" latinLnBrk="0" hangingPunct="1">
                        <a:defRPr sz="1350" kern="1200">
                          <a:solidFill>
                            <a:schemeClr val="dk1"/>
                          </a:solidFill>
                          <a:latin typeface="Arial"/>
                          <a:cs typeface="Arial"/>
                        </a:defRPr>
                      </a:lvl2pPr>
                      <a:lvl3pPr marL="685800" algn="l" defTabSz="685800" rtl="0" eaLnBrk="1" latinLnBrk="0" hangingPunct="1">
                        <a:defRPr sz="1350" kern="1200">
                          <a:solidFill>
                            <a:schemeClr val="dk1"/>
                          </a:solidFill>
                          <a:latin typeface="Arial"/>
                          <a:cs typeface="Arial"/>
                        </a:defRPr>
                      </a:lvl3pPr>
                      <a:lvl4pPr marL="1028700" algn="l" defTabSz="685800" rtl="0" eaLnBrk="1" latinLnBrk="0" hangingPunct="1">
                        <a:defRPr sz="1350" kern="1200">
                          <a:solidFill>
                            <a:schemeClr val="dk1"/>
                          </a:solidFill>
                          <a:latin typeface="Arial"/>
                          <a:cs typeface="Arial"/>
                        </a:defRPr>
                      </a:lvl4pPr>
                      <a:lvl5pPr marL="1371600" algn="l" defTabSz="685800" rtl="0" eaLnBrk="1" latinLnBrk="0" hangingPunct="1">
                        <a:defRPr sz="1350" kern="1200">
                          <a:solidFill>
                            <a:schemeClr val="dk1"/>
                          </a:solidFill>
                          <a:latin typeface="Arial"/>
                          <a:cs typeface="Arial"/>
                        </a:defRPr>
                      </a:lvl5pPr>
                      <a:lvl6pPr marL="1714500" algn="l" defTabSz="685800" rtl="0" eaLnBrk="1" latinLnBrk="0" hangingPunct="1">
                        <a:defRPr sz="1350" kern="1200">
                          <a:solidFill>
                            <a:schemeClr val="dk1"/>
                          </a:solidFill>
                          <a:latin typeface="Arial"/>
                          <a:cs typeface="Arial"/>
                        </a:defRPr>
                      </a:lvl6pPr>
                      <a:lvl7pPr marL="2057400" algn="l" defTabSz="685800" rtl="0" eaLnBrk="1" latinLnBrk="0" hangingPunct="1">
                        <a:defRPr sz="1350" kern="1200">
                          <a:solidFill>
                            <a:schemeClr val="dk1"/>
                          </a:solidFill>
                          <a:latin typeface="Arial"/>
                          <a:cs typeface="Arial"/>
                        </a:defRPr>
                      </a:lvl7pPr>
                      <a:lvl8pPr marL="2400300" algn="l" defTabSz="685800" rtl="0" eaLnBrk="1" latinLnBrk="0" hangingPunct="1">
                        <a:defRPr sz="1350" kern="1200">
                          <a:solidFill>
                            <a:schemeClr val="dk1"/>
                          </a:solidFill>
                          <a:latin typeface="Arial"/>
                          <a:cs typeface="Arial"/>
                        </a:defRPr>
                      </a:lvl8pPr>
                      <a:lvl9pPr marL="2743200" algn="l" defTabSz="685800" rtl="0" eaLnBrk="1" latinLnBrk="0" hangingPunct="1">
                        <a:defRPr sz="1350" kern="1200">
                          <a:solidFill>
                            <a:schemeClr val="dk1"/>
                          </a:solidFill>
                          <a:latin typeface="Arial"/>
                          <a:cs typeface="Arial"/>
                        </a:defRPr>
                      </a:lvl9pPr>
                    </a:lstStyle>
                    <a:p>
                      <a:pPr algn="l" rtl="0" fontAlgn="ctr"/>
                      <a:r>
                        <a:rPr lang="en-US" sz="1000" b="0" i="0" u="none" strike="noStrike" dirty="0" smtClean="0">
                          <a:solidFill>
                            <a:schemeClr val="tx1"/>
                          </a:solidFill>
                          <a:effectLst/>
                          <a:latin typeface="Arial" charset="0"/>
                        </a:rPr>
                        <a:t>As a user who has a full license</a:t>
                      </a:r>
                      <a:r>
                        <a:rPr lang="en-US" sz="1000" b="0" i="0" u="none" strike="noStrike" baseline="0" dirty="0" smtClean="0">
                          <a:solidFill>
                            <a:schemeClr val="tx1"/>
                          </a:solidFill>
                          <a:effectLst/>
                          <a:latin typeface="Arial" charset="0"/>
                        </a:rPr>
                        <a:t> in Open Globe, I  need access to HVAC Navigator in order to access Selection Navigator starting in February, and continue to have access Open Globe.  I want to be able to access both in a    single way without logging on twice or to have to have different logins and passwords</a:t>
                      </a:r>
                      <a:endParaRPr lang="en-US" sz="1000" b="0" i="0" u="none" strike="noStrike" dirty="0">
                        <a:solidFill>
                          <a:schemeClr val="tx1"/>
                        </a:solidFill>
                        <a:effectLst/>
                        <a:latin typeface="Arial" charset="0"/>
                      </a:endParaRPr>
                    </a:p>
                  </a:txBody>
                  <a:tcPr marL="8266" marR="8266" marT="8266" marB="0" anchor="ctr"/>
                </a:tc>
                <a:tc>
                  <a:txBody>
                    <a:bodyPr/>
                    <a:lstStyle/>
                    <a:p>
                      <a:pPr algn="l" rtl="0" fontAlgn="ctr"/>
                      <a:r>
                        <a:rPr lang="en-US" sz="1000" b="0" i="0" u="none" strike="noStrike" dirty="0" smtClean="0">
                          <a:solidFill>
                            <a:schemeClr val="tx1"/>
                          </a:solidFill>
                          <a:effectLst/>
                          <a:latin typeface="Arial" charset="0"/>
                        </a:rPr>
                        <a:t>1</a:t>
                      </a:r>
                      <a:endParaRPr lang="en-US" sz="1000" b="0" i="0" u="none" strike="noStrike" dirty="0">
                        <a:solidFill>
                          <a:schemeClr val="tx1"/>
                        </a:solidFill>
                        <a:effectLst/>
                        <a:latin typeface="Arial" charset="0"/>
                      </a:endParaRPr>
                    </a:p>
                  </a:txBody>
                  <a:tcPr marL="8266" marR="8266" marT="8266" marB="0" anchor="ctr"/>
                </a:tc>
              </a:tr>
              <a:tr h="710856">
                <a:tc>
                  <a:txBody>
                    <a:bodyPr/>
                    <a:lstStyle>
                      <a:lvl1pPr marL="0" algn="l" defTabSz="685800" rtl="0" eaLnBrk="1" latinLnBrk="0" hangingPunct="1">
                        <a:defRPr sz="1350" kern="1200">
                          <a:solidFill>
                            <a:schemeClr val="dk1"/>
                          </a:solidFill>
                          <a:latin typeface="Arial"/>
                          <a:cs typeface="Arial"/>
                        </a:defRPr>
                      </a:lvl1pPr>
                      <a:lvl2pPr marL="342900" algn="l" defTabSz="685800" rtl="0" eaLnBrk="1" latinLnBrk="0" hangingPunct="1">
                        <a:defRPr sz="1350" kern="1200">
                          <a:solidFill>
                            <a:schemeClr val="dk1"/>
                          </a:solidFill>
                          <a:latin typeface="Arial"/>
                          <a:cs typeface="Arial"/>
                        </a:defRPr>
                      </a:lvl2pPr>
                      <a:lvl3pPr marL="685800" algn="l" defTabSz="685800" rtl="0" eaLnBrk="1" latinLnBrk="0" hangingPunct="1">
                        <a:defRPr sz="1350" kern="1200">
                          <a:solidFill>
                            <a:schemeClr val="dk1"/>
                          </a:solidFill>
                          <a:latin typeface="Arial"/>
                          <a:cs typeface="Arial"/>
                        </a:defRPr>
                      </a:lvl3pPr>
                      <a:lvl4pPr marL="1028700" algn="l" defTabSz="685800" rtl="0" eaLnBrk="1" latinLnBrk="0" hangingPunct="1">
                        <a:defRPr sz="1350" kern="1200">
                          <a:solidFill>
                            <a:schemeClr val="dk1"/>
                          </a:solidFill>
                          <a:latin typeface="Arial"/>
                          <a:cs typeface="Arial"/>
                        </a:defRPr>
                      </a:lvl4pPr>
                      <a:lvl5pPr marL="1371600" algn="l" defTabSz="685800" rtl="0" eaLnBrk="1" latinLnBrk="0" hangingPunct="1">
                        <a:defRPr sz="1350" kern="1200">
                          <a:solidFill>
                            <a:schemeClr val="dk1"/>
                          </a:solidFill>
                          <a:latin typeface="Arial"/>
                          <a:cs typeface="Arial"/>
                        </a:defRPr>
                      </a:lvl5pPr>
                      <a:lvl6pPr marL="1714500" algn="l" defTabSz="685800" rtl="0" eaLnBrk="1" latinLnBrk="0" hangingPunct="1">
                        <a:defRPr sz="1350" kern="1200">
                          <a:solidFill>
                            <a:schemeClr val="dk1"/>
                          </a:solidFill>
                          <a:latin typeface="Arial"/>
                          <a:cs typeface="Arial"/>
                        </a:defRPr>
                      </a:lvl6pPr>
                      <a:lvl7pPr marL="2057400" algn="l" defTabSz="685800" rtl="0" eaLnBrk="1" latinLnBrk="0" hangingPunct="1">
                        <a:defRPr sz="1350" kern="1200">
                          <a:solidFill>
                            <a:schemeClr val="dk1"/>
                          </a:solidFill>
                          <a:latin typeface="Arial"/>
                          <a:cs typeface="Arial"/>
                        </a:defRPr>
                      </a:lvl7pPr>
                      <a:lvl8pPr marL="2400300" algn="l" defTabSz="685800" rtl="0" eaLnBrk="1" latinLnBrk="0" hangingPunct="1">
                        <a:defRPr sz="1350" kern="1200">
                          <a:solidFill>
                            <a:schemeClr val="dk1"/>
                          </a:solidFill>
                          <a:latin typeface="Arial"/>
                          <a:cs typeface="Arial"/>
                        </a:defRPr>
                      </a:lvl8pPr>
                      <a:lvl9pPr marL="2743200" algn="l" defTabSz="685800" rtl="0" eaLnBrk="1" latinLnBrk="0" hangingPunct="1">
                        <a:defRPr sz="1350" kern="1200">
                          <a:solidFill>
                            <a:schemeClr val="dk1"/>
                          </a:solidFill>
                          <a:latin typeface="Arial"/>
                          <a:cs typeface="Arial"/>
                        </a:defRPr>
                      </a:lvl9pPr>
                    </a:lstStyle>
                    <a:p>
                      <a:pPr algn="l" rtl="0" fontAlgn="ctr"/>
                      <a:r>
                        <a:rPr lang="en-US" sz="1000" b="0" i="0" u="none" strike="noStrike" dirty="0" smtClean="0">
                          <a:solidFill>
                            <a:schemeClr val="tx1"/>
                          </a:solidFill>
                          <a:effectLst/>
                          <a:latin typeface="Arial" charset="0"/>
                        </a:rPr>
                        <a:t>Support</a:t>
                      </a:r>
                      <a:r>
                        <a:rPr lang="en-US" sz="1000" b="0" i="0" u="none" strike="noStrike" baseline="0" dirty="0" smtClean="0">
                          <a:solidFill>
                            <a:schemeClr val="tx1"/>
                          </a:solidFill>
                          <a:effectLst/>
                          <a:latin typeface="Arial" charset="0"/>
                        </a:rPr>
                        <a:t> Account Hierarchy changes and Account Creation needed for Selection Navigator</a:t>
                      </a:r>
                      <a:endParaRPr lang="en-US" sz="1000" b="0" i="0" u="none" strike="noStrike" dirty="0">
                        <a:solidFill>
                          <a:schemeClr val="tx1"/>
                        </a:solidFill>
                        <a:effectLst/>
                        <a:latin typeface="Arial" charset="0"/>
                      </a:endParaRPr>
                    </a:p>
                  </a:txBody>
                  <a:tcPr marL="8266" marR="8266" marT="8266" marB="0" anchor="ctr"/>
                </a:tc>
                <a:tc>
                  <a:txBody>
                    <a:bodyPr/>
                    <a:lstStyle>
                      <a:lvl1pPr marL="0" algn="l" defTabSz="685800" rtl="0" eaLnBrk="1" latinLnBrk="0" hangingPunct="1">
                        <a:defRPr sz="1350" kern="1200">
                          <a:solidFill>
                            <a:schemeClr val="dk1"/>
                          </a:solidFill>
                          <a:latin typeface="Arial"/>
                          <a:cs typeface="Arial"/>
                        </a:defRPr>
                      </a:lvl1pPr>
                      <a:lvl2pPr marL="342900" algn="l" defTabSz="685800" rtl="0" eaLnBrk="1" latinLnBrk="0" hangingPunct="1">
                        <a:defRPr sz="1350" kern="1200">
                          <a:solidFill>
                            <a:schemeClr val="dk1"/>
                          </a:solidFill>
                          <a:latin typeface="Arial"/>
                          <a:cs typeface="Arial"/>
                        </a:defRPr>
                      </a:lvl2pPr>
                      <a:lvl3pPr marL="685800" algn="l" defTabSz="685800" rtl="0" eaLnBrk="1" latinLnBrk="0" hangingPunct="1">
                        <a:defRPr sz="1350" kern="1200">
                          <a:solidFill>
                            <a:schemeClr val="dk1"/>
                          </a:solidFill>
                          <a:latin typeface="Arial"/>
                          <a:cs typeface="Arial"/>
                        </a:defRPr>
                      </a:lvl3pPr>
                      <a:lvl4pPr marL="1028700" algn="l" defTabSz="685800" rtl="0" eaLnBrk="1" latinLnBrk="0" hangingPunct="1">
                        <a:defRPr sz="1350" kern="1200">
                          <a:solidFill>
                            <a:schemeClr val="dk1"/>
                          </a:solidFill>
                          <a:latin typeface="Arial"/>
                          <a:cs typeface="Arial"/>
                        </a:defRPr>
                      </a:lvl4pPr>
                      <a:lvl5pPr marL="1371600" algn="l" defTabSz="685800" rtl="0" eaLnBrk="1" latinLnBrk="0" hangingPunct="1">
                        <a:defRPr sz="1350" kern="1200">
                          <a:solidFill>
                            <a:schemeClr val="dk1"/>
                          </a:solidFill>
                          <a:latin typeface="Arial"/>
                          <a:cs typeface="Arial"/>
                        </a:defRPr>
                      </a:lvl5pPr>
                      <a:lvl6pPr marL="1714500" algn="l" defTabSz="685800" rtl="0" eaLnBrk="1" latinLnBrk="0" hangingPunct="1">
                        <a:defRPr sz="1350" kern="1200">
                          <a:solidFill>
                            <a:schemeClr val="dk1"/>
                          </a:solidFill>
                          <a:latin typeface="Arial"/>
                          <a:cs typeface="Arial"/>
                        </a:defRPr>
                      </a:lvl6pPr>
                      <a:lvl7pPr marL="2057400" algn="l" defTabSz="685800" rtl="0" eaLnBrk="1" latinLnBrk="0" hangingPunct="1">
                        <a:defRPr sz="1350" kern="1200">
                          <a:solidFill>
                            <a:schemeClr val="dk1"/>
                          </a:solidFill>
                          <a:latin typeface="Arial"/>
                          <a:cs typeface="Arial"/>
                        </a:defRPr>
                      </a:lvl7pPr>
                      <a:lvl8pPr marL="2400300" algn="l" defTabSz="685800" rtl="0" eaLnBrk="1" latinLnBrk="0" hangingPunct="1">
                        <a:defRPr sz="1350" kern="1200">
                          <a:solidFill>
                            <a:schemeClr val="dk1"/>
                          </a:solidFill>
                          <a:latin typeface="Arial"/>
                          <a:cs typeface="Arial"/>
                        </a:defRPr>
                      </a:lvl8pPr>
                      <a:lvl9pPr marL="2743200" algn="l" defTabSz="685800" rtl="0" eaLnBrk="1" latinLnBrk="0" hangingPunct="1">
                        <a:defRPr sz="1350" kern="1200">
                          <a:solidFill>
                            <a:schemeClr val="dk1"/>
                          </a:solidFill>
                          <a:latin typeface="Arial"/>
                          <a:cs typeface="Arial"/>
                        </a:defRPr>
                      </a:lvl9pPr>
                    </a:lstStyle>
                    <a:p>
                      <a:pPr algn="l" rtl="0" fontAlgn="ctr"/>
                      <a:r>
                        <a:rPr lang="en-US" sz="1000" b="0" i="0" u="none" strike="noStrike" dirty="0" smtClean="0">
                          <a:solidFill>
                            <a:schemeClr val="tx1"/>
                          </a:solidFill>
                          <a:effectLst/>
                          <a:latin typeface="Arial" charset="0"/>
                        </a:rPr>
                        <a:t>Support</a:t>
                      </a:r>
                      <a:r>
                        <a:rPr lang="en-US" sz="1000" b="0" i="0" u="none" strike="noStrike" baseline="0" dirty="0" smtClean="0">
                          <a:solidFill>
                            <a:schemeClr val="tx1"/>
                          </a:solidFill>
                          <a:effectLst/>
                          <a:latin typeface="Arial" charset="0"/>
                        </a:rPr>
                        <a:t> changes in HVAC Navigator for </a:t>
                      </a:r>
                      <a:r>
                        <a:rPr lang="en-US" sz="1000" b="0" i="0" u="none" strike="noStrike" dirty="0" smtClean="0">
                          <a:solidFill>
                            <a:schemeClr val="tx1"/>
                          </a:solidFill>
                          <a:effectLst/>
                          <a:latin typeface="Arial" charset="0"/>
                        </a:rPr>
                        <a:t>Account</a:t>
                      </a:r>
                      <a:r>
                        <a:rPr lang="en-US" sz="1000" b="0" i="0" u="none" strike="noStrike" baseline="0" dirty="0" smtClean="0">
                          <a:solidFill>
                            <a:schemeClr val="tx1"/>
                          </a:solidFill>
                          <a:effectLst/>
                          <a:latin typeface="Arial" charset="0"/>
                        </a:rPr>
                        <a:t> Hierarchy parent to child relationships between SSNA Regions and SSNA Branch accounts. Create “Navigator” record type standard accounts, and corresponding Navigator Accounts, for all SSNA Branches (approximately 130).</a:t>
                      </a:r>
                      <a:endParaRPr lang="en-US" sz="1000" b="0" i="0" u="none" strike="noStrike" dirty="0">
                        <a:solidFill>
                          <a:schemeClr val="tx1"/>
                        </a:solidFill>
                        <a:effectLst/>
                        <a:latin typeface="Arial" charset="0"/>
                      </a:endParaRPr>
                    </a:p>
                  </a:txBody>
                  <a:tcPr marL="8266" marR="8266" marT="8266" marB="0" anchor="ctr"/>
                </a:tc>
                <a:tc>
                  <a:txBody>
                    <a:bodyPr/>
                    <a:lstStyle/>
                    <a:p>
                      <a:pPr algn="l" rtl="0" fontAlgn="ctr"/>
                      <a:r>
                        <a:rPr lang="en-US" sz="1000" b="0" i="0" u="none" strike="noStrike" dirty="0" smtClean="0">
                          <a:solidFill>
                            <a:schemeClr val="tx1"/>
                          </a:solidFill>
                          <a:effectLst/>
                          <a:latin typeface="Arial" charset="0"/>
                        </a:rPr>
                        <a:t>1</a:t>
                      </a:r>
                      <a:endParaRPr lang="en-US" sz="1000" b="0" i="0" u="none" strike="noStrike" dirty="0">
                        <a:solidFill>
                          <a:schemeClr val="tx1"/>
                        </a:solidFill>
                        <a:effectLst/>
                        <a:latin typeface="Arial" charset="0"/>
                      </a:endParaRPr>
                    </a:p>
                  </a:txBody>
                  <a:tcPr marL="8266" marR="8266" marT="8266" marB="0" anchor="ctr"/>
                </a:tc>
              </a:tr>
              <a:tr h="206644">
                <a:tc>
                  <a:txBody>
                    <a:bodyPr/>
                    <a:lstStyle>
                      <a:lvl1pPr marL="0" algn="l" defTabSz="685800" rtl="0" eaLnBrk="1" latinLnBrk="0" hangingPunct="1">
                        <a:defRPr sz="1350" kern="1200">
                          <a:solidFill>
                            <a:schemeClr val="dk1"/>
                          </a:solidFill>
                          <a:latin typeface="Arial"/>
                          <a:cs typeface="Arial"/>
                        </a:defRPr>
                      </a:lvl1pPr>
                      <a:lvl2pPr marL="342900" algn="l" defTabSz="685800" rtl="0" eaLnBrk="1" latinLnBrk="0" hangingPunct="1">
                        <a:defRPr sz="1350" kern="1200">
                          <a:solidFill>
                            <a:schemeClr val="dk1"/>
                          </a:solidFill>
                          <a:latin typeface="Arial"/>
                          <a:cs typeface="Arial"/>
                        </a:defRPr>
                      </a:lvl2pPr>
                      <a:lvl3pPr marL="685800" algn="l" defTabSz="685800" rtl="0" eaLnBrk="1" latinLnBrk="0" hangingPunct="1">
                        <a:defRPr sz="1350" kern="1200">
                          <a:solidFill>
                            <a:schemeClr val="dk1"/>
                          </a:solidFill>
                          <a:latin typeface="Arial"/>
                          <a:cs typeface="Arial"/>
                        </a:defRPr>
                      </a:lvl3pPr>
                      <a:lvl4pPr marL="1028700" algn="l" defTabSz="685800" rtl="0" eaLnBrk="1" latinLnBrk="0" hangingPunct="1">
                        <a:defRPr sz="1350" kern="1200">
                          <a:solidFill>
                            <a:schemeClr val="dk1"/>
                          </a:solidFill>
                          <a:latin typeface="Arial"/>
                          <a:cs typeface="Arial"/>
                        </a:defRPr>
                      </a:lvl4pPr>
                      <a:lvl5pPr marL="1371600" algn="l" defTabSz="685800" rtl="0" eaLnBrk="1" latinLnBrk="0" hangingPunct="1">
                        <a:defRPr sz="1350" kern="1200">
                          <a:solidFill>
                            <a:schemeClr val="dk1"/>
                          </a:solidFill>
                          <a:latin typeface="Arial"/>
                          <a:cs typeface="Arial"/>
                        </a:defRPr>
                      </a:lvl5pPr>
                      <a:lvl6pPr marL="1714500" algn="l" defTabSz="685800" rtl="0" eaLnBrk="1" latinLnBrk="0" hangingPunct="1">
                        <a:defRPr sz="1350" kern="1200">
                          <a:solidFill>
                            <a:schemeClr val="dk1"/>
                          </a:solidFill>
                          <a:latin typeface="Arial"/>
                          <a:cs typeface="Arial"/>
                        </a:defRPr>
                      </a:lvl6pPr>
                      <a:lvl7pPr marL="2057400" algn="l" defTabSz="685800" rtl="0" eaLnBrk="1" latinLnBrk="0" hangingPunct="1">
                        <a:defRPr sz="1350" kern="1200">
                          <a:solidFill>
                            <a:schemeClr val="dk1"/>
                          </a:solidFill>
                          <a:latin typeface="Arial"/>
                          <a:cs typeface="Arial"/>
                        </a:defRPr>
                      </a:lvl7pPr>
                      <a:lvl8pPr marL="2400300" algn="l" defTabSz="685800" rtl="0" eaLnBrk="1" latinLnBrk="0" hangingPunct="1">
                        <a:defRPr sz="1350" kern="1200">
                          <a:solidFill>
                            <a:schemeClr val="dk1"/>
                          </a:solidFill>
                          <a:latin typeface="Arial"/>
                          <a:cs typeface="Arial"/>
                        </a:defRPr>
                      </a:lvl8pPr>
                      <a:lvl9pPr marL="2743200" algn="l" defTabSz="685800" rtl="0" eaLnBrk="1" latinLnBrk="0" hangingPunct="1">
                        <a:defRPr sz="1350" kern="1200">
                          <a:solidFill>
                            <a:schemeClr val="dk1"/>
                          </a:solidFill>
                          <a:latin typeface="Arial"/>
                          <a:cs typeface="Arial"/>
                        </a:defRPr>
                      </a:lvl9pPr>
                    </a:lstStyle>
                    <a:p>
                      <a:pPr algn="l" rtl="0" fontAlgn="ctr"/>
                      <a:r>
                        <a:rPr lang="en-US" sz="1000" b="0" i="0" u="none" strike="noStrike" dirty="0" smtClean="0">
                          <a:solidFill>
                            <a:schemeClr val="tx1"/>
                          </a:solidFill>
                          <a:effectLst/>
                          <a:latin typeface="Arial" charset="0"/>
                        </a:rPr>
                        <a:t>Horizontal Integration</a:t>
                      </a:r>
                      <a:r>
                        <a:rPr lang="en-US" sz="1000" b="0" i="0" u="none" strike="noStrike" baseline="0" dirty="0" smtClean="0">
                          <a:solidFill>
                            <a:schemeClr val="tx1"/>
                          </a:solidFill>
                          <a:effectLst/>
                          <a:latin typeface="Arial" charset="0"/>
                        </a:rPr>
                        <a:t> from Offerings Catalog to Order Navigator</a:t>
                      </a:r>
                      <a:endParaRPr lang="en-US" sz="1000" b="0" i="0" u="none" strike="noStrike" dirty="0">
                        <a:solidFill>
                          <a:schemeClr val="tx1"/>
                        </a:solidFill>
                        <a:effectLst/>
                        <a:latin typeface="Arial" charset="0"/>
                      </a:endParaRPr>
                    </a:p>
                  </a:txBody>
                  <a:tcPr marL="8266" marR="8266" marT="8266" marB="0" anchor="ctr"/>
                </a:tc>
                <a:tc>
                  <a:txBody>
                    <a:bodyPr/>
                    <a:lstStyle>
                      <a:lvl1pPr marL="0" algn="l" defTabSz="685800" rtl="0" eaLnBrk="1" latinLnBrk="0" hangingPunct="1">
                        <a:defRPr sz="1350" kern="1200">
                          <a:solidFill>
                            <a:schemeClr val="dk1"/>
                          </a:solidFill>
                          <a:latin typeface="Arial"/>
                          <a:cs typeface="Arial"/>
                        </a:defRPr>
                      </a:lvl1pPr>
                      <a:lvl2pPr marL="342900" algn="l" defTabSz="685800" rtl="0" eaLnBrk="1" latinLnBrk="0" hangingPunct="1">
                        <a:defRPr sz="1350" kern="1200">
                          <a:solidFill>
                            <a:schemeClr val="dk1"/>
                          </a:solidFill>
                          <a:latin typeface="Arial"/>
                          <a:cs typeface="Arial"/>
                        </a:defRPr>
                      </a:lvl2pPr>
                      <a:lvl3pPr marL="685800" algn="l" defTabSz="685800" rtl="0" eaLnBrk="1" latinLnBrk="0" hangingPunct="1">
                        <a:defRPr sz="1350" kern="1200">
                          <a:solidFill>
                            <a:schemeClr val="dk1"/>
                          </a:solidFill>
                          <a:latin typeface="Arial"/>
                          <a:cs typeface="Arial"/>
                        </a:defRPr>
                      </a:lvl3pPr>
                      <a:lvl4pPr marL="1028700" algn="l" defTabSz="685800" rtl="0" eaLnBrk="1" latinLnBrk="0" hangingPunct="1">
                        <a:defRPr sz="1350" kern="1200">
                          <a:solidFill>
                            <a:schemeClr val="dk1"/>
                          </a:solidFill>
                          <a:latin typeface="Arial"/>
                          <a:cs typeface="Arial"/>
                        </a:defRPr>
                      </a:lvl4pPr>
                      <a:lvl5pPr marL="1371600" algn="l" defTabSz="685800" rtl="0" eaLnBrk="1" latinLnBrk="0" hangingPunct="1">
                        <a:defRPr sz="1350" kern="1200">
                          <a:solidFill>
                            <a:schemeClr val="dk1"/>
                          </a:solidFill>
                          <a:latin typeface="Arial"/>
                          <a:cs typeface="Arial"/>
                        </a:defRPr>
                      </a:lvl5pPr>
                      <a:lvl6pPr marL="1714500" algn="l" defTabSz="685800" rtl="0" eaLnBrk="1" latinLnBrk="0" hangingPunct="1">
                        <a:defRPr sz="1350" kern="1200">
                          <a:solidFill>
                            <a:schemeClr val="dk1"/>
                          </a:solidFill>
                          <a:latin typeface="Arial"/>
                          <a:cs typeface="Arial"/>
                        </a:defRPr>
                      </a:lvl6pPr>
                      <a:lvl7pPr marL="2057400" algn="l" defTabSz="685800" rtl="0" eaLnBrk="1" latinLnBrk="0" hangingPunct="1">
                        <a:defRPr sz="1350" kern="1200">
                          <a:solidFill>
                            <a:schemeClr val="dk1"/>
                          </a:solidFill>
                          <a:latin typeface="Arial"/>
                          <a:cs typeface="Arial"/>
                        </a:defRPr>
                      </a:lvl7pPr>
                      <a:lvl8pPr marL="2400300" algn="l" defTabSz="685800" rtl="0" eaLnBrk="1" latinLnBrk="0" hangingPunct="1">
                        <a:defRPr sz="1350" kern="1200">
                          <a:solidFill>
                            <a:schemeClr val="dk1"/>
                          </a:solidFill>
                          <a:latin typeface="Arial"/>
                          <a:cs typeface="Arial"/>
                        </a:defRPr>
                      </a:lvl8pPr>
                      <a:lvl9pPr marL="2743200" algn="l" defTabSz="685800" rtl="0" eaLnBrk="1" latinLnBrk="0" hangingPunct="1">
                        <a:defRPr sz="1350" kern="1200">
                          <a:solidFill>
                            <a:schemeClr val="dk1"/>
                          </a:solidFill>
                          <a:latin typeface="Arial"/>
                          <a:cs typeface="Arial"/>
                        </a:defRPr>
                      </a:lvl9pPr>
                    </a:lstStyle>
                    <a:p>
                      <a:pPr algn="l" rtl="0" fontAlgn="ctr"/>
                      <a:r>
                        <a:rPr lang="en-US" sz="1000" b="0" i="0" u="none" strike="noStrike" dirty="0" smtClean="0">
                          <a:solidFill>
                            <a:schemeClr val="tx1"/>
                          </a:solidFill>
                          <a:effectLst/>
                          <a:latin typeface="Arial" charset="0"/>
                        </a:rPr>
                        <a:t>As</a:t>
                      </a:r>
                      <a:r>
                        <a:rPr lang="en-US" sz="1000" b="0" i="0" u="none" strike="noStrike" baseline="0" dirty="0" smtClean="0">
                          <a:solidFill>
                            <a:schemeClr val="tx1"/>
                          </a:solidFill>
                          <a:effectLst/>
                          <a:latin typeface="Arial" charset="0"/>
                        </a:rPr>
                        <a:t> a portal user who has access to both Offerings Catalog (Browse) and Order Navigator (Order) I want to be able to select a </a:t>
                      </a:r>
                      <a:r>
                        <a:rPr lang="en-US" sz="1000" b="0" i="0" u="none" strike="noStrike" baseline="0" dirty="0" err="1" smtClean="0">
                          <a:solidFill>
                            <a:schemeClr val="tx1"/>
                          </a:solidFill>
                          <a:effectLst/>
                          <a:latin typeface="Arial" charset="0"/>
                        </a:rPr>
                        <a:t>sku</a:t>
                      </a:r>
                      <a:r>
                        <a:rPr lang="en-US" sz="1000" b="0" i="0" u="none" strike="noStrike" baseline="0" dirty="0" smtClean="0">
                          <a:solidFill>
                            <a:schemeClr val="tx1"/>
                          </a:solidFill>
                          <a:effectLst/>
                          <a:latin typeface="Arial" charset="0"/>
                        </a:rPr>
                        <a:t> number in OC and drop it into my shopping cart and seamlessly move to the ordering work flow in ON.  This feature </a:t>
                      </a:r>
                      <a:r>
                        <a:rPr lang="en-US" sz="1000" b="0" i="0" u="none" strike="noStrike" baseline="0" dirty="0" smtClean="0">
                          <a:solidFill>
                            <a:schemeClr val="tx1"/>
                          </a:solidFill>
                          <a:effectLst/>
                          <a:latin typeface="Arial" charset="0"/>
                        </a:rPr>
                        <a:t>includes work to </a:t>
                      </a:r>
                      <a:r>
                        <a:rPr lang="en-US" sz="1000" b="0" i="0" u="none" strike="noStrike" baseline="0" dirty="0" smtClean="0">
                          <a:solidFill>
                            <a:schemeClr val="tx1"/>
                          </a:solidFill>
                          <a:effectLst/>
                          <a:latin typeface="Arial" charset="0"/>
                        </a:rPr>
                        <a:t>support integration in Offerings Catalog front end, </a:t>
                      </a:r>
                      <a:r>
                        <a:rPr lang="en-US" sz="1000" b="0" i="0" u="none" strike="noStrike" baseline="0" dirty="0" smtClean="0">
                          <a:solidFill>
                            <a:schemeClr val="tx1"/>
                          </a:solidFill>
                          <a:effectLst/>
                          <a:latin typeface="Arial" charset="0"/>
                        </a:rPr>
                        <a:t>in Cloud </a:t>
                      </a:r>
                      <a:r>
                        <a:rPr lang="en-US" sz="1000" b="0" i="0" u="none" strike="noStrike" baseline="0" dirty="0" smtClean="0">
                          <a:solidFill>
                            <a:schemeClr val="tx1"/>
                          </a:solidFill>
                          <a:effectLst/>
                          <a:latin typeface="Arial" charset="0"/>
                        </a:rPr>
                        <a:t>Craze and </a:t>
                      </a:r>
                      <a:r>
                        <a:rPr lang="en-US" sz="1000" b="0" i="0" u="none" strike="noStrike" baseline="0" dirty="0" smtClean="0">
                          <a:solidFill>
                            <a:schemeClr val="tx1"/>
                          </a:solidFill>
                          <a:effectLst/>
                          <a:latin typeface="Arial" charset="0"/>
                        </a:rPr>
                        <a:t>in HVAC </a:t>
                      </a:r>
                      <a:r>
                        <a:rPr lang="en-US" sz="1000" b="0" i="0" u="none" strike="noStrike" baseline="0" dirty="0" smtClean="0">
                          <a:solidFill>
                            <a:schemeClr val="tx1"/>
                          </a:solidFill>
                          <a:effectLst/>
                          <a:latin typeface="Arial" charset="0"/>
                        </a:rPr>
                        <a:t>Navigator.</a:t>
                      </a:r>
                      <a:endParaRPr lang="en-US" sz="1000" b="0" i="0" u="none" strike="noStrike" dirty="0">
                        <a:solidFill>
                          <a:schemeClr val="tx1"/>
                        </a:solidFill>
                        <a:effectLst/>
                        <a:latin typeface="Arial" charset="0"/>
                      </a:endParaRPr>
                    </a:p>
                  </a:txBody>
                  <a:tcPr marL="8266" marR="8266" marT="8266" marB="0" anchor="ctr"/>
                </a:tc>
                <a:tc>
                  <a:txBody>
                    <a:bodyPr/>
                    <a:lstStyle/>
                    <a:p>
                      <a:pPr algn="l" rtl="0" fontAlgn="ctr"/>
                      <a:r>
                        <a:rPr lang="en-US" sz="1000" b="0" i="0" u="none" strike="noStrike" dirty="0" smtClean="0">
                          <a:solidFill>
                            <a:schemeClr val="tx1"/>
                          </a:solidFill>
                          <a:effectLst/>
                          <a:latin typeface="Arial" charset="0"/>
                        </a:rPr>
                        <a:t>1</a:t>
                      </a:r>
                      <a:endParaRPr lang="en-US" sz="1000" b="0" i="0" u="none" strike="noStrike" dirty="0">
                        <a:solidFill>
                          <a:schemeClr val="tx1"/>
                        </a:solidFill>
                        <a:effectLst/>
                        <a:latin typeface="Arial" charset="0"/>
                      </a:endParaRPr>
                    </a:p>
                  </a:txBody>
                  <a:tcPr marL="8266" marR="8266" marT="8266" marB="0" anchor="ctr"/>
                </a:tc>
              </a:tr>
              <a:tr h="1008423">
                <a:tc>
                  <a:txBody>
                    <a:bodyPr/>
                    <a:lstStyle>
                      <a:lvl1pPr marL="0" algn="l" defTabSz="685800" rtl="0" eaLnBrk="1" latinLnBrk="0" hangingPunct="1">
                        <a:defRPr sz="1350" kern="1200">
                          <a:solidFill>
                            <a:schemeClr val="dk1"/>
                          </a:solidFill>
                          <a:latin typeface="Arial"/>
                          <a:cs typeface="Arial"/>
                        </a:defRPr>
                      </a:lvl1pPr>
                      <a:lvl2pPr marL="342900" algn="l" defTabSz="685800" rtl="0" eaLnBrk="1" latinLnBrk="0" hangingPunct="1">
                        <a:defRPr sz="1350" kern="1200">
                          <a:solidFill>
                            <a:schemeClr val="dk1"/>
                          </a:solidFill>
                          <a:latin typeface="Arial"/>
                          <a:cs typeface="Arial"/>
                        </a:defRPr>
                      </a:lvl2pPr>
                      <a:lvl3pPr marL="685800" algn="l" defTabSz="685800" rtl="0" eaLnBrk="1" latinLnBrk="0" hangingPunct="1">
                        <a:defRPr sz="1350" kern="1200">
                          <a:solidFill>
                            <a:schemeClr val="dk1"/>
                          </a:solidFill>
                          <a:latin typeface="Arial"/>
                          <a:cs typeface="Arial"/>
                        </a:defRPr>
                      </a:lvl3pPr>
                      <a:lvl4pPr marL="1028700" algn="l" defTabSz="685800" rtl="0" eaLnBrk="1" latinLnBrk="0" hangingPunct="1">
                        <a:defRPr sz="1350" kern="1200">
                          <a:solidFill>
                            <a:schemeClr val="dk1"/>
                          </a:solidFill>
                          <a:latin typeface="Arial"/>
                          <a:cs typeface="Arial"/>
                        </a:defRPr>
                      </a:lvl4pPr>
                      <a:lvl5pPr marL="1371600" algn="l" defTabSz="685800" rtl="0" eaLnBrk="1" latinLnBrk="0" hangingPunct="1">
                        <a:defRPr sz="1350" kern="1200">
                          <a:solidFill>
                            <a:schemeClr val="dk1"/>
                          </a:solidFill>
                          <a:latin typeface="Arial"/>
                          <a:cs typeface="Arial"/>
                        </a:defRPr>
                      </a:lvl5pPr>
                      <a:lvl6pPr marL="1714500" algn="l" defTabSz="685800" rtl="0" eaLnBrk="1" latinLnBrk="0" hangingPunct="1">
                        <a:defRPr sz="1350" kern="1200">
                          <a:solidFill>
                            <a:schemeClr val="dk1"/>
                          </a:solidFill>
                          <a:latin typeface="Arial"/>
                          <a:cs typeface="Arial"/>
                        </a:defRPr>
                      </a:lvl6pPr>
                      <a:lvl7pPr marL="2057400" algn="l" defTabSz="685800" rtl="0" eaLnBrk="1" latinLnBrk="0" hangingPunct="1">
                        <a:defRPr sz="1350" kern="1200">
                          <a:solidFill>
                            <a:schemeClr val="dk1"/>
                          </a:solidFill>
                          <a:latin typeface="Arial"/>
                          <a:cs typeface="Arial"/>
                        </a:defRPr>
                      </a:lvl7pPr>
                      <a:lvl8pPr marL="2400300" algn="l" defTabSz="685800" rtl="0" eaLnBrk="1" latinLnBrk="0" hangingPunct="1">
                        <a:defRPr sz="1350" kern="1200">
                          <a:solidFill>
                            <a:schemeClr val="dk1"/>
                          </a:solidFill>
                          <a:latin typeface="Arial"/>
                          <a:cs typeface="Arial"/>
                        </a:defRPr>
                      </a:lvl8pPr>
                      <a:lvl9pPr marL="2743200" algn="l" defTabSz="685800" rtl="0" eaLnBrk="1" latinLnBrk="0" hangingPunct="1">
                        <a:defRPr sz="1350" kern="1200">
                          <a:solidFill>
                            <a:schemeClr val="dk1"/>
                          </a:solidFill>
                          <a:latin typeface="Arial"/>
                          <a:cs typeface="Arial"/>
                        </a:defRPr>
                      </a:lvl9pPr>
                    </a:lstStyle>
                    <a:p>
                      <a:pPr algn="l" rtl="0" fontAlgn="ctr"/>
                      <a:r>
                        <a:rPr lang="en-US" sz="1000" b="0" i="0" u="none" strike="noStrike" dirty="0" smtClean="0">
                          <a:solidFill>
                            <a:schemeClr val="tx1"/>
                          </a:solidFill>
                          <a:effectLst/>
                          <a:latin typeface="Arial" charset="0"/>
                        </a:rPr>
                        <a:t>Enable</a:t>
                      </a:r>
                      <a:r>
                        <a:rPr lang="en-US" sz="1000" b="0" i="0" u="none" strike="noStrike" baseline="0" dirty="0" smtClean="0">
                          <a:solidFill>
                            <a:schemeClr val="tx1"/>
                          </a:solidFill>
                          <a:effectLst/>
                          <a:latin typeface="Arial" charset="0"/>
                        </a:rPr>
                        <a:t> Order Navigator for ARW Customers</a:t>
                      </a:r>
                      <a:endParaRPr lang="en-US" sz="1000" b="0" i="0" u="none" strike="noStrike" dirty="0">
                        <a:solidFill>
                          <a:schemeClr val="tx1"/>
                        </a:solidFill>
                        <a:effectLst/>
                        <a:latin typeface="Arial" charset="0"/>
                      </a:endParaRPr>
                    </a:p>
                  </a:txBody>
                  <a:tcPr marL="8266" marR="8266" marT="8266" marB="0" anchor="ctr"/>
                </a:tc>
                <a:tc>
                  <a:txBody>
                    <a:bodyPr/>
                    <a:lstStyle>
                      <a:lvl1pPr marL="0" algn="l" defTabSz="685800" rtl="0" eaLnBrk="1" latinLnBrk="0" hangingPunct="1">
                        <a:defRPr sz="1350" kern="1200">
                          <a:solidFill>
                            <a:schemeClr val="dk1"/>
                          </a:solidFill>
                          <a:latin typeface="Arial"/>
                          <a:cs typeface="Arial"/>
                        </a:defRPr>
                      </a:lvl1pPr>
                      <a:lvl2pPr marL="342900" algn="l" defTabSz="685800" rtl="0" eaLnBrk="1" latinLnBrk="0" hangingPunct="1">
                        <a:defRPr sz="1350" kern="1200">
                          <a:solidFill>
                            <a:schemeClr val="dk1"/>
                          </a:solidFill>
                          <a:latin typeface="Arial"/>
                          <a:cs typeface="Arial"/>
                        </a:defRPr>
                      </a:lvl2pPr>
                      <a:lvl3pPr marL="685800" algn="l" defTabSz="685800" rtl="0" eaLnBrk="1" latinLnBrk="0" hangingPunct="1">
                        <a:defRPr sz="1350" kern="1200">
                          <a:solidFill>
                            <a:schemeClr val="dk1"/>
                          </a:solidFill>
                          <a:latin typeface="Arial"/>
                          <a:cs typeface="Arial"/>
                        </a:defRPr>
                      </a:lvl3pPr>
                      <a:lvl4pPr marL="1028700" algn="l" defTabSz="685800" rtl="0" eaLnBrk="1" latinLnBrk="0" hangingPunct="1">
                        <a:defRPr sz="1350" kern="1200">
                          <a:solidFill>
                            <a:schemeClr val="dk1"/>
                          </a:solidFill>
                          <a:latin typeface="Arial"/>
                          <a:cs typeface="Arial"/>
                        </a:defRPr>
                      </a:lvl4pPr>
                      <a:lvl5pPr marL="1371600" algn="l" defTabSz="685800" rtl="0" eaLnBrk="1" latinLnBrk="0" hangingPunct="1">
                        <a:defRPr sz="1350" kern="1200">
                          <a:solidFill>
                            <a:schemeClr val="dk1"/>
                          </a:solidFill>
                          <a:latin typeface="Arial"/>
                          <a:cs typeface="Arial"/>
                        </a:defRPr>
                      </a:lvl5pPr>
                      <a:lvl6pPr marL="1714500" algn="l" defTabSz="685800" rtl="0" eaLnBrk="1" latinLnBrk="0" hangingPunct="1">
                        <a:defRPr sz="1350" kern="1200">
                          <a:solidFill>
                            <a:schemeClr val="dk1"/>
                          </a:solidFill>
                          <a:latin typeface="Arial"/>
                          <a:cs typeface="Arial"/>
                        </a:defRPr>
                      </a:lvl6pPr>
                      <a:lvl7pPr marL="2057400" algn="l" defTabSz="685800" rtl="0" eaLnBrk="1" latinLnBrk="0" hangingPunct="1">
                        <a:defRPr sz="1350" kern="1200">
                          <a:solidFill>
                            <a:schemeClr val="dk1"/>
                          </a:solidFill>
                          <a:latin typeface="Arial"/>
                          <a:cs typeface="Arial"/>
                        </a:defRPr>
                      </a:lvl7pPr>
                      <a:lvl8pPr marL="2400300" algn="l" defTabSz="685800" rtl="0" eaLnBrk="1" latinLnBrk="0" hangingPunct="1">
                        <a:defRPr sz="1350" kern="1200">
                          <a:solidFill>
                            <a:schemeClr val="dk1"/>
                          </a:solidFill>
                          <a:latin typeface="Arial"/>
                          <a:cs typeface="Arial"/>
                        </a:defRPr>
                      </a:lvl8pPr>
                      <a:lvl9pPr marL="2743200" algn="l" defTabSz="685800" rtl="0" eaLnBrk="1" latinLnBrk="0" hangingPunct="1">
                        <a:defRPr sz="1350" kern="1200">
                          <a:solidFill>
                            <a:schemeClr val="dk1"/>
                          </a:solidFill>
                          <a:latin typeface="Arial"/>
                          <a:cs typeface="Arial"/>
                        </a:defRPr>
                      </a:lvl9pPr>
                    </a:lstStyle>
                    <a:p>
                      <a:pPr algn="l" rtl="0" fontAlgn="ctr"/>
                      <a:r>
                        <a:rPr lang="en-US" sz="1000" b="0" i="0" u="none" strike="noStrike" dirty="0" smtClean="0">
                          <a:solidFill>
                            <a:schemeClr val="tx1"/>
                          </a:solidFill>
                          <a:effectLst/>
                          <a:latin typeface="Arial" charset="0"/>
                        </a:rPr>
                        <a:t>As an</a:t>
                      </a:r>
                      <a:r>
                        <a:rPr lang="en-US" sz="1000" b="0" i="0" u="none" strike="noStrike" baseline="0" dirty="0" smtClean="0">
                          <a:solidFill>
                            <a:schemeClr val="tx1"/>
                          </a:solidFill>
                          <a:effectLst/>
                          <a:latin typeface="Arial" charset="0"/>
                        </a:rPr>
                        <a:t> ARW customer I want the ability to place orders for the products I am authorized to </a:t>
                      </a:r>
                      <a:r>
                        <a:rPr lang="en-US" sz="1000" b="0" i="0" u="none" strike="noStrike" baseline="0" dirty="0" smtClean="0">
                          <a:solidFill>
                            <a:schemeClr val="tx1"/>
                          </a:solidFill>
                          <a:effectLst/>
                          <a:latin typeface="Arial" charset="0"/>
                        </a:rPr>
                        <a:t>buy, </a:t>
                      </a:r>
                      <a:r>
                        <a:rPr lang="en-US" sz="1000" b="0" i="0" u="none" strike="noStrike" baseline="0" dirty="0" smtClean="0">
                          <a:solidFill>
                            <a:schemeClr val="tx1"/>
                          </a:solidFill>
                          <a:effectLst/>
                          <a:latin typeface="Arial" charset="0"/>
                        </a:rPr>
                        <a:t>through the Order link on HVAC Navigator.  This </a:t>
                      </a:r>
                      <a:r>
                        <a:rPr lang="en-US" sz="1000" b="0" i="0" u="none" strike="noStrike" baseline="0" dirty="0" smtClean="0">
                          <a:solidFill>
                            <a:schemeClr val="tx1"/>
                          </a:solidFill>
                          <a:effectLst/>
                          <a:latin typeface="Arial" charset="0"/>
                        </a:rPr>
                        <a:t>feature also  </a:t>
                      </a:r>
                      <a:r>
                        <a:rPr lang="en-US" sz="1000" b="0" i="0" u="none" strike="noStrike" baseline="0" dirty="0" smtClean="0">
                          <a:solidFill>
                            <a:schemeClr val="tx1"/>
                          </a:solidFill>
                          <a:effectLst/>
                          <a:latin typeface="Arial" charset="0"/>
                        </a:rPr>
                        <a:t>includes all supporting ERP integrations with </a:t>
                      </a:r>
                      <a:r>
                        <a:rPr lang="en-US" sz="1000" b="0" i="0" u="none" strike="noStrike" baseline="0" dirty="0" smtClean="0">
                          <a:solidFill>
                            <a:schemeClr val="tx1"/>
                          </a:solidFill>
                          <a:effectLst/>
                          <a:latin typeface="Arial" charset="0"/>
                        </a:rPr>
                        <a:t>AOMS and PCI integration to support acceptance of credit cards.</a:t>
                      </a:r>
                      <a:endParaRPr lang="en-US" sz="1000" b="0" i="0" u="none" strike="noStrike" dirty="0">
                        <a:solidFill>
                          <a:schemeClr val="tx1"/>
                        </a:solidFill>
                        <a:effectLst/>
                        <a:latin typeface="Arial" charset="0"/>
                      </a:endParaRPr>
                    </a:p>
                  </a:txBody>
                  <a:tcPr marL="8266" marR="8266" marT="8266" marB="0" anchor="ctr"/>
                </a:tc>
                <a:tc>
                  <a:txBody>
                    <a:bodyPr/>
                    <a:lstStyle/>
                    <a:p>
                      <a:pPr algn="l" rtl="0" fontAlgn="ctr"/>
                      <a:r>
                        <a:rPr lang="en-US" sz="1000" b="0" i="0" u="none" strike="noStrike" dirty="0" smtClean="0">
                          <a:solidFill>
                            <a:schemeClr val="tx1"/>
                          </a:solidFill>
                          <a:effectLst/>
                          <a:latin typeface="Arial" charset="0"/>
                        </a:rPr>
                        <a:t>1</a:t>
                      </a:r>
                      <a:endParaRPr lang="en-US" sz="1000" b="0" i="0" u="none" strike="noStrike" dirty="0">
                        <a:solidFill>
                          <a:schemeClr val="tx1"/>
                        </a:solidFill>
                        <a:effectLst/>
                        <a:latin typeface="Arial" charset="0"/>
                      </a:endParaRPr>
                    </a:p>
                  </a:txBody>
                  <a:tcPr marL="8266" marR="8266" marT="8266" marB="0" anchor="ctr"/>
                </a:tc>
              </a:tr>
            </a:tbl>
          </a:graphicData>
        </a:graphic>
      </p:graphicFrame>
    </p:spTree>
    <p:extLst>
      <p:ext uri="{BB962C8B-B14F-4D97-AF65-F5344CB8AC3E}">
        <p14:creationId xmlns:p14="http://schemas.microsoft.com/office/powerpoint/2010/main" val="112307862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1"/>
          </p:nvPr>
        </p:nvSpPr>
        <p:spPr>
          <a:xfrm>
            <a:off x="468314" y="1715692"/>
            <a:ext cx="8207375" cy="3927554"/>
          </a:xfrm>
        </p:spPr>
        <p:txBody>
          <a:bodyPr/>
          <a:lstStyle/>
          <a:p>
            <a:pPr marL="267891" lvl="1" indent="0">
              <a:buNone/>
            </a:pPr>
            <a:endParaRPr lang="en-US" dirty="0"/>
          </a:p>
          <a:p>
            <a:pPr marL="0" indent="0">
              <a:buNone/>
            </a:pPr>
            <a:r>
              <a:rPr lang="en-US" dirty="0"/>
              <a:t>	</a:t>
            </a:r>
          </a:p>
          <a:p>
            <a:pPr>
              <a:buFont typeface="Wingdings" panose="05000000000000000000" pitchFamily="2" charset="2"/>
              <a:buChar char="§"/>
            </a:pPr>
            <a:endParaRPr lang="en-US" dirty="0"/>
          </a:p>
          <a:p>
            <a:pPr>
              <a:buFont typeface="Arial" panose="020B0604020202020204" pitchFamily="34" charset="0"/>
              <a:buChar char="•"/>
            </a:pPr>
            <a:endParaRPr lang="en-US" sz="750" dirty="0"/>
          </a:p>
          <a:p>
            <a:pPr>
              <a:buFont typeface="Arial" panose="020B0604020202020204" pitchFamily="34" charset="0"/>
              <a:buChar char="•"/>
            </a:pPr>
            <a:endParaRPr lang="en-US" sz="750" dirty="0"/>
          </a:p>
          <a:p>
            <a:pPr>
              <a:buFont typeface="Arial" panose="020B0604020202020204" pitchFamily="34" charset="0"/>
              <a:buChar char="•"/>
            </a:pPr>
            <a:endParaRPr lang="en-US" sz="750" dirty="0"/>
          </a:p>
          <a:p>
            <a:pPr>
              <a:buFont typeface="Arial" panose="020B0604020202020204" pitchFamily="34" charset="0"/>
              <a:buChar char="•"/>
            </a:pPr>
            <a:endParaRPr lang="en-US" sz="750" dirty="0"/>
          </a:p>
          <a:p>
            <a:pPr>
              <a:buFont typeface="Arial" panose="020B0604020202020204" pitchFamily="34" charset="0"/>
              <a:buChar char="•"/>
            </a:pPr>
            <a:endParaRPr lang="en-US" sz="750" dirty="0"/>
          </a:p>
          <a:p>
            <a:pPr>
              <a:buFont typeface="Arial" panose="020B0604020202020204" pitchFamily="34" charset="0"/>
              <a:buChar char="•"/>
            </a:pPr>
            <a:endParaRPr lang="en-US" sz="750" dirty="0"/>
          </a:p>
          <a:p>
            <a:pPr>
              <a:buFont typeface="Arial" panose="020B0604020202020204" pitchFamily="34" charset="0"/>
              <a:buChar char="•"/>
            </a:pPr>
            <a:endParaRPr lang="en-US" sz="750" dirty="0"/>
          </a:p>
          <a:p>
            <a:pPr>
              <a:buFont typeface="Arial" panose="020B0604020202020204" pitchFamily="34" charset="0"/>
              <a:buChar char="•"/>
            </a:pPr>
            <a:endParaRPr lang="en-US" sz="750" dirty="0"/>
          </a:p>
          <a:p>
            <a:pPr marL="0" indent="0">
              <a:buNone/>
            </a:pPr>
            <a:endParaRPr lang="en-US" sz="750" dirty="0"/>
          </a:p>
        </p:txBody>
      </p:sp>
      <p:sp>
        <p:nvSpPr>
          <p:cNvPr id="4" name="Title 1"/>
          <p:cNvSpPr>
            <a:spLocks noGrp="1"/>
          </p:cNvSpPr>
          <p:nvPr>
            <p:ph type="title"/>
          </p:nvPr>
        </p:nvSpPr>
        <p:spPr>
          <a:xfrm>
            <a:off x="468312" y="229422"/>
            <a:ext cx="8207375" cy="594122"/>
          </a:xfrm>
        </p:spPr>
        <p:txBody>
          <a:bodyPr/>
          <a:lstStyle/>
          <a:p>
            <a:r>
              <a:rPr lang="en-US" dirty="0" smtClean="0"/>
              <a:t>EODB Feature List-Summarized </a:t>
            </a:r>
            <a:r>
              <a:rPr lang="en-US" dirty="0" smtClean="0"/>
              <a:t>(contd.)</a:t>
            </a:r>
            <a:endParaRPr lang="en-US" sz="1500" dirty="0"/>
          </a:p>
        </p:txBody>
      </p:sp>
      <p:sp>
        <p:nvSpPr>
          <p:cNvPr id="9" name="TextBox 8"/>
          <p:cNvSpPr txBox="1"/>
          <p:nvPr/>
        </p:nvSpPr>
        <p:spPr>
          <a:xfrm>
            <a:off x="4031940" y="2596697"/>
            <a:ext cx="702078" cy="369332"/>
          </a:xfrm>
          <a:prstGeom prst="rect">
            <a:avLst/>
          </a:prstGeom>
          <a:noFill/>
        </p:spPr>
        <p:txBody>
          <a:bodyPr wrap="square" rtlCol="0">
            <a:spAutoFit/>
          </a:bodyPr>
          <a:lstStyle/>
          <a:p>
            <a:pPr fontAlgn="base">
              <a:spcBef>
                <a:spcPct val="0"/>
              </a:spcBef>
              <a:spcAft>
                <a:spcPct val="0"/>
              </a:spcAft>
            </a:pPr>
            <a:r>
              <a:rPr lang="en-US" dirty="0">
                <a:solidFill>
                  <a:prstClr val="white"/>
                </a:solidFill>
                <a:cs typeface="Arial" panose="020B0604020202020204" pitchFamily="34" charset="0"/>
              </a:rPr>
              <a:t>TKM</a:t>
            </a:r>
          </a:p>
        </p:txBody>
      </p:sp>
      <p:graphicFrame>
        <p:nvGraphicFramePr>
          <p:cNvPr id="7" name="Table 6"/>
          <p:cNvGraphicFramePr>
            <a:graphicFrameLocks noGrp="1"/>
          </p:cNvGraphicFramePr>
          <p:nvPr>
            <p:extLst>
              <p:ext uri="{D42A27DB-BD31-4B8C-83A1-F6EECF244321}">
                <p14:modId xmlns:p14="http://schemas.microsoft.com/office/powerpoint/2010/main" val="2980956212"/>
              </p:ext>
            </p:extLst>
          </p:nvPr>
        </p:nvGraphicFramePr>
        <p:xfrm>
          <a:off x="552134" y="1258888"/>
          <a:ext cx="7563166" cy="5463671"/>
        </p:xfrm>
        <a:graphic>
          <a:graphicData uri="http://schemas.openxmlformats.org/drawingml/2006/table">
            <a:tbl>
              <a:tblPr firstRow="1" bandRow="1">
                <a:tableStyleId>{00A15C55-8517-42AA-B614-E9B94910E393}</a:tableStyleId>
              </a:tblPr>
              <a:tblGrid>
                <a:gridCol w="2506980"/>
                <a:gridCol w="4236720"/>
                <a:gridCol w="819466"/>
              </a:tblGrid>
              <a:tr h="256239">
                <a:tc>
                  <a:txBody>
                    <a:bodyPr/>
                    <a:lstStyle>
                      <a:lvl1pPr marL="0" algn="l" defTabSz="685800" rtl="0" eaLnBrk="1" latinLnBrk="0" hangingPunct="1">
                        <a:defRPr sz="1350" b="1" kern="1200">
                          <a:solidFill>
                            <a:schemeClr val="lt1"/>
                          </a:solidFill>
                          <a:latin typeface="Arial"/>
                          <a:cs typeface="Arial"/>
                        </a:defRPr>
                      </a:lvl1pPr>
                      <a:lvl2pPr marL="342900" algn="l" defTabSz="685800" rtl="0" eaLnBrk="1" latinLnBrk="0" hangingPunct="1">
                        <a:defRPr sz="1350" b="1" kern="1200">
                          <a:solidFill>
                            <a:schemeClr val="lt1"/>
                          </a:solidFill>
                          <a:latin typeface="Arial"/>
                          <a:cs typeface="Arial"/>
                        </a:defRPr>
                      </a:lvl2pPr>
                      <a:lvl3pPr marL="685800" algn="l" defTabSz="685800" rtl="0" eaLnBrk="1" latinLnBrk="0" hangingPunct="1">
                        <a:defRPr sz="1350" b="1" kern="1200">
                          <a:solidFill>
                            <a:schemeClr val="lt1"/>
                          </a:solidFill>
                          <a:latin typeface="Arial"/>
                          <a:cs typeface="Arial"/>
                        </a:defRPr>
                      </a:lvl3pPr>
                      <a:lvl4pPr marL="1028700" algn="l" defTabSz="685800" rtl="0" eaLnBrk="1" latinLnBrk="0" hangingPunct="1">
                        <a:defRPr sz="1350" b="1" kern="1200">
                          <a:solidFill>
                            <a:schemeClr val="lt1"/>
                          </a:solidFill>
                          <a:latin typeface="Arial"/>
                          <a:cs typeface="Arial"/>
                        </a:defRPr>
                      </a:lvl4pPr>
                      <a:lvl5pPr marL="1371600" algn="l" defTabSz="685800" rtl="0" eaLnBrk="1" latinLnBrk="0" hangingPunct="1">
                        <a:defRPr sz="1350" b="1" kern="1200">
                          <a:solidFill>
                            <a:schemeClr val="lt1"/>
                          </a:solidFill>
                          <a:latin typeface="Arial"/>
                          <a:cs typeface="Arial"/>
                        </a:defRPr>
                      </a:lvl5pPr>
                      <a:lvl6pPr marL="1714500" algn="l" defTabSz="685800" rtl="0" eaLnBrk="1" latinLnBrk="0" hangingPunct="1">
                        <a:defRPr sz="1350" b="1" kern="1200">
                          <a:solidFill>
                            <a:schemeClr val="lt1"/>
                          </a:solidFill>
                          <a:latin typeface="Arial"/>
                          <a:cs typeface="Arial"/>
                        </a:defRPr>
                      </a:lvl6pPr>
                      <a:lvl7pPr marL="2057400" algn="l" defTabSz="685800" rtl="0" eaLnBrk="1" latinLnBrk="0" hangingPunct="1">
                        <a:defRPr sz="1350" b="1" kern="1200">
                          <a:solidFill>
                            <a:schemeClr val="lt1"/>
                          </a:solidFill>
                          <a:latin typeface="Arial"/>
                          <a:cs typeface="Arial"/>
                        </a:defRPr>
                      </a:lvl7pPr>
                      <a:lvl8pPr marL="2400300" algn="l" defTabSz="685800" rtl="0" eaLnBrk="1" latinLnBrk="0" hangingPunct="1">
                        <a:defRPr sz="1350" b="1" kern="1200">
                          <a:solidFill>
                            <a:schemeClr val="lt1"/>
                          </a:solidFill>
                          <a:latin typeface="Arial"/>
                          <a:cs typeface="Arial"/>
                        </a:defRPr>
                      </a:lvl8pPr>
                      <a:lvl9pPr marL="2743200" algn="l" defTabSz="685800" rtl="0" eaLnBrk="1" latinLnBrk="0" hangingPunct="1">
                        <a:defRPr sz="1350" b="1" kern="1200">
                          <a:solidFill>
                            <a:schemeClr val="lt1"/>
                          </a:solidFill>
                          <a:latin typeface="Arial"/>
                          <a:cs typeface="Arial"/>
                        </a:defRPr>
                      </a:lvl9pPr>
                    </a:lstStyle>
                    <a:p>
                      <a:pPr algn="l" rtl="0" fontAlgn="ctr"/>
                      <a:r>
                        <a:rPr lang="en-US" sz="1000" u="none" strike="noStrike" dirty="0">
                          <a:effectLst/>
                        </a:rPr>
                        <a:t>FEATURE</a:t>
                      </a:r>
                      <a:endParaRPr lang="en-US" sz="1000" b="1" i="0" u="none" strike="noStrike" dirty="0">
                        <a:solidFill>
                          <a:schemeClr val="bg1"/>
                        </a:solidFill>
                        <a:effectLst/>
                        <a:latin typeface="Arial" charset="0"/>
                      </a:endParaRPr>
                    </a:p>
                  </a:txBody>
                  <a:tcPr marL="8266" marR="8266" marT="8266" marB="0" anchor="ctr"/>
                </a:tc>
                <a:tc>
                  <a:txBody>
                    <a:bodyPr/>
                    <a:lstStyle>
                      <a:lvl1pPr marL="0" algn="l" defTabSz="685800" rtl="0" eaLnBrk="1" latinLnBrk="0" hangingPunct="1">
                        <a:defRPr sz="1350" b="1" kern="1200">
                          <a:solidFill>
                            <a:schemeClr val="lt1"/>
                          </a:solidFill>
                          <a:latin typeface="Arial"/>
                          <a:cs typeface="Arial"/>
                        </a:defRPr>
                      </a:lvl1pPr>
                      <a:lvl2pPr marL="342900" algn="l" defTabSz="685800" rtl="0" eaLnBrk="1" latinLnBrk="0" hangingPunct="1">
                        <a:defRPr sz="1350" b="1" kern="1200">
                          <a:solidFill>
                            <a:schemeClr val="lt1"/>
                          </a:solidFill>
                          <a:latin typeface="Arial"/>
                          <a:cs typeface="Arial"/>
                        </a:defRPr>
                      </a:lvl2pPr>
                      <a:lvl3pPr marL="685800" algn="l" defTabSz="685800" rtl="0" eaLnBrk="1" latinLnBrk="0" hangingPunct="1">
                        <a:defRPr sz="1350" b="1" kern="1200">
                          <a:solidFill>
                            <a:schemeClr val="lt1"/>
                          </a:solidFill>
                          <a:latin typeface="Arial"/>
                          <a:cs typeface="Arial"/>
                        </a:defRPr>
                      </a:lvl3pPr>
                      <a:lvl4pPr marL="1028700" algn="l" defTabSz="685800" rtl="0" eaLnBrk="1" latinLnBrk="0" hangingPunct="1">
                        <a:defRPr sz="1350" b="1" kern="1200">
                          <a:solidFill>
                            <a:schemeClr val="lt1"/>
                          </a:solidFill>
                          <a:latin typeface="Arial"/>
                          <a:cs typeface="Arial"/>
                        </a:defRPr>
                      </a:lvl4pPr>
                      <a:lvl5pPr marL="1371600" algn="l" defTabSz="685800" rtl="0" eaLnBrk="1" latinLnBrk="0" hangingPunct="1">
                        <a:defRPr sz="1350" b="1" kern="1200">
                          <a:solidFill>
                            <a:schemeClr val="lt1"/>
                          </a:solidFill>
                          <a:latin typeface="Arial"/>
                          <a:cs typeface="Arial"/>
                        </a:defRPr>
                      </a:lvl5pPr>
                      <a:lvl6pPr marL="1714500" algn="l" defTabSz="685800" rtl="0" eaLnBrk="1" latinLnBrk="0" hangingPunct="1">
                        <a:defRPr sz="1350" b="1" kern="1200">
                          <a:solidFill>
                            <a:schemeClr val="lt1"/>
                          </a:solidFill>
                          <a:latin typeface="Arial"/>
                          <a:cs typeface="Arial"/>
                        </a:defRPr>
                      </a:lvl6pPr>
                      <a:lvl7pPr marL="2057400" algn="l" defTabSz="685800" rtl="0" eaLnBrk="1" latinLnBrk="0" hangingPunct="1">
                        <a:defRPr sz="1350" b="1" kern="1200">
                          <a:solidFill>
                            <a:schemeClr val="lt1"/>
                          </a:solidFill>
                          <a:latin typeface="Arial"/>
                          <a:cs typeface="Arial"/>
                        </a:defRPr>
                      </a:lvl7pPr>
                      <a:lvl8pPr marL="2400300" algn="l" defTabSz="685800" rtl="0" eaLnBrk="1" latinLnBrk="0" hangingPunct="1">
                        <a:defRPr sz="1350" b="1" kern="1200">
                          <a:solidFill>
                            <a:schemeClr val="lt1"/>
                          </a:solidFill>
                          <a:latin typeface="Arial"/>
                          <a:cs typeface="Arial"/>
                        </a:defRPr>
                      </a:lvl8pPr>
                      <a:lvl9pPr marL="2743200" algn="l" defTabSz="685800" rtl="0" eaLnBrk="1" latinLnBrk="0" hangingPunct="1">
                        <a:defRPr sz="1350" b="1" kern="1200">
                          <a:solidFill>
                            <a:schemeClr val="lt1"/>
                          </a:solidFill>
                          <a:latin typeface="Arial"/>
                          <a:cs typeface="Arial"/>
                        </a:defRPr>
                      </a:lvl9pPr>
                    </a:lstStyle>
                    <a:p>
                      <a:pPr algn="l" rtl="0" fontAlgn="ctr"/>
                      <a:r>
                        <a:rPr lang="en-US" sz="1000" u="none" strike="noStrike" dirty="0" smtClean="0">
                          <a:effectLst/>
                        </a:rPr>
                        <a:t>Description (Summary)</a:t>
                      </a:r>
                      <a:endParaRPr lang="en-US" sz="1000" b="1" i="0" u="none" strike="noStrike" dirty="0">
                        <a:solidFill>
                          <a:schemeClr val="bg1"/>
                        </a:solidFill>
                        <a:effectLst/>
                        <a:latin typeface="Arial" charset="0"/>
                      </a:endParaRPr>
                    </a:p>
                  </a:txBody>
                  <a:tcPr marL="8266" marR="8266" marT="8266" marB="0" anchor="ctr"/>
                </a:tc>
                <a:tc>
                  <a:txBody>
                    <a:bodyPr/>
                    <a:lstStyle/>
                    <a:p>
                      <a:pPr algn="l" rtl="0" fontAlgn="ctr"/>
                      <a:r>
                        <a:rPr lang="en-US" sz="1000" u="none" strike="noStrike" dirty="0" smtClean="0">
                          <a:effectLst/>
                        </a:rPr>
                        <a:t>Priority</a:t>
                      </a:r>
                      <a:endParaRPr lang="en-US" sz="1000" b="1" i="0" u="none" strike="noStrike" dirty="0">
                        <a:solidFill>
                          <a:schemeClr val="bg1"/>
                        </a:solidFill>
                        <a:effectLst/>
                        <a:latin typeface="Arial" charset="0"/>
                      </a:endParaRPr>
                    </a:p>
                  </a:txBody>
                  <a:tcPr marL="8266" marR="8266" marT="8266" marB="0" anchor="ctr"/>
                </a:tc>
              </a:tr>
              <a:tr h="214910">
                <a:tc>
                  <a:txBody>
                    <a:bodyPr/>
                    <a:lstStyle>
                      <a:lvl1pPr marL="0" algn="l" defTabSz="685800" rtl="0" eaLnBrk="1" latinLnBrk="0" hangingPunct="1">
                        <a:defRPr sz="1350" kern="1200">
                          <a:solidFill>
                            <a:schemeClr val="dk1"/>
                          </a:solidFill>
                          <a:latin typeface="Arial"/>
                          <a:cs typeface="Arial"/>
                        </a:defRPr>
                      </a:lvl1pPr>
                      <a:lvl2pPr marL="342900" algn="l" defTabSz="685800" rtl="0" eaLnBrk="1" latinLnBrk="0" hangingPunct="1">
                        <a:defRPr sz="1350" kern="1200">
                          <a:solidFill>
                            <a:schemeClr val="dk1"/>
                          </a:solidFill>
                          <a:latin typeface="Arial"/>
                          <a:cs typeface="Arial"/>
                        </a:defRPr>
                      </a:lvl2pPr>
                      <a:lvl3pPr marL="685800" algn="l" defTabSz="685800" rtl="0" eaLnBrk="1" latinLnBrk="0" hangingPunct="1">
                        <a:defRPr sz="1350" kern="1200">
                          <a:solidFill>
                            <a:schemeClr val="dk1"/>
                          </a:solidFill>
                          <a:latin typeface="Arial"/>
                          <a:cs typeface="Arial"/>
                        </a:defRPr>
                      </a:lvl3pPr>
                      <a:lvl4pPr marL="1028700" algn="l" defTabSz="685800" rtl="0" eaLnBrk="1" latinLnBrk="0" hangingPunct="1">
                        <a:defRPr sz="1350" kern="1200">
                          <a:solidFill>
                            <a:schemeClr val="dk1"/>
                          </a:solidFill>
                          <a:latin typeface="Arial"/>
                          <a:cs typeface="Arial"/>
                        </a:defRPr>
                      </a:lvl4pPr>
                      <a:lvl5pPr marL="1371600" algn="l" defTabSz="685800" rtl="0" eaLnBrk="1" latinLnBrk="0" hangingPunct="1">
                        <a:defRPr sz="1350" kern="1200">
                          <a:solidFill>
                            <a:schemeClr val="dk1"/>
                          </a:solidFill>
                          <a:latin typeface="Arial"/>
                          <a:cs typeface="Arial"/>
                        </a:defRPr>
                      </a:lvl5pPr>
                      <a:lvl6pPr marL="1714500" algn="l" defTabSz="685800" rtl="0" eaLnBrk="1" latinLnBrk="0" hangingPunct="1">
                        <a:defRPr sz="1350" kern="1200">
                          <a:solidFill>
                            <a:schemeClr val="dk1"/>
                          </a:solidFill>
                          <a:latin typeface="Arial"/>
                          <a:cs typeface="Arial"/>
                        </a:defRPr>
                      </a:lvl6pPr>
                      <a:lvl7pPr marL="2057400" algn="l" defTabSz="685800" rtl="0" eaLnBrk="1" latinLnBrk="0" hangingPunct="1">
                        <a:defRPr sz="1350" kern="1200">
                          <a:solidFill>
                            <a:schemeClr val="dk1"/>
                          </a:solidFill>
                          <a:latin typeface="Arial"/>
                          <a:cs typeface="Arial"/>
                        </a:defRPr>
                      </a:lvl7pPr>
                      <a:lvl8pPr marL="2400300" algn="l" defTabSz="685800" rtl="0" eaLnBrk="1" latinLnBrk="0" hangingPunct="1">
                        <a:defRPr sz="1350" kern="1200">
                          <a:solidFill>
                            <a:schemeClr val="dk1"/>
                          </a:solidFill>
                          <a:latin typeface="Arial"/>
                          <a:cs typeface="Arial"/>
                        </a:defRPr>
                      </a:lvl8pPr>
                      <a:lvl9pPr marL="2743200" algn="l" defTabSz="685800" rtl="0" eaLnBrk="1" latinLnBrk="0" hangingPunct="1">
                        <a:defRPr sz="1350" kern="1200">
                          <a:solidFill>
                            <a:schemeClr val="dk1"/>
                          </a:solidFill>
                          <a:latin typeface="Arial"/>
                          <a:cs typeface="Arial"/>
                        </a:defRPr>
                      </a:lvl9pPr>
                    </a:lstStyle>
                    <a:p>
                      <a:pPr algn="l" rtl="0" fontAlgn="ctr"/>
                      <a:r>
                        <a:rPr lang="en-US" sz="1000" b="0" i="0" u="none" strike="noStrike" dirty="0" smtClean="0">
                          <a:solidFill>
                            <a:schemeClr val="tx1"/>
                          </a:solidFill>
                          <a:effectLst/>
                          <a:latin typeface="Arial" charset="0"/>
                        </a:rPr>
                        <a:t>Add</a:t>
                      </a:r>
                      <a:r>
                        <a:rPr lang="en-US" sz="1000" b="0" i="0" u="none" strike="noStrike" baseline="0" dirty="0" smtClean="0">
                          <a:solidFill>
                            <a:schemeClr val="tx1"/>
                          </a:solidFill>
                          <a:effectLst/>
                          <a:latin typeface="Arial" charset="0"/>
                        </a:rPr>
                        <a:t> Louvers products to Offerings Catalog</a:t>
                      </a:r>
                      <a:endParaRPr lang="en-US" sz="1000" b="0" i="0" u="none" strike="noStrike" dirty="0">
                        <a:solidFill>
                          <a:schemeClr val="tx1"/>
                        </a:solidFill>
                        <a:effectLst/>
                        <a:latin typeface="Arial" charset="0"/>
                      </a:endParaRPr>
                    </a:p>
                  </a:txBody>
                  <a:tcPr marL="8266" marR="8266" marT="8266" marB="0" anchor="ctr"/>
                </a:tc>
                <a:tc>
                  <a:txBody>
                    <a:bodyPr/>
                    <a:lstStyle/>
                    <a:p>
                      <a:r>
                        <a:rPr lang="en-US" sz="1000" b="0" dirty="0" smtClean="0">
                          <a:latin typeface="+mn-lt"/>
                        </a:rPr>
                        <a:t>Add product information to the</a:t>
                      </a:r>
                      <a:r>
                        <a:rPr lang="en-US" sz="1000" b="0" baseline="0" dirty="0" smtClean="0">
                          <a:latin typeface="+mn-lt"/>
                        </a:rPr>
                        <a:t> databases (backend) and changes to UI (front end) to support the Louvers products in the Offerings Catalog (Browse)</a:t>
                      </a:r>
                      <a:endParaRPr lang="en-US" sz="1000" b="0" dirty="0">
                        <a:latin typeface="+mn-lt"/>
                      </a:endParaRPr>
                    </a:p>
                  </a:txBody>
                  <a:tcPr marL="8266" marR="8266" marT="8266" marB="0" anchor="ctr"/>
                </a:tc>
                <a:tc>
                  <a:txBody>
                    <a:bodyPr/>
                    <a:lstStyle/>
                    <a:p>
                      <a:pPr algn="l" rtl="0" fontAlgn="ctr"/>
                      <a:r>
                        <a:rPr lang="en-US" sz="1000" b="0" i="0" u="none" strike="noStrike" dirty="0" smtClean="0">
                          <a:solidFill>
                            <a:schemeClr val="tx1"/>
                          </a:solidFill>
                          <a:effectLst/>
                          <a:latin typeface="Arial" charset="0"/>
                        </a:rPr>
                        <a:t>1</a:t>
                      </a:r>
                      <a:endParaRPr lang="en-US" sz="1000" b="0" i="0" u="none" strike="noStrike" dirty="0">
                        <a:solidFill>
                          <a:schemeClr val="tx1"/>
                        </a:solidFill>
                        <a:effectLst/>
                        <a:latin typeface="Arial" charset="0"/>
                      </a:endParaRPr>
                    </a:p>
                  </a:txBody>
                  <a:tcPr marL="8266" marR="8266" marT="8266" marB="0" anchor="ctr"/>
                </a:tc>
              </a:tr>
              <a:tr h="305833">
                <a:tc>
                  <a:txBody>
                    <a:bodyPr/>
                    <a:lstStyle>
                      <a:lvl1pPr marL="0" algn="l" defTabSz="685800" rtl="0" eaLnBrk="1" latinLnBrk="0" hangingPunct="1">
                        <a:defRPr sz="1350" kern="1200">
                          <a:solidFill>
                            <a:schemeClr val="dk1"/>
                          </a:solidFill>
                          <a:latin typeface="Arial"/>
                          <a:cs typeface="Arial"/>
                        </a:defRPr>
                      </a:lvl1pPr>
                      <a:lvl2pPr marL="342900" algn="l" defTabSz="685800" rtl="0" eaLnBrk="1" latinLnBrk="0" hangingPunct="1">
                        <a:defRPr sz="1350" kern="1200">
                          <a:solidFill>
                            <a:schemeClr val="dk1"/>
                          </a:solidFill>
                          <a:latin typeface="Arial"/>
                          <a:cs typeface="Arial"/>
                        </a:defRPr>
                      </a:lvl2pPr>
                      <a:lvl3pPr marL="685800" algn="l" defTabSz="685800" rtl="0" eaLnBrk="1" latinLnBrk="0" hangingPunct="1">
                        <a:defRPr sz="1350" kern="1200">
                          <a:solidFill>
                            <a:schemeClr val="dk1"/>
                          </a:solidFill>
                          <a:latin typeface="Arial"/>
                          <a:cs typeface="Arial"/>
                        </a:defRPr>
                      </a:lvl3pPr>
                      <a:lvl4pPr marL="1028700" algn="l" defTabSz="685800" rtl="0" eaLnBrk="1" latinLnBrk="0" hangingPunct="1">
                        <a:defRPr sz="1350" kern="1200">
                          <a:solidFill>
                            <a:schemeClr val="dk1"/>
                          </a:solidFill>
                          <a:latin typeface="Arial"/>
                          <a:cs typeface="Arial"/>
                        </a:defRPr>
                      </a:lvl4pPr>
                      <a:lvl5pPr marL="1371600" algn="l" defTabSz="685800" rtl="0" eaLnBrk="1" latinLnBrk="0" hangingPunct="1">
                        <a:defRPr sz="1350" kern="1200">
                          <a:solidFill>
                            <a:schemeClr val="dk1"/>
                          </a:solidFill>
                          <a:latin typeface="Arial"/>
                          <a:cs typeface="Arial"/>
                        </a:defRPr>
                      </a:lvl5pPr>
                      <a:lvl6pPr marL="1714500" algn="l" defTabSz="685800" rtl="0" eaLnBrk="1" latinLnBrk="0" hangingPunct="1">
                        <a:defRPr sz="1350" kern="1200">
                          <a:solidFill>
                            <a:schemeClr val="dk1"/>
                          </a:solidFill>
                          <a:latin typeface="Arial"/>
                          <a:cs typeface="Arial"/>
                        </a:defRPr>
                      </a:lvl6pPr>
                      <a:lvl7pPr marL="2057400" algn="l" defTabSz="685800" rtl="0" eaLnBrk="1" latinLnBrk="0" hangingPunct="1">
                        <a:defRPr sz="1350" kern="1200">
                          <a:solidFill>
                            <a:schemeClr val="dk1"/>
                          </a:solidFill>
                          <a:latin typeface="Arial"/>
                          <a:cs typeface="Arial"/>
                        </a:defRPr>
                      </a:lvl7pPr>
                      <a:lvl8pPr marL="2400300" algn="l" defTabSz="685800" rtl="0" eaLnBrk="1" latinLnBrk="0" hangingPunct="1">
                        <a:defRPr sz="1350" kern="1200">
                          <a:solidFill>
                            <a:schemeClr val="dk1"/>
                          </a:solidFill>
                          <a:latin typeface="Arial"/>
                          <a:cs typeface="Arial"/>
                        </a:defRPr>
                      </a:lvl8pPr>
                      <a:lvl9pPr marL="2743200" algn="l" defTabSz="685800" rtl="0" eaLnBrk="1" latinLnBrk="0" hangingPunct="1">
                        <a:defRPr sz="1350" kern="1200">
                          <a:solidFill>
                            <a:schemeClr val="dk1"/>
                          </a:solidFill>
                          <a:latin typeface="Arial"/>
                          <a:cs typeface="Arial"/>
                        </a:defRPr>
                      </a:lvl9pPr>
                    </a:lstStyle>
                    <a:p>
                      <a:pPr algn="l" rtl="0" fontAlgn="ctr"/>
                      <a:r>
                        <a:rPr lang="en-US" sz="1000" b="0" i="0" u="none" strike="noStrike" dirty="0" smtClean="0">
                          <a:solidFill>
                            <a:schemeClr val="tx1"/>
                          </a:solidFill>
                          <a:effectLst/>
                          <a:latin typeface="Arial" charset="0"/>
                        </a:rPr>
                        <a:t>Enable</a:t>
                      </a:r>
                      <a:r>
                        <a:rPr lang="en-US" sz="1000" b="0" i="0" u="none" strike="noStrike" baseline="0" dirty="0" smtClean="0">
                          <a:solidFill>
                            <a:schemeClr val="tx1"/>
                          </a:solidFill>
                          <a:effectLst/>
                          <a:latin typeface="Arial" charset="0"/>
                        </a:rPr>
                        <a:t> Order Navigator for </a:t>
                      </a:r>
                      <a:r>
                        <a:rPr lang="en-US" sz="1000" b="0" i="0" u="none" strike="noStrike" baseline="0" dirty="0" smtClean="0">
                          <a:solidFill>
                            <a:schemeClr val="tx1"/>
                          </a:solidFill>
                          <a:effectLst/>
                          <a:latin typeface="Arial" charset="0"/>
                        </a:rPr>
                        <a:t>Louvers products’ </a:t>
                      </a:r>
                      <a:r>
                        <a:rPr lang="en-US" sz="1000" b="0" i="0" u="none" strike="noStrike" baseline="0" dirty="0" smtClean="0">
                          <a:solidFill>
                            <a:schemeClr val="tx1"/>
                          </a:solidFill>
                          <a:effectLst/>
                          <a:latin typeface="Arial" charset="0"/>
                        </a:rPr>
                        <a:t>Customers</a:t>
                      </a:r>
                      <a:endParaRPr lang="en-US" sz="1000" b="0" i="0" u="none" strike="noStrike" dirty="0">
                        <a:solidFill>
                          <a:schemeClr val="tx1"/>
                        </a:solidFill>
                        <a:effectLst/>
                        <a:latin typeface="Arial" charset="0"/>
                      </a:endParaRPr>
                    </a:p>
                  </a:txBody>
                  <a:tcPr marL="8266" marR="8266" marT="8266" marB="0" anchor="ctr"/>
                </a:tc>
                <a:tc>
                  <a:txBody>
                    <a:bodyPr/>
                    <a:lstStyle>
                      <a:lvl1pPr marL="0" algn="l" defTabSz="685800" rtl="0" eaLnBrk="1" latinLnBrk="0" hangingPunct="1">
                        <a:defRPr sz="1350" kern="1200">
                          <a:solidFill>
                            <a:schemeClr val="dk1"/>
                          </a:solidFill>
                          <a:latin typeface="Arial"/>
                          <a:cs typeface="Arial"/>
                        </a:defRPr>
                      </a:lvl1pPr>
                      <a:lvl2pPr marL="342900" algn="l" defTabSz="685800" rtl="0" eaLnBrk="1" latinLnBrk="0" hangingPunct="1">
                        <a:defRPr sz="1350" kern="1200">
                          <a:solidFill>
                            <a:schemeClr val="dk1"/>
                          </a:solidFill>
                          <a:latin typeface="Arial"/>
                          <a:cs typeface="Arial"/>
                        </a:defRPr>
                      </a:lvl2pPr>
                      <a:lvl3pPr marL="685800" algn="l" defTabSz="685800" rtl="0" eaLnBrk="1" latinLnBrk="0" hangingPunct="1">
                        <a:defRPr sz="1350" kern="1200">
                          <a:solidFill>
                            <a:schemeClr val="dk1"/>
                          </a:solidFill>
                          <a:latin typeface="Arial"/>
                          <a:cs typeface="Arial"/>
                        </a:defRPr>
                      </a:lvl3pPr>
                      <a:lvl4pPr marL="1028700" algn="l" defTabSz="685800" rtl="0" eaLnBrk="1" latinLnBrk="0" hangingPunct="1">
                        <a:defRPr sz="1350" kern="1200">
                          <a:solidFill>
                            <a:schemeClr val="dk1"/>
                          </a:solidFill>
                          <a:latin typeface="Arial"/>
                          <a:cs typeface="Arial"/>
                        </a:defRPr>
                      </a:lvl4pPr>
                      <a:lvl5pPr marL="1371600" algn="l" defTabSz="685800" rtl="0" eaLnBrk="1" latinLnBrk="0" hangingPunct="1">
                        <a:defRPr sz="1350" kern="1200">
                          <a:solidFill>
                            <a:schemeClr val="dk1"/>
                          </a:solidFill>
                          <a:latin typeface="Arial"/>
                          <a:cs typeface="Arial"/>
                        </a:defRPr>
                      </a:lvl5pPr>
                      <a:lvl6pPr marL="1714500" algn="l" defTabSz="685800" rtl="0" eaLnBrk="1" latinLnBrk="0" hangingPunct="1">
                        <a:defRPr sz="1350" kern="1200">
                          <a:solidFill>
                            <a:schemeClr val="dk1"/>
                          </a:solidFill>
                          <a:latin typeface="Arial"/>
                          <a:cs typeface="Arial"/>
                        </a:defRPr>
                      </a:lvl6pPr>
                      <a:lvl7pPr marL="2057400" algn="l" defTabSz="685800" rtl="0" eaLnBrk="1" latinLnBrk="0" hangingPunct="1">
                        <a:defRPr sz="1350" kern="1200">
                          <a:solidFill>
                            <a:schemeClr val="dk1"/>
                          </a:solidFill>
                          <a:latin typeface="Arial"/>
                          <a:cs typeface="Arial"/>
                        </a:defRPr>
                      </a:lvl7pPr>
                      <a:lvl8pPr marL="2400300" algn="l" defTabSz="685800" rtl="0" eaLnBrk="1" latinLnBrk="0" hangingPunct="1">
                        <a:defRPr sz="1350" kern="1200">
                          <a:solidFill>
                            <a:schemeClr val="dk1"/>
                          </a:solidFill>
                          <a:latin typeface="Arial"/>
                          <a:cs typeface="Arial"/>
                        </a:defRPr>
                      </a:lvl8pPr>
                      <a:lvl9pPr marL="2743200" algn="l" defTabSz="685800" rtl="0" eaLnBrk="1" latinLnBrk="0" hangingPunct="1">
                        <a:defRPr sz="1350" kern="1200">
                          <a:solidFill>
                            <a:schemeClr val="dk1"/>
                          </a:solidFill>
                          <a:latin typeface="Arial"/>
                          <a:cs typeface="Arial"/>
                        </a:defRPr>
                      </a:lvl9pPr>
                    </a:lstStyle>
                    <a:p>
                      <a:pPr marL="0" marR="0" lvl="0" indent="0" algn="l" defTabSz="6858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chemeClr val="tx1"/>
                          </a:solidFill>
                          <a:effectLst/>
                          <a:latin typeface="Arial" charset="0"/>
                        </a:rPr>
                        <a:t>As </a:t>
                      </a:r>
                      <a:r>
                        <a:rPr lang="en-US" sz="1000" b="0" i="0" u="none" strike="noStrike" dirty="0" smtClean="0">
                          <a:solidFill>
                            <a:schemeClr val="tx1"/>
                          </a:solidFill>
                          <a:effectLst/>
                          <a:latin typeface="Arial" charset="0"/>
                        </a:rPr>
                        <a:t>a</a:t>
                      </a:r>
                      <a:r>
                        <a:rPr lang="en-US" sz="1000" b="0" i="0" u="none" strike="noStrike" baseline="0" dirty="0" smtClean="0">
                          <a:solidFill>
                            <a:schemeClr val="tx1"/>
                          </a:solidFill>
                          <a:effectLst/>
                          <a:latin typeface="Arial" charset="0"/>
                        </a:rPr>
                        <a:t> customer who purchases Louvers products for JCI </a:t>
                      </a:r>
                      <a:r>
                        <a:rPr lang="en-US" sz="1000" b="0" i="0" u="none" strike="noStrike" baseline="0" dirty="0" smtClean="0">
                          <a:solidFill>
                            <a:schemeClr val="tx1"/>
                          </a:solidFill>
                          <a:effectLst/>
                          <a:latin typeface="Arial" charset="0"/>
                        </a:rPr>
                        <a:t>I want the ability to place orders for the products I am authorized to buy through the Order link on HVAC Navigator</a:t>
                      </a:r>
                      <a:r>
                        <a:rPr lang="en-US" sz="1000" b="0" i="0" u="none" strike="noStrike" baseline="0" dirty="0" smtClean="0">
                          <a:solidFill>
                            <a:schemeClr val="tx1"/>
                          </a:solidFill>
                          <a:effectLst/>
                          <a:latin typeface="Arial" charset="0"/>
                        </a:rPr>
                        <a:t>. This </a:t>
                      </a:r>
                      <a:r>
                        <a:rPr lang="en-US" sz="1000" b="0" i="0" u="none" strike="noStrike" baseline="0" smtClean="0">
                          <a:solidFill>
                            <a:schemeClr val="tx1"/>
                          </a:solidFill>
                          <a:effectLst/>
                          <a:latin typeface="Arial" charset="0"/>
                        </a:rPr>
                        <a:t>feature also includes </a:t>
                      </a:r>
                      <a:r>
                        <a:rPr lang="en-US" sz="1000" b="0" i="0" u="none" strike="noStrike" baseline="0" dirty="0" smtClean="0">
                          <a:solidFill>
                            <a:schemeClr val="tx1"/>
                          </a:solidFill>
                          <a:effectLst/>
                          <a:latin typeface="Arial" charset="0"/>
                        </a:rPr>
                        <a:t>all supporting integrations to the </a:t>
                      </a:r>
                      <a:r>
                        <a:rPr lang="en-US" sz="1000" b="0" i="0" u="none" strike="noStrike" baseline="0" dirty="0" err="1" smtClean="0">
                          <a:solidFill>
                            <a:schemeClr val="tx1"/>
                          </a:solidFill>
                          <a:effectLst/>
                          <a:latin typeface="Arial" charset="0"/>
                        </a:rPr>
                        <a:t>MacPac</a:t>
                      </a:r>
                      <a:r>
                        <a:rPr lang="en-US" sz="1000" b="0" i="0" u="none" strike="noStrike" baseline="0" dirty="0" smtClean="0">
                          <a:solidFill>
                            <a:schemeClr val="tx1"/>
                          </a:solidFill>
                          <a:effectLst/>
                          <a:latin typeface="Arial" charset="0"/>
                        </a:rPr>
                        <a:t> ERP and PCI integration to support acceptance of credit card for purchase. </a:t>
                      </a:r>
                      <a:endParaRPr lang="en-US" sz="1000" b="0" i="0" u="none" strike="noStrike" dirty="0" smtClean="0">
                        <a:solidFill>
                          <a:schemeClr val="tx1"/>
                        </a:solidFill>
                        <a:effectLst/>
                        <a:latin typeface="Arial" charset="0"/>
                      </a:endParaRPr>
                    </a:p>
                  </a:txBody>
                  <a:tcPr marL="8266" marR="8266" marT="8266" marB="0" anchor="ctr"/>
                </a:tc>
                <a:tc>
                  <a:txBody>
                    <a:bodyPr/>
                    <a:lstStyle/>
                    <a:p>
                      <a:pPr algn="l" rtl="0" fontAlgn="ctr"/>
                      <a:r>
                        <a:rPr lang="en-US" sz="1000" b="0" i="0" u="none" strike="noStrike" dirty="0" smtClean="0">
                          <a:solidFill>
                            <a:schemeClr val="tx1"/>
                          </a:solidFill>
                          <a:effectLst/>
                          <a:latin typeface="Arial" charset="0"/>
                        </a:rPr>
                        <a:t>1</a:t>
                      </a:r>
                      <a:endParaRPr lang="en-US" sz="1000" b="0" i="0" u="none" strike="noStrike" dirty="0">
                        <a:solidFill>
                          <a:schemeClr val="tx1"/>
                        </a:solidFill>
                        <a:effectLst/>
                        <a:latin typeface="Arial" charset="0"/>
                      </a:endParaRPr>
                    </a:p>
                  </a:txBody>
                  <a:tcPr marL="8266" marR="8266" marT="8266" marB="0" anchor="ctr"/>
                </a:tc>
              </a:tr>
              <a:tr h="314099">
                <a:tc>
                  <a:txBody>
                    <a:bodyPr/>
                    <a:lstStyle>
                      <a:lvl1pPr marL="0" algn="l" defTabSz="685800" rtl="0" eaLnBrk="1" latinLnBrk="0" hangingPunct="1">
                        <a:defRPr sz="1350" kern="1200">
                          <a:solidFill>
                            <a:schemeClr val="dk1"/>
                          </a:solidFill>
                          <a:latin typeface="Arial"/>
                          <a:cs typeface="Arial"/>
                        </a:defRPr>
                      </a:lvl1pPr>
                      <a:lvl2pPr marL="342900" algn="l" defTabSz="685800" rtl="0" eaLnBrk="1" latinLnBrk="0" hangingPunct="1">
                        <a:defRPr sz="1350" kern="1200">
                          <a:solidFill>
                            <a:schemeClr val="dk1"/>
                          </a:solidFill>
                          <a:latin typeface="Arial"/>
                          <a:cs typeface="Arial"/>
                        </a:defRPr>
                      </a:lvl2pPr>
                      <a:lvl3pPr marL="685800" algn="l" defTabSz="685800" rtl="0" eaLnBrk="1" latinLnBrk="0" hangingPunct="1">
                        <a:defRPr sz="1350" kern="1200">
                          <a:solidFill>
                            <a:schemeClr val="dk1"/>
                          </a:solidFill>
                          <a:latin typeface="Arial"/>
                          <a:cs typeface="Arial"/>
                        </a:defRPr>
                      </a:lvl3pPr>
                      <a:lvl4pPr marL="1028700" algn="l" defTabSz="685800" rtl="0" eaLnBrk="1" latinLnBrk="0" hangingPunct="1">
                        <a:defRPr sz="1350" kern="1200">
                          <a:solidFill>
                            <a:schemeClr val="dk1"/>
                          </a:solidFill>
                          <a:latin typeface="Arial"/>
                          <a:cs typeface="Arial"/>
                        </a:defRPr>
                      </a:lvl4pPr>
                      <a:lvl5pPr marL="1371600" algn="l" defTabSz="685800" rtl="0" eaLnBrk="1" latinLnBrk="0" hangingPunct="1">
                        <a:defRPr sz="1350" kern="1200">
                          <a:solidFill>
                            <a:schemeClr val="dk1"/>
                          </a:solidFill>
                          <a:latin typeface="Arial"/>
                          <a:cs typeface="Arial"/>
                        </a:defRPr>
                      </a:lvl5pPr>
                      <a:lvl6pPr marL="1714500" algn="l" defTabSz="685800" rtl="0" eaLnBrk="1" latinLnBrk="0" hangingPunct="1">
                        <a:defRPr sz="1350" kern="1200">
                          <a:solidFill>
                            <a:schemeClr val="dk1"/>
                          </a:solidFill>
                          <a:latin typeface="Arial"/>
                          <a:cs typeface="Arial"/>
                        </a:defRPr>
                      </a:lvl6pPr>
                      <a:lvl7pPr marL="2057400" algn="l" defTabSz="685800" rtl="0" eaLnBrk="1" latinLnBrk="0" hangingPunct="1">
                        <a:defRPr sz="1350" kern="1200">
                          <a:solidFill>
                            <a:schemeClr val="dk1"/>
                          </a:solidFill>
                          <a:latin typeface="Arial"/>
                          <a:cs typeface="Arial"/>
                        </a:defRPr>
                      </a:lvl7pPr>
                      <a:lvl8pPr marL="2400300" algn="l" defTabSz="685800" rtl="0" eaLnBrk="1" latinLnBrk="0" hangingPunct="1">
                        <a:defRPr sz="1350" kern="1200">
                          <a:solidFill>
                            <a:schemeClr val="dk1"/>
                          </a:solidFill>
                          <a:latin typeface="Arial"/>
                          <a:cs typeface="Arial"/>
                        </a:defRPr>
                      </a:lvl8pPr>
                      <a:lvl9pPr marL="2743200" algn="l" defTabSz="685800" rtl="0" eaLnBrk="1" latinLnBrk="0" hangingPunct="1">
                        <a:defRPr sz="1350" kern="1200">
                          <a:solidFill>
                            <a:schemeClr val="dk1"/>
                          </a:solidFill>
                          <a:latin typeface="Arial"/>
                          <a:cs typeface="Arial"/>
                        </a:defRPr>
                      </a:lvl9pPr>
                    </a:lstStyle>
                    <a:p>
                      <a:pPr algn="l" rtl="0" fontAlgn="ctr"/>
                      <a:r>
                        <a:rPr lang="en-US" sz="1000" b="0" i="0" u="none" strike="noStrike" dirty="0" smtClean="0">
                          <a:solidFill>
                            <a:schemeClr val="tx1"/>
                          </a:solidFill>
                          <a:effectLst/>
                          <a:latin typeface="Arial" charset="0"/>
                        </a:rPr>
                        <a:t>Onboard </a:t>
                      </a:r>
                      <a:r>
                        <a:rPr lang="en-US" sz="1000" b="0" i="0" u="none" strike="noStrike" dirty="0" smtClean="0">
                          <a:solidFill>
                            <a:schemeClr val="tx1"/>
                          </a:solidFill>
                          <a:effectLst/>
                          <a:latin typeface="Arial" charset="0"/>
                        </a:rPr>
                        <a:t>Louvers</a:t>
                      </a:r>
                      <a:r>
                        <a:rPr lang="en-US" sz="1000" b="0" i="0" u="none" strike="noStrike" baseline="0" dirty="0" smtClean="0">
                          <a:solidFill>
                            <a:schemeClr val="tx1"/>
                          </a:solidFill>
                          <a:effectLst/>
                          <a:latin typeface="Arial" charset="0"/>
                        </a:rPr>
                        <a:t> </a:t>
                      </a:r>
                      <a:r>
                        <a:rPr lang="en-US" sz="1000" b="0" i="0" u="none" strike="noStrike" baseline="0" dirty="0" smtClean="0">
                          <a:solidFill>
                            <a:schemeClr val="tx1"/>
                          </a:solidFill>
                          <a:effectLst/>
                          <a:latin typeface="Arial" charset="0"/>
                        </a:rPr>
                        <a:t>Customers in HVAC Navigator</a:t>
                      </a:r>
                      <a:endParaRPr lang="en-US" sz="1000" b="0" i="0" u="none" strike="noStrike" dirty="0">
                        <a:solidFill>
                          <a:schemeClr val="tx1"/>
                        </a:solidFill>
                        <a:effectLst/>
                        <a:latin typeface="Arial" charset="0"/>
                      </a:endParaRPr>
                    </a:p>
                  </a:txBody>
                  <a:tcPr marL="8266" marR="8266" marT="8266" marB="0" anchor="ctr"/>
                </a:tc>
                <a:tc>
                  <a:txBody>
                    <a:bodyPr/>
                    <a:lstStyle>
                      <a:lvl1pPr marL="0" algn="l" defTabSz="685800" rtl="0" eaLnBrk="1" latinLnBrk="0" hangingPunct="1">
                        <a:defRPr sz="1350" kern="1200">
                          <a:solidFill>
                            <a:schemeClr val="dk1"/>
                          </a:solidFill>
                          <a:latin typeface="Arial"/>
                          <a:cs typeface="Arial"/>
                        </a:defRPr>
                      </a:lvl1pPr>
                      <a:lvl2pPr marL="342900" algn="l" defTabSz="685800" rtl="0" eaLnBrk="1" latinLnBrk="0" hangingPunct="1">
                        <a:defRPr sz="1350" kern="1200">
                          <a:solidFill>
                            <a:schemeClr val="dk1"/>
                          </a:solidFill>
                          <a:latin typeface="Arial"/>
                          <a:cs typeface="Arial"/>
                        </a:defRPr>
                      </a:lvl2pPr>
                      <a:lvl3pPr marL="685800" algn="l" defTabSz="685800" rtl="0" eaLnBrk="1" latinLnBrk="0" hangingPunct="1">
                        <a:defRPr sz="1350" kern="1200">
                          <a:solidFill>
                            <a:schemeClr val="dk1"/>
                          </a:solidFill>
                          <a:latin typeface="Arial"/>
                          <a:cs typeface="Arial"/>
                        </a:defRPr>
                      </a:lvl3pPr>
                      <a:lvl4pPr marL="1028700" algn="l" defTabSz="685800" rtl="0" eaLnBrk="1" latinLnBrk="0" hangingPunct="1">
                        <a:defRPr sz="1350" kern="1200">
                          <a:solidFill>
                            <a:schemeClr val="dk1"/>
                          </a:solidFill>
                          <a:latin typeface="Arial"/>
                          <a:cs typeface="Arial"/>
                        </a:defRPr>
                      </a:lvl4pPr>
                      <a:lvl5pPr marL="1371600" algn="l" defTabSz="685800" rtl="0" eaLnBrk="1" latinLnBrk="0" hangingPunct="1">
                        <a:defRPr sz="1350" kern="1200">
                          <a:solidFill>
                            <a:schemeClr val="dk1"/>
                          </a:solidFill>
                          <a:latin typeface="Arial"/>
                          <a:cs typeface="Arial"/>
                        </a:defRPr>
                      </a:lvl5pPr>
                      <a:lvl6pPr marL="1714500" algn="l" defTabSz="685800" rtl="0" eaLnBrk="1" latinLnBrk="0" hangingPunct="1">
                        <a:defRPr sz="1350" kern="1200">
                          <a:solidFill>
                            <a:schemeClr val="dk1"/>
                          </a:solidFill>
                          <a:latin typeface="Arial"/>
                          <a:cs typeface="Arial"/>
                        </a:defRPr>
                      </a:lvl6pPr>
                      <a:lvl7pPr marL="2057400" algn="l" defTabSz="685800" rtl="0" eaLnBrk="1" latinLnBrk="0" hangingPunct="1">
                        <a:defRPr sz="1350" kern="1200">
                          <a:solidFill>
                            <a:schemeClr val="dk1"/>
                          </a:solidFill>
                          <a:latin typeface="Arial"/>
                          <a:cs typeface="Arial"/>
                        </a:defRPr>
                      </a:lvl7pPr>
                      <a:lvl8pPr marL="2400300" algn="l" defTabSz="685800" rtl="0" eaLnBrk="1" latinLnBrk="0" hangingPunct="1">
                        <a:defRPr sz="1350" kern="1200">
                          <a:solidFill>
                            <a:schemeClr val="dk1"/>
                          </a:solidFill>
                          <a:latin typeface="Arial"/>
                          <a:cs typeface="Arial"/>
                        </a:defRPr>
                      </a:lvl8pPr>
                      <a:lvl9pPr marL="2743200" algn="l" defTabSz="685800" rtl="0" eaLnBrk="1" latinLnBrk="0" hangingPunct="1">
                        <a:defRPr sz="1350" kern="1200">
                          <a:solidFill>
                            <a:schemeClr val="dk1"/>
                          </a:solidFill>
                          <a:latin typeface="Arial"/>
                          <a:cs typeface="Arial"/>
                        </a:defRPr>
                      </a:lvl9pPr>
                    </a:lstStyle>
                    <a:p>
                      <a:pPr algn="l" rtl="0" fontAlgn="ctr"/>
                      <a:r>
                        <a:rPr lang="en-US" sz="1000" b="0" i="0" u="none" strike="noStrike" dirty="0" smtClean="0">
                          <a:solidFill>
                            <a:schemeClr val="tx1"/>
                          </a:solidFill>
                          <a:effectLst/>
                          <a:latin typeface="Arial" charset="0"/>
                        </a:rPr>
                        <a:t>Add all users who</a:t>
                      </a:r>
                      <a:r>
                        <a:rPr lang="en-US" sz="1000" b="0" i="0" u="none" strike="noStrike" baseline="0" dirty="0" smtClean="0">
                          <a:solidFill>
                            <a:schemeClr val="tx1"/>
                          </a:solidFill>
                          <a:effectLst/>
                          <a:latin typeface="Arial" charset="0"/>
                        </a:rPr>
                        <a:t> are authorized to purchase Louvers to HVAC Navigator so that they can access the Offerings Catalog (Browse function) and place orders (Order Function).</a:t>
                      </a:r>
                      <a:endParaRPr lang="en-US" sz="1000" b="0" i="0" u="none" strike="noStrike" dirty="0">
                        <a:solidFill>
                          <a:schemeClr val="tx1"/>
                        </a:solidFill>
                        <a:effectLst/>
                        <a:latin typeface="Arial" charset="0"/>
                      </a:endParaRPr>
                    </a:p>
                  </a:txBody>
                  <a:tcPr marL="8266" marR="8266" marT="8266" marB="0" anchor="ctr"/>
                </a:tc>
                <a:tc>
                  <a:txBody>
                    <a:bodyPr/>
                    <a:lstStyle/>
                    <a:p>
                      <a:pPr algn="l" rtl="0" fontAlgn="ctr"/>
                      <a:r>
                        <a:rPr lang="en-US" sz="1000" b="0" i="0" u="none" strike="noStrike" dirty="0" smtClean="0">
                          <a:solidFill>
                            <a:schemeClr val="tx1"/>
                          </a:solidFill>
                          <a:effectLst/>
                          <a:latin typeface="Arial" charset="0"/>
                        </a:rPr>
                        <a:t>1</a:t>
                      </a:r>
                      <a:endParaRPr lang="en-US" sz="1000" b="0" i="0" u="none" strike="noStrike" dirty="0">
                        <a:solidFill>
                          <a:schemeClr val="tx1"/>
                        </a:solidFill>
                        <a:effectLst/>
                        <a:latin typeface="Arial" charset="0"/>
                      </a:endParaRPr>
                    </a:p>
                  </a:txBody>
                  <a:tcPr marL="8266" marR="8266" marT="8266" marB="0" anchor="ctr"/>
                </a:tc>
              </a:tr>
              <a:tr h="305833">
                <a:tc>
                  <a:txBody>
                    <a:bodyPr/>
                    <a:lstStyle/>
                    <a:p>
                      <a:r>
                        <a:rPr lang="en-US" sz="1000" dirty="0" smtClean="0"/>
                        <a:t>Onboard</a:t>
                      </a:r>
                      <a:r>
                        <a:rPr lang="en-US" sz="1000" baseline="0" dirty="0" smtClean="0"/>
                        <a:t> Parts Navigator users in HVAC Navigator</a:t>
                      </a:r>
                      <a:endParaRPr lang="en-US" sz="1000" dirty="0"/>
                    </a:p>
                  </a:txBody>
                  <a:tcPr marL="8266" marR="8266" marT="8266" marB="0" anchor="ctr"/>
                </a:tc>
                <a:tc>
                  <a:txBody>
                    <a:bodyPr/>
                    <a:lstStyle/>
                    <a:p>
                      <a:r>
                        <a:rPr lang="en-US" sz="1000" b="0" dirty="0" smtClean="0">
                          <a:latin typeface="+mn-lt"/>
                        </a:rPr>
                        <a:t>As</a:t>
                      </a:r>
                      <a:r>
                        <a:rPr lang="en-US" sz="1000" b="0" baseline="0" dirty="0" smtClean="0">
                          <a:latin typeface="+mn-lt"/>
                        </a:rPr>
                        <a:t> a Parts Navigator user I want to access my application from the HVAC Navigator portal instead of </a:t>
                      </a:r>
                      <a:r>
                        <a:rPr lang="en-US" sz="1000" b="0" baseline="0" dirty="0" err="1" smtClean="0">
                          <a:latin typeface="+mn-lt"/>
                        </a:rPr>
                        <a:t>UPGNet</a:t>
                      </a:r>
                      <a:r>
                        <a:rPr lang="en-US" sz="1000" b="0" baseline="0" dirty="0" smtClean="0">
                          <a:latin typeface="+mn-lt"/>
                        </a:rPr>
                        <a:t> by January of 2017.</a:t>
                      </a:r>
                      <a:endParaRPr lang="en-US" sz="1000" b="0" dirty="0">
                        <a:latin typeface="+mn-lt"/>
                      </a:endParaRPr>
                    </a:p>
                  </a:txBody>
                  <a:tcPr marL="8266" marR="8266" marT="8266" marB="0" anchor="ctr"/>
                </a:tc>
                <a:tc>
                  <a:txBody>
                    <a:bodyPr/>
                    <a:lstStyle/>
                    <a:p>
                      <a:pPr algn="l" rtl="0" fontAlgn="ctr"/>
                      <a:r>
                        <a:rPr lang="en-US" sz="1000" b="0" i="0" u="none" strike="noStrike" dirty="0" smtClean="0">
                          <a:solidFill>
                            <a:schemeClr val="tx1"/>
                          </a:solidFill>
                          <a:effectLst/>
                          <a:latin typeface="Arial" charset="0"/>
                        </a:rPr>
                        <a:t>1</a:t>
                      </a:r>
                      <a:endParaRPr lang="en-US" sz="1000" b="0" i="0" u="none" strike="noStrike" dirty="0">
                        <a:solidFill>
                          <a:schemeClr val="tx1"/>
                        </a:solidFill>
                        <a:effectLst/>
                        <a:latin typeface="Arial" charset="0"/>
                      </a:endParaRPr>
                    </a:p>
                  </a:txBody>
                  <a:tcPr marL="8266" marR="8266" marT="8266" marB="0" anchor="ctr"/>
                </a:tc>
              </a:tr>
              <a:tr h="710856">
                <a:tc>
                  <a:txBody>
                    <a:bodyPr/>
                    <a:lstStyle/>
                    <a:p>
                      <a:r>
                        <a:rPr lang="en-US" sz="1000" dirty="0" err="1" smtClean="0"/>
                        <a:t>Tavant</a:t>
                      </a:r>
                      <a:r>
                        <a:rPr lang="en-US" sz="1000" baseline="0" dirty="0" smtClean="0"/>
                        <a:t> (Warranty Navigator)</a:t>
                      </a:r>
                      <a:endParaRPr lang="en-US" sz="1000" dirty="0"/>
                    </a:p>
                  </a:txBody>
                  <a:tcPr marL="8266" marR="8266" marT="8266" marB="0" anchor="ctr"/>
                </a:tc>
                <a:tc>
                  <a:txBody>
                    <a:bodyPr/>
                    <a:lstStyle/>
                    <a:p>
                      <a:r>
                        <a:rPr lang="en-US" sz="1000" b="0" dirty="0" smtClean="0">
                          <a:latin typeface="+mn-lt"/>
                        </a:rPr>
                        <a:t>Support</a:t>
                      </a:r>
                      <a:r>
                        <a:rPr lang="en-US" sz="1000" b="0" baseline="0" dirty="0" smtClean="0">
                          <a:latin typeface="+mn-lt"/>
                        </a:rPr>
                        <a:t> to e</a:t>
                      </a:r>
                      <a:r>
                        <a:rPr lang="en-US" sz="1000" b="0" dirty="0" smtClean="0">
                          <a:latin typeface="+mn-lt"/>
                        </a:rPr>
                        <a:t>nable use</a:t>
                      </a:r>
                      <a:r>
                        <a:rPr lang="en-US" sz="1000" b="0" baseline="0" dirty="0" smtClean="0">
                          <a:latin typeface="+mn-lt"/>
                        </a:rPr>
                        <a:t> of standard objects like an account and contact to set up for access by Warranty Navigator.  Enable integration of </a:t>
                      </a:r>
                      <a:r>
                        <a:rPr lang="en-US" sz="1000" b="0" baseline="0" dirty="0" err="1" smtClean="0">
                          <a:latin typeface="+mn-lt"/>
                        </a:rPr>
                        <a:t>Tavant</a:t>
                      </a:r>
                      <a:r>
                        <a:rPr lang="en-US" sz="1000" b="0" baseline="0" dirty="0" smtClean="0">
                          <a:latin typeface="+mn-lt"/>
                        </a:rPr>
                        <a:t> (Warranty Navigator) so that it’s accessible by customers through the HVAC Navigator portal at go live in April 2017.</a:t>
                      </a:r>
                      <a:endParaRPr lang="en-US" sz="1000" b="0" dirty="0">
                        <a:latin typeface="+mn-lt"/>
                      </a:endParaRPr>
                    </a:p>
                  </a:txBody>
                  <a:tcPr marL="8266" marR="8266" marT="8266" marB="0" anchor="ctr"/>
                </a:tc>
                <a:tc>
                  <a:txBody>
                    <a:bodyPr/>
                    <a:lstStyle/>
                    <a:p>
                      <a:pPr algn="l" rtl="0" fontAlgn="ctr"/>
                      <a:r>
                        <a:rPr lang="en-US" sz="1000" b="0" i="0" u="none" strike="noStrike" dirty="0" smtClean="0">
                          <a:solidFill>
                            <a:schemeClr val="tx1"/>
                          </a:solidFill>
                          <a:effectLst/>
                          <a:latin typeface="Arial" charset="0"/>
                        </a:rPr>
                        <a:t>1</a:t>
                      </a:r>
                      <a:endParaRPr lang="en-US" sz="1000" b="0" i="0" u="none" strike="noStrike" dirty="0">
                        <a:solidFill>
                          <a:schemeClr val="tx1"/>
                        </a:solidFill>
                        <a:effectLst/>
                        <a:latin typeface="Arial" charset="0"/>
                      </a:endParaRPr>
                    </a:p>
                  </a:txBody>
                  <a:tcPr marL="8266" marR="8266" marT="8266" marB="0" anchor="ctr"/>
                </a:tc>
              </a:tr>
              <a:tr h="206644">
                <a:tc>
                  <a:txBody>
                    <a:bodyPr/>
                    <a:lstStyle/>
                    <a:p>
                      <a:r>
                        <a:rPr lang="en-US" sz="1000" dirty="0" smtClean="0"/>
                        <a:t>HVAC</a:t>
                      </a:r>
                      <a:r>
                        <a:rPr lang="en-US" sz="1000" baseline="0" dirty="0" smtClean="0"/>
                        <a:t> Navigator Enhancements</a:t>
                      </a:r>
                      <a:endParaRPr lang="en-US" sz="1000" dirty="0"/>
                    </a:p>
                  </a:txBody>
                  <a:tcPr marL="8266" marR="8266" marT="8266" marB="0" anchor="ctr"/>
                </a:tc>
                <a:tc>
                  <a:txBody>
                    <a:bodyPr/>
                    <a:lstStyle/>
                    <a:p>
                      <a:r>
                        <a:rPr lang="en-US" sz="1000" b="0" dirty="0" smtClean="0">
                          <a:latin typeface="+mn-lt"/>
                        </a:rPr>
                        <a:t>Add</a:t>
                      </a:r>
                      <a:r>
                        <a:rPr lang="en-US" sz="1000" b="0" baseline="0" dirty="0" smtClean="0">
                          <a:latin typeface="+mn-lt"/>
                        </a:rPr>
                        <a:t> additional capabilities for Connected Community, improve Delegated Administrator’s experience in Manage Users and Manage Accounts, and enhance Notifications capability on the landing page.</a:t>
                      </a:r>
                      <a:endParaRPr lang="en-US" sz="1000" b="0" dirty="0">
                        <a:latin typeface="+mn-lt"/>
                      </a:endParaRPr>
                    </a:p>
                  </a:txBody>
                  <a:tcPr marL="8266" marR="8266" marT="8266" marB="0" anchor="ctr"/>
                </a:tc>
                <a:tc>
                  <a:txBody>
                    <a:bodyPr/>
                    <a:lstStyle/>
                    <a:p>
                      <a:pPr algn="l" rtl="0" fontAlgn="ctr"/>
                      <a:r>
                        <a:rPr lang="en-US" sz="1000" b="0" i="0" u="none" strike="noStrike" dirty="0" smtClean="0">
                          <a:solidFill>
                            <a:schemeClr val="tx1"/>
                          </a:solidFill>
                          <a:effectLst/>
                          <a:latin typeface="Arial" charset="0"/>
                        </a:rPr>
                        <a:t>1</a:t>
                      </a:r>
                      <a:endParaRPr lang="en-US" sz="1000" b="0" i="0" u="none" strike="noStrike" dirty="0">
                        <a:solidFill>
                          <a:schemeClr val="tx1"/>
                        </a:solidFill>
                        <a:effectLst/>
                        <a:latin typeface="Arial" charset="0"/>
                      </a:endParaRPr>
                    </a:p>
                  </a:txBody>
                  <a:tcPr marL="8266" marR="8266" marT="8266" marB="0" anchor="ctr"/>
                </a:tc>
              </a:tr>
              <a:tr h="1008423">
                <a:tc>
                  <a:txBody>
                    <a:bodyPr/>
                    <a:lstStyle>
                      <a:lvl1pPr marL="0" algn="l" defTabSz="685800" rtl="0" eaLnBrk="1" latinLnBrk="0" hangingPunct="1">
                        <a:defRPr sz="1350" kern="1200">
                          <a:solidFill>
                            <a:schemeClr val="dk1"/>
                          </a:solidFill>
                          <a:latin typeface="Arial"/>
                          <a:cs typeface="Arial"/>
                        </a:defRPr>
                      </a:lvl1pPr>
                      <a:lvl2pPr marL="342900" algn="l" defTabSz="685800" rtl="0" eaLnBrk="1" latinLnBrk="0" hangingPunct="1">
                        <a:defRPr sz="1350" kern="1200">
                          <a:solidFill>
                            <a:schemeClr val="dk1"/>
                          </a:solidFill>
                          <a:latin typeface="Arial"/>
                          <a:cs typeface="Arial"/>
                        </a:defRPr>
                      </a:lvl2pPr>
                      <a:lvl3pPr marL="685800" algn="l" defTabSz="685800" rtl="0" eaLnBrk="1" latinLnBrk="0" hangingPunct="1">
                        <a:defRPr sz="1350" kern="1200">
                          <a:solidFill>
                            <a:schemeClr val="dk1"/>
                          </a:solidFill>
                          <a:latin typeface="Arial"/>
                          <a:cs typeface="Arial"/>
                        </a:defRPr>
                      </a:lvl3pPr>
                      <a:lvl4pPr marL="1028700" algn="l" defTabSz="685800" rtl="0" eaLnBrk="1" latinLnBrk="0" hangingPunct="1">
                        <a:defRPr sz="1350" kern="1200">
                          <a:solidFill>
                            <a:schemeClr val="dk1"/>
                          </a:solidFill>
                          <a:latin typeface="Arial"/>
                          <a:cs typeface="Arial"/>
                        </a:defRPr>
                      </a:lvl4pPr>
                      <a:lvl5pPr marL="1371600" algn="l" defTabSz="685800" rtl="0" eaLnBrk="1" latinLnBrk="0" hangingPunct="1">
                        <a:defRPr sz="1350" kern="1200">
                          <a:solidFill>
                            <a:schemeClr val="dk1"/>
                          </a:solidFill>
                          <a:latin typeface="Arial"/>
                          <a:cs typeface="Arial"/>
                        </a:defRPr>
                      </a:lvl5pPr>
                      <a:lvl6pPr marL="1714500" algn="l" defTabSz="685800" rtl="0" eaLnBrk="1" latinLnBrk="0" hangingPunct="1">
                        <a:defRPr sz="1350" kern="1200">
                          <a:solidFill>
                            <a:schemeClr val="dk1"/>
                          </a:solidFill>
                          <a:latin typeface="Arial"/>
                          <a:cs typeface="Arial"/>
                        </a:defRPr>
                      </a:lvl6pPr>
                      <a:lvl7pPr marL="2057400" algn="l" defTabSz="685800" rtl="0" eaLnBrk="1" latinLnBrk="0" hangingPunct="1">
                        <a:defRPr sz="1350" kern="1200">
                          <a:solidFill>
                            <a:schemeClr val="dk1"/>
                          </a:solidFill>
                          <a:latin typeface="Arial"/>
                          <a:cs typeface="Arial"/>
                        </a:defRPr>
                      </a:lvl7pPr>
                      <a:lvl8pPr marL="2400300" algn="l" defTabSz="685800" rtl="0" eaLnBrk="1" latinLnBrk="0" hangingPunct="1">
                        <a:defRPr sz="1350" kern="1200">
                          <a:solidFill>
                            <a:schemeClr val="dk1"/>
                          </a:solidFill>
                          <a:latin typeface="Arial"/>
                          <a:cs typeface="Arial"/>
                        </a:defRPr>
                      </a:lvl8pPr>
                      <a:lvl9pPr marL="2743200" algn="l" defTabSz="685800" rtl="0" eaLnBrk="1" latinLnBrk="0" hangingPunct="1">
                        <a:defRPr sz="1350" kern="1200">
                          <a:solidFill>
                            <a:schemeClr val="dk1"/>
                          </a:solidFill>
                          <a:latin typeface="Arial"/>
                          <a:cs typeface="Arial"/>
                        </a:defRPr>
                      </a:lvl9pPr>
                    </a:lstStyle>
                    <a:p>
                      <a:pPr algn="l" rtl="0" fontAlgn="ctr"/>
                      <a:r>
                        <a:rPr lang="en-US" sz="1000" b="0" i="0" u="none" strike="noStrike" dirty="0" smtClean="0">
                          <a:solidFill>
                            <a:schemeClr val="tx1"/>
                          </a:solidFill>
                          <a:effectLst/>
                          <a:latin typeface="Arial" charset="0"/>
                        </a:rPr>
                        <a:t>Onboard 7,000</a:t>
                      </a:r>
                      <a:r>
                        <a:rPr lang="en-US" sz="1000" b="0" i="0" u="none" strike="noStrike" baseline="0" dirty="0" smtClean="0">
                          <a:solidFill>
                            <a:schemeClr val="tx1"/>
                          </a:solidFill>
                          <a:effectLst/>
                          <a:latin typeface="Arial" charset="0"/>
                        </a:rPr>
                        <a:t> ARW Customers in HVAC Navigator</a:t>
                      </a:r>
                      <a:endParaRPr lang="en-US" sz="1000" b="0" i="0" u="none" strike="noStrike" dirty="0">
                        <a:solidFill>
                          <a:schemeClr val="tx1"/>
                        </a:solidFill>
                        <a:effectLst/>
                        <a:latin typeface="Arial" charset="0"/>
                      </a:endParaRPr>
                    </a:p>
                  </a:txBody>
                  <a:tcPr marL="8266" marR="8266" marT="8266" marB="0" anchor="ctr"/>
                </a:tc>
                <a:tc>
                  <a:txBody>
                    <a:bodyPr/>
                    <a:lstStyle>
                      <a:lvl1pPr marL="0" algn="l" defTabSz="685800" rtl="0" eaLnBrk="1" latinLnBrk="0" hangingPunct="1">
                        <a:defRPr sz="1350" kern="1200">
                          <a:solidFill>
                            <a:schemeClr val="dk1"/>
                          </a:solidFill>
                          <a:latin typeface="Arial"/>
                          <a:cs typeface="Arial"/>
                        </a:defRPr>
                      </a:lvl1pPr>
                      <a:lvl2pPr marL="342900" algn="l" defTabSz="685800" rtl="0" eaLnBrk="1" latinLnBrk="0" hangingPunct="1">
                        <a:defRPr sz="1350" kern="1200">
                          <a:solidFill>
                            <a:schemeClr val="dk1"/>
                          </a:solidFill>
                          <a:latin typeface="Arial"/>
                          <a:cs typeface="Arial"/>
                        </a:defRPr>
                      </a:lvl2pPr>
                      <a:lvl3pPr marL="685800" algn="l" defTabSz="685800" rtl="0" eaLnBrk="1" latinLnBrk="0" hangingPunct="1">
                        <a:defRPr sz="1350" kern="1200">
                          <a:solidFill>
                            <a:schemeClr val="dk1"/>
                          </a:solidFill>
                          <a:latin typeface="Arial"/>
                          <a:cs typeface="Arial"/>
                        </a:defRPr>
                      </a:lvl3pPr>
                      <a:lvl4pPr marL="1028700" algn="l" defTabSz="685800" rtl="0" eaLnBrk="1" latinLnBrk="0" hangingPunct="1">
                        <a:defRPr sz="1350" kern="1200">
                          <a:solidFill>
                            <a:schemeClr val="dk1"/>
                          </a:solidFill>
                          <a:latin typeface="Arial"/>
                          <a:cs typeface="Arial"/>
                        </a:defRPr>
                      </a:lvl4pPr>
                      <a:lvl5pPr marL="1371600" algn="l" defTabSz="685800" rtl="0" eaLnBrk="1" latinLnBrk="0" hangingPunct="1">
                        <a:defRPr sz="1350" kern="1200">
                          <a:solidFill>
                            <a:schemeClr val="dk1"/>
                          </a:solidFill>
                          <a:latin typeface="Arial"/>
                          <a:cs typeface="Arial"/>
                        </a:defRPr>
                      </a:lvl5pPr>
                      <a:lvl6pPr marL="1714500" algn="l" defTabSz="685800" rtl="0" eaLnBrk="1" latinLnBrk="0" hangingPunct="1">
                        <a:defRPr sz="1350" kern="1200">
                          <a:solidFill>
                            <a:schemeClr val="dk1"/>
                          </a:solidFill>
                          <a:latin typeface="Arial"/>
                          <a:cs typeface="Arial"/>
                        </a:defRPr>
                      </a:lvl6pPr>
                      <a:lvl7pPr marL="2057400" algn="l" defTabSz="685800" rtl="0" eaLnBrk="1" latinLnBrk="0" hangingPunct="1">
                        <a:defRPr sz="1350" kern="1200">
                          <a:solidFill>
                            <a:schemeClr val="dk1"/>
                          </a:solidFill>
                          <a:latin typeface="Arial"/>
                          <a:cs typeface="Arial"/>
                        </a:defRPr>
                      </a:lvl7pPr>
                      <a:lvl8pPr marL="2400300" algn="l" defTabSz="685800" rtl="0" eaLnBrk="1" latinLnBrk="0" hangingPunct="1">
                        <a:defRPr sz="1350" kern="1200">
                          <a:solidFill>
                            <a:schemeClr val="dk1"/>
                          </a:solidFill>
                          <a:latin typeface="Arial"/>
                          <a:cs typeface="Arial"/>
                        </a:defRPr>
                      </a:lvl8pPr>
                      <a:lvl9pPr marL="2743200" algn="l" defTabSz="685800" rtl="0" eaLnBrk="1" latinLnBrk="0" hangingPunct="1">
                        <a:defRPr sz="1350" kern="1200">
                          <a:solidFill>
                            <a:schemeClr val="dk1"/>
                          </a:solidFill>
                          <a:latin typeface="Arial"/>
                          <a:cs typeface="Arial"/>
                        </a:defRPr>
                      </a:lvl9pPr>
                    </a:lstStyle>
                    <a:p>
                      <a:pPr algn="l" rtl="0" fontAlgn="ctr"/>
                      <a:r>
                        <a:rPr lang="en-US" sz="1000" b="0" i="0" u="none" strike="noStrike" dirty="0" smtClean="0">
                          <a:solidFill>
                            <a:schemeClr val="tx1"/>
                          </a:solidFill>
                          <a:effectLst/>
                          <a:latin typeface="Arial" charset="0"/>
                        </a:rPr>
                        <a:t>Add all users who</a:t>
                      </a:r>
                      <a:r>
                        <a:rPr lang="en-US" sz="1000" b="0" i="0" u="none" strike="noStrike" baseline="0" dirty="0" smtClean="0">
                          <a:solidFill>
                            <a:schemeClr val="tx1"/>
                          </a:solidFill>
                          <a:effectLst/>
                          <a:latin typeface="Arial" charset="0"/>
                        </a:rPr>
                        <a:t> are classified as “ARW” customers to HVAC Navigator so that they can access to the Offerings Catalog (Browse function) in </a:t>
                      </a:r>
                      <a:r>
                        <a:rPr lang="en-US" sz="1000" b="0" i="0" u="none" strike="noStrike" baseline="0" dirty="0" smtClean="0">
                          <a:solidFill>
                            <a:schemeClr val="tx1"/>
                          </a:solidFill>
                          <a:effectLst/>
                          <a:latin typeface="Arial" charset="0"/>
                        </a:rPr>
                        <a:t>February </a:t>
                      </a:r>
                      <a:r>
                        <a:rPr lang="en-US" sz="1000" b="0" i="0" u="none" strike="noStrike" baseline="0" dirty="0" smtClean="0">
                          <a:solidFill>
                            <a:schemeClr val="tx1"/>
                          </a:solidFill>
                          <a:effectLst/>
                          <a:latin typeface="Arial" charset="0"/>
                        </a:rPr>
                        <a:t>2017.</a:t>
                      </a:r>
                      <a:endParaRPr lang="en-US" sz="1000" b="0" i="0" u="none" strike="noStrike" dirty="0">
                        <a:solidFill>
                          <a:schemeClr val="tx1"/>
                        </a:solidFill>
                        <a:effectLst/>
                        <a:latin typeface="Arial" charset="0"/>
                      </a:endParaRPr>
                    </a:p>
                  </a:txBody>
                  <a:tcPr marL="8266" marR="8266" marT="8266" marB="0" anchor="ctr"/>
                </a:tc>
                <a:tc>
                  <a:txBody>
                    <a:bodyPr/>
                    <a:lstStyle/>
                    <a:p>
                      <a:pPr algn="l" rtl="0" fontAlgn="ctr"/>
                      <a:r>
                        <a:rPr lang="en-US" sz="1000" b="0" i="0" u="none" strike="noStrike" dirty="0" smtClean="0">
                          <a:solidFill>
                            <a:schemeClr val="tx1"/>
                          </a:solidFill>
                          <a:effectLst/>
                          <a:latin typeface="Arial" charset="0"/>
                        </a:rPr>
                        <a:t>1</a:t>
                      </a:r>
                      <a:endParaRPr lang="en-US" sz="1000" b="0" i="0" u="none" strike="noStrike" dirty="0">
                        <a:solidFill>
                          <a:schemeClr val="tx1"/>
                        </a:solidFill>
                        <a:effectLst/>
                        <a:latin typeface="Arial" charset="0"/>
                      </a:endParaRPr>
                    </a:p>
                  </a:txBody>
                  <a:tcPr marL="8266" marR="8266" marT="8266" marB="0" anchor="ctr"/>
                </a:tc>
              </a:tr>
              <a:tr h="1008423">
                <a:tc>
                  <a:txBody>
                    <a:bodyPr/>
                    <a:lstStyle/>
                    <a:p>
                      <a:pPr algn="l" rtl="0" fontAlgn="ctr"/>
                      <a:r>
                        <a:rPr lang="en-US" sz="1000" b="0" i="0" u="none" strike="noStrike" dirty="0" err="1" smtClean="0">
                          <a:solidFill>
                            <a:schemeClr val="tx1"/>
                          </a:solidFill>
                          <a:effectLst/>
                          <a:latin typeface="Arial" charset="0"/>
                        </a:rPr>
                        <a:t>CloudCraze</a:t>
                      </a:r>
                      <a:r>
                        <a:rPr lang="en-US" sz="1000" b="0" i="0" u="none" strike="noStrike" dirty="0" smtClean="0">
                          <a:solidFill>
                            <a:schemeClr val="tx1"/>
                          </a:solidFill>
                          <a:effectLst/>
                          <a:latin typeface="Arial" charset="0"/>
                        </a:rPr>
                        <a:t> (Order) Enhancements</a:t>
                      </a:r>
                      <a:endParaRPr lang="en-US" sz="1000" b="0" i="0" u="none" strike="noStrike" dirty="0">
                        <a:solidFill>
                          <a:schemeClr val="tx1"/>
                        </a:solidFill>
                        <a:effectLst/>
                        <a:latin typeface="Arial" charset="0"/>
                      </a:endParaRPr>
                    </a:p>
                  </a:txBody>
                  <a:tcPr marL="8266" marR="8266" marT="8266" marB="0" anchor="ctr"/>
                </a:tc>
                <a:tc>
                  <a:txBody>
                    <a:bodyPr/>
                    <a:lstStyle/>
                    <a:p>
                      <a:pPr algn="l" rtl="0" fontAlgn="ctr"/>
                      <a:r>
                        <a:rPr lang="en-US" sz="1000" b="0" i="0" u="none" strike="noStrike" dirty="0" smtClean="0">
                          <a:solidFill>
                            <a:schemeClr val="tx1"/>
                          </a:solidFill>
                          <a:effectLst/>
                          <a:latin typeface="Arial" charset="0"/>
                        </a:rPr>
                        <a:t>Add</a:t>
                      </a:r>
                      <a:r>
                        <a:rPr lang="en-US" sz="1000" b="0" i="0" u="none" strike="noStrike" baseline="0" dirty="0" smtClean="0">
                          <a:solidFill>
                            <a:schemeClr val="tx1"/>
                          </a:solidFill>
                          <a:effectLst/>
                          <a:latin typeface="Arial" charset="0"/>
                        </a:rPr>
                        <a:t> abandoned cart notification</a:t>
                      </a:r>
                      <a:endParaRPr lang="en-US" sz="1000" b="0" i="0" u="none" strike="noStrike" dirty="0">
                        <a:solidFill>
                          <a:schemeClr val="tx1"/>
                        </a:solidFill>
                        <a:effectLst/>
                        <a:latin typeface="Arial" charset="0"/>
                      </a:endParaRPr>
                    </a:p>
                  </a:txBody>
                  <a:tcPr marL="8266" marR="8266" marT="8266" marB="0" anchor="ctr"/>
                </a:tc>
                <a:tc>
                  <a:txBody>
                    <a:bodyPr/>
                    <a:lstStyle/>
                    <a:p>
                      <a:pPr algn="l" rtl="0" fontAlgn="ctr"/>
                      <a:r>
                        <a:rPr lang="en-US" sz="1000" b="0" i="0" u="none" strike="noStrike" dirty="0" smtClean="0">
                          <a:solidFill>
                            <a:schemeClr val="tx1"/>
                          </a:solidFill>
                          <a:effectLst/>
                          <a:latin typeface="Arial" charset="0"/>
                        </a:rPr>
                        <a:t>1</a:t>
                      </a:r>
                      <a:endParaRPr lang="en-US" sz="1000" b="0" i="0" u="none" strike="noStrike" dirty="0">
                        <a:solidFill>
                          <a:schemeClr val="tx1"/>
                        </a:solidFill>
                        <a:effectLst/>
                        <a:latin typeface="Arial" charset="0"/>
                      </a:endParaRPr>
                    </a:p>
                  </a:txBody>
                  <a:tcPr marL="8266" marR="8266" marT="8266" marB="0" anchor="ctr"/>
                </a:tc>
              </a:tr>
            </a:tbl>
          </a:graphicData>
        </a:graphic>
      </p:graphicFrame>
    </p:spTree>
    <p:extLst>
      <p:ext uri="{BB962C8B-B14F-4D97-AF65-F5344CB8AC3E}">
        <p14:creationId xmlns:p14="http://schemas.microsoft.com/office/powerpoint/2010/main" val="2417485674"/>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Johnson_Controls_template070426">
  <a:themeElements>
    <a:clrScheme name="1_Johnson_Controls_template070426 1">
      <a:dk1>
        <a:srgbClr val="000000"/>
      </a:dk1>
      <a:lt1>
        <a:srgbClr val="FFFFFF"/>
      </a:lt1>
      <a:dk2>
        <a:srgbClr val="08338F"/>
      </a:dk2>
      <a:lt2>
        <a:srgbClr val="878785"/>
      </a:lt2>
      <a:accent1>
        <a:srgbClr val="7DBA00"/>
      </a:accent1>
      <a:accent2>
        <a:srgbClr val="00B8E0"/>
      </a:accent2>
      <a:accent3>
        <a:srgbClr val="FFFFFF"/>
      </a:accent3>
      <a:accent4>
        <a:srgbClr val="000000"/>
      </a:accent4>
      <a:accent5>
        <a:srgbClr val="BFD9AA"/>
      </a:accent5>
      <a:accent6>
        <a:srgbClr val="00A6CB"/>
      </a:accent6>
      <a:hlink>
        <a:srgbClr val="DE3B21"/>
      </a:hlink>
      <a:folHlink>
        <a:srgbClr val="F7B512"/>
      </a:folHlink>
    </a:clrScheme>
    <a:fontScheme name="1_Johnson_Controls_template07042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Johnson_Controls_template070426 1">
        <a:dk1>
          <a:srgbClr val="000000"/>
        </a:dk1>
        <a:lt1>
          <a:srgbClr val="FFFFFF"/>
        </a:lt1>
        <a:dk2>
          <a:srgbClr val="08338F"/>
        </a:dk2>
        <a:lt2>
          <a:srgbClr val="878785"/>
        </a:lt2>
        <a:accent1>
          <a:srgbClr val="7DBA00"/>
        </a:accent1>
        <a:accent2>
          <a:srgbClr val="00B8E0"/>
        </a:accent2>
        <a:accent3>
          <a:srgbClr val="FFFFFF"/>
        </a:accent3>
        <a:accent4>
          <a:srgbClr val="000000"/>
        </a:accent4>
        <a:accent5>
          <a:srgbClr val="BFD9AA"/>
        </a:accent5>
        <a:accent6>
          <a:srgbClr val="00A6CB"/>
        </a:accent6>
        <a:hlink>
          <a:srgbClr val="DE3B21"/>
        </a:hlink>
        <a:folHlink>
          <a:srgbClr val="F7B51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3_JCI Master template 1.0">
  <a:themeElements>
    <a:clrScheme name="GWS Blue">
      <a:dk1>
        <a:sysClr val="windowText" lastClr="000000"/>
      </a:dk1>
      <a:lt1>
        <a:sysClr val="window" lastClr="FFFFFF"/>
      </a:lt1>
      <a:dk2>
        <a:srgbClr val="08338F"/>
      </a:dk2>
      <a:lt2>
        <a:srgbClr val="878785"/>
      </a:lt2>
      <a:accent1>
        <a:srgbClr val="7DBA00"/>
      </a:accent1>
      <a:accent2>
        <a:srgbClr val="00B8E0"/>
      </a:accent2>
      <a:accent3>
        <a:srgbClr val="85248F"/>
      </a:accent3>
      <a:accent4>
        <a:srgbClr val="A8034F"/>
      </a:accent4>
      <a:accent5>
        <a:srgbClr val="DE3B21"/>
      </a:accent5>
      <a:accent6>
        <a:srgbClr val="00C4B5"/>
      </a:accent6>
      <a:hlink>
        <a:srgbClr val="08338F"/>
      </a:hlink>
      <a:folHlink>
        <a:srgbClr val="800080"/>
      </a:folHlink>
    </a:clrScheme>
    <a:fontScheme name="JC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C_Template_2.4.potx" id="{F1054633-DFA8-4F3A-84AA-CA058B6B13BB}" vid="{C72C9049-E5D8-401E-8819-8D7C03262254}"/>
    </a:ext>
  </a:extLst>
</a:theme>
</file>

<file path=ppt/theme/theme3.xml><?xml version="1.0" encoding="utf-8"?>
<a:theme xmlns:a="http://schemas.openxmlformats.org/drawingml/2006/main" name="14_JCI Master template 1.0">
  <a:themeElements>
    <a:clrScheme name="GWS Blue">
      <a:dk1>
        <a:sysClr val="windowText" lastClr="000000"/>
      </a:dk1>
      <a:lt1>
        <a:sysClr val="window" lastClr="FFFFFF"/>
      </a:lt1>
      <a:dk2>
        <a:srgbClr val="08338F"/>
      </a:dk2>
      <a:lt2>
        <a:srgbClr val="878785"/>
      </a:lt2>
      <a:accent1>
        <a:srgbClr val="7DBA00"/>
      </a:accent1>
      <a:accent2>
        <a:srgbClr val="00B8E0"/>
      </a:accent2>
      <a:accent3>
        <a:srgbClr val="85248F"/>
      </a:accent3>
      <a:accent4>
        <a:srgbClr val="A8034F"/>
      </a:accent4>
      <a:accent5>
        <a:srgbClr val="DE3B21"/>
      </a:accent5>
      <a:accent6>
        <a:srgbClr val="00C4B5"/>
      </a:accent6>
      <a:hlink>
        <a:srgbClr val="08338F"/>
      </a:hlink>
      <a:folHlink>
        <a:srgbClr val="800080"/>
      </a:folHlink>
    </a:clrScheme>
    <a:fontScheme name="JC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C_Template_2.4.potx" id="{F1054633-DFA8-4F3A-84AA-CA058B6B13BB}" vid="{C72C9049-E5D8-401E-8819-8D7C03262254}"/>
    </a:ext>
  </a:extLst>
</a:theme>
</file>

<file path=ppt/theme/theme4.xml><?xml version="1.0" encoding="utf-8"?>
<a:theme xmlns:a="http://schemas.openxmlformats.org/drawingml/2006/main" name="5_JCI Master template 1.0">
  <a:themeElements>
    <a:clrScheme name="GWS Blue">
      <a:dk1>
        <a:sysClr val="windowText" lastClr="000000"/>
      </a:dk1>
      <a:lt1>
        <a:sysClr val="window" lastClr="FFFFFF"/>
      </a:lt1>
      <a:dk2>
        <a:srgbClr val="08338F"/>
      </a:dk2>
      <a:lt2>
        <a:srgbClr val="878785"/>
      </a:lt2>
      <a:accent1>
        <a:srgbClr val="7DBA00"/>
      </a:accent1>
      <a:accent2>
        <a:srgbClr val="00B8E0"/>
      </a:accent2>
      <a:accent3>
        <a:srgbClr val="85248F"/>
      </a:accent3>
      <a:accent4>
        <a:srgbClr val="A8034F"/>
      </a:accent4>
      <a:accent5>
        <a:srgbClr val="DE3B21"/>
      </a:accent5>
      <a:accent6>
        <a:srgbClr val="00C4B5"/>
      </a:accent6>
      <a:hlink>
        <a:srgbClr val="08338F"/>
      </a:hlink>
      <a:folHlink>
        <a:srgbClr val="800080"/>
      </a:folHlink>
    </a:clrScheme>
    <a:fontScheme name="JC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JCI_1.02" id="{D3DCBD3C-25BA-4859-A563-7AFA569BCB64}" vid="{906A27E8-AAAC-447D-BE1F-5F4E0FAFA069}"/>
    </a:ext>
  </a:extLst>
</a:theme>
</file>

<file path=ppt/theme/theme5.xml><?xml version="1.0" encoding="utf-8"?>
<a:theme xmlns:a="http://schemas.openxmlformats.org/drawingml/2006/main" name="JCI Master template 1.0">
  <a:themeElements>
    <a:clrScheme name="GWS Blue">
      <a:dk1>
        <a:sysClr val="windowText" lastClr="000000"/>
      </a:dk1>
      <a:lt1>
        <a:sysClr val="window" lastClr="FFFFFF"/>
      </a:lt1>
      <a:dk2>
        <a:srgbClr val="08338F"/>
      </a:dk2>
      <a:lt2>
        <a:srgbClr val="878785"/>
      </a:lt2>
      <a:accent1>
        <a:srgbClr val="7DBA00"/>
      </a:accent1>
      <a:accent2>
        <a:srgbClr val="00B8E0"/>
      </a:accent2>
      <a:accent3>
        <a:srgbClr val="85248F"/>
      </a:accent3>
      <a:accent4>
        <a:srgbClr val="A8034F"/>
      </a:accent4>
      <a:accent5>
        <a:srgbClr val="DE3B21"/>
      </a:accent5>
      <a:accent6>
        <a:srgbClr val="00C4B5"/>
      </a:accent6>
      <a:hlink>
        <a:srgbClr val="08338F"/>
      </a:hlink>
      <a:folHlink>
        <a:srgbClr val="800080"/>
      </a:folHlink>
    </a:clrScheme>
    <a:fontScheme name="JC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CI_1.02" id="{D3DCBD3C-25BA-4859-A563-7AFA569BCB64}" vid="{906A27E8-AAAC-447D-BE1F-5F4E0FAFA069}"/>
    </a:ext>
  </a:extLst>
</a:theme>
</file>

<file path=ppt/theme/theme6.xml><?xml version="1.0" encoding="utf-8"?>
<a:theme xmlns:a="http://schemas.openxmlformats.org/drawingml/2006/main" name="Johnson Controls standard PowerPoint template">
  <a:themeElements>
    <a:clrScheme name="GWS Blue">
      <a:dk1>
        <a:sysClr val="windowText" lastClr="000000"/>
      </a:dk1>
      <a:lt1>
        <a:sysClr val="window" lastClr="FFFFFF"/>
      </a:lt1>
      <a:dk2>
        <a:srgbClr val="08338F"/>
      </a:dk2>
      <a:lt2>
        <a:srgbClr val="878785"/>
      </a:lt2>
      <a:accent1>
        <a:srgbClr val="7DBA00"/>
      </a:accent1>
      <a:accent2>
        <a:srgbClr val="00B8E0"/>
      </a:accent2>
      <a:accent3>
        <a:srgbClr val="85248F"/>
      </a:accent3>
      <a:accent4>
        <a:srgbClr val="A8034F"/>
      </a:accent4>
      <a:accent5>
        <a:srgbClr val="DE3B21"/>
      </a:accent5>
      <a:accent6>
        <a:srgbClr val="00C4B5"/>
      </a:accent6>
      <a:hlink>
        <a:srgbClr val="08338F"/>
      </a:hlink>
      <a:folHlink>
        <a:srgbClr val="800080"/>
      </a:folHlink>
    </a:clrScheme>
    <a:fontScheme name="JC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C_Template_2.4.potx" id="{F1054633-DFA8-4F3A-84AA-CA058B6B13BB}" vid="{C72C9049-E5D8-401E-8819-8D7C03262254}"/>
    </a:ext>
  </a:extLst>
</a:theme>
</file>

<file path=ppt/theme/theme7.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22E1D4D421014889B5E3BBF841E10E" ma:contentTypeVersion="3" ma:contentTypeDescription="Create a new document." ma:contentTypeScope="" ma:versionID="f7a42bbed991fc4ca87cadf15b8d5ad1">
  <xsd:schema xmlns:xsd="http://www.w3.org/2001/XMLSchema" xmlns:xs="http://www.w3.org/2001/XMLSchema" xmlns:p="http://schemas.microsoft.com/office/2006/metadata/properties" xmlns:ns2="0b47edd8-64d2-4f3a-8796-b7872ebeb228" targetNamespace="http://schemas.microsoft.com/office/2006/metadata/properties" ma:root="true" ma:fieldsID="8ac3d76227faa1ddab2f2e7623a5bd6d" ns2:_="">
    <xsd:import namespace="0b47edd8-64d2-4f3a-8796-b7872ebeb2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47edd8-64d2-4f3a-8796-b7872ebeb2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E79EA0-07E6-4582-A9DC-5FC658BAA1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b47edd8-64d2-4f3a-8796-b7872ebeb2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2EF42A5-DB5B-4269-8993-D6FE01D6C55D}">
  <ds:schemaRefs>
    <ds:schemaRef ds:uri="http://schemas.microsoft.com/office/infopath/2007/PartnerControls"/>
    <ds:schemaRef ds:uri="http://purl.org/dc/elements/1.1/"/>
    <ds:schemaRef ds:uri="http://schemas.microsoft.com/office/2006/documentManagement/types"/>
    <ds:schemaRef ds:uri="http://purl.org/dc/dcmitype/"/>
    <ds:schemaRef ds:uri="http://schemas.openxmlformats.org/package/2006/metadata/core-properties"/>
    <ds:schemaRef ds:uri="http://purl.org/dc/terms/"/>
    <ds:schemaRef ds:uri="0b47edd8-64d2-4f3a-8796-b7872ebeb228"/>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81F276BB-2C77-4EF4-B8FE-3577CCDE44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Courseware Template-V7_sans reference</Template>
  <TotalTime>10116</TotalTime>
  <Words>774</Words>
  <Application>Microsoft Office PowerPoint</Application>
  <PresentationFormat>On-screen Show (4:3)</PresentationFormat>
  <Paragraphs>79</Paragraphs>
  <Slides>3</Slides>
  <Notes>2</Notes>
  <HiddenSlides>0</HiddenSlides>
  <MMClips>0</MMClips>
  <ScaleCrop>false</ScaleCrop>
  <HeadingPairs>
    <vt:vector size="8" baseType="variant">
      <vt:variant>
        <vt:lpstr>Fonts Used</vt:lpstr>
      </vt:variant>
      <vt:variant>
        <vt:i4>10</vt:i4>
      </vt:variant>
      <vt:variant>
        <vt:lpstr>Theme</vt:lpstr>
      </vt:variant>
      <vt:variant>
        <vt:i4>7</vt:i4>
      </vt:variant>
      <vt:variant>
        <vt:lpstr>Embedded OLE Servers</vt:lpstr>
      </vt:variant>
      <vt:variant>
        <vt:i4>1</vt:i4>
      </vt:variant>
      <vt:variant>
        <vt:lpstr>Slide Titles</vt:lpstr>
      </vt:variant>
      <vt:variant>
        <vt:i4>3</vt:i4>
      </vt:variant>
    </vt:vector>
  </HeadingPairs>
  <TitlesOfParts>
    <vt:vector size="21" baseType="lpstr">
      <vt:lpstr>ＭＳ Ｐゴシック</vt:lpstr>
      <vt:lpstr>Arial</vt:lpstr>
      <vt:lpstr>Calibri</vt:lpstr>
      <vt:lpstr>Calibri Light</vt:lpstr>
      <vt:lpstr>Geneva</vt:lpstr>
      <vt:lpstr>STKaiti</vt:lpstr>
      <vt:lpstr>Symbol</vt:lpstr>
      <vt:lpstr>Trebuchet MS</vt:lpstr>
      <vt:lpstr>Wingdings</vt:lpstr>
      <vt:lpstr>ヒラギノ角ゴ Pro W3</vt:lpstr>
      <vt:lpstr>1_Johnson_Controls_template070426</vt:lpstr>
      <vt:lpstr>13_JCI Master template 1.0</vt:lpstr>
      <vt:lpstr>14_JCI Master template 1.0</vt:lpstr>
      <vt:lpstr>5_JCI Master template 1.0</vt:lpstr>
      <vt:lpstr>JCI Master template 1.0</vt:lpstr>
      <vt:lpstr>Johnson Controls standard PowerPoint template</vt:lpstr>
      <vt:lpstr>L&amp;T Infotech</vt:lpstr>
      <vt:lpstr>think-cell Slide</vt:lpstr>
      <vt:lpstr>EODB Top Features for PI 5</vt:lpstr>
      <vt:lpstr>EODB Feature List-Summarized</vt:lpstr>
      <vt:lpstr>EODB Feature List-Summarized (contd.)</vt:lpstr>
    </vt:vector>
  </TitlesOfParts>
  <Manager/>
  <Company>Scaled Agile, Inc.</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Globe PI-4 Planning Meeting Final Shared</dc:title>
  <dc:subject/>
  <dc:creator>© 2016 Scaled Agile, Inc.</dc:creator>
  <cp:keywords/>
  <dc:description>© 2011-2016 Scaled Agile, Inc.  All rights reserved.  The graphics and text in this presentation are protected by US and International copyright laws and may not be copied, used, or distributed without express permission.</dc:description>
  <cp:lastModifiedBy>Jill C Tate</cp:lastModifiedBy>
  <cp:revision>268</cp:revision>
  <cp:lastPrinted>2015-10-30T15:34:06Z</cp:lastPrinted>
  <dcterms:created xsi:type="dcterms:W3CDTF">2015-12-28T20:27:32Z</dcterms:created>
  <dcterms:modified xsi:type="dcterms:W3CDTF">2016-12-12T13:52:53Z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IQPDocumentId">
    <vt:lpwstr>79717cb3-06da-44d8-aea8-812957180ce9</vt:lpwstr>
  </property>
  <property fmtid="{D5CDD505-2E9C-101B-9397-08002B2CF9AE}" pid="3" name="_SIProp12DataClass+8116ac7a-0e61-4312-8bc3-98a79d90d87e">
    <vt:lpwstr>v=1.2&gt;I=8116ac7a-0e61-4312-8bc3-98a79d90d87e&amp;N=Internal&amp;V=1.3&amp;U=S-1-5-21-1390067357-1202660629-682003330-401982&amp;D=John+Thompson&amp;A=Associated&amp;H=False</vt:lpwstr>
  </property>
  <property fmtid="{D5CDD505-2E9C-101B-9397-08002B2CF9AE}" pid="4" name="Classification">
    <vt:lpwstr>Internal</vt:lpwstr>
  </property>
  <property fmtid="{D5CDD505-2E9C-101B-9397-08002B2CF9AE}" pid="5" name="ContentTypeId">
    <vt:lpwstr>0x0101000922E1D4D421014889B5E3BBF841E10E</vt:lpwstr>
  </property>
</Properties>
</file>