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4"/>
    <p:sldMasterId id="2147483776" r:id="rId5"/>
    <p:sldMasterId id="2147483822" r:id="rId6"/>
    <p:sldMasterId id="2147483846" r:id="rId7"/>
    <p:sldMasterId id="2147483859" r:id="rId8"/>
    <p:sldMasterId id="2147483878" r:id="rId9"/>
    <p:sldMasterId id="2147483922" r:id="rId10"/>
  </p:sldMasterIdLst>
  <p:notesMasterIdLst>
    <p:notesMasterId r:id="rId13"/>
  </p:notesMasterIdLst>
  <p:handoutMasterIdLst>
    <p:handoutMasterId r:id="rId14"/>
  </p:handoutMasterIdLst>
  <p:sldIdLst>
    <p:sldId id="485" r:id="rId11"/>
    <p:sldId id="486" r:id="rId12"/>
  </p:sldIdLst>
  <p:sldSz cx="9144000" cy="6858000" type="screen4x3"/>
  <p:notesSz cx="9101138"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orient="horz" pos="3355">
          <p15:clr>
            <a:srgbClr val="A4A3A4"/>
          </p15:clr>
        </p15:guide>
        <p15:guide id="3" orient="horz" pos="111">
          <p15:clr>
            <a:srgbClr val="A4A3A4"/>
          </p15:clr>
        </p15:guide>
        <p15:guide id="4" orient="horz" pos="208">
          <p15:clr>
            <a:srgbClr val="A4A3A4"/>
          </p15:clr>
        </p15:guide>
        <p15:guide id="5" orient="horz" pos="597">
          <p15:clr>
            <a:srgbClr val="A4A3A4"/>
          </p15:clr>
        </p15:guide>
        <p15:guide id="6" orient="horz" pos="1075">
          <p15:clr>
            <a:srgbClr val="A4A3A4"/>
          </p15:clr>
        </p15:guide>
        <p15:guide id="7" orient="horz" pos="1209">
          <p15:clr>
            <a:srgbClr val="A4A3A4"/>
          </p15:clr>
        </p15:guide>
        <p15:guide id="8" pos="2871">
          <p15:clr>
            <a:srgbClr val="A4A3A4"/>
          </p15:clr>
        </p15:guide>
        <p15:guide id="9" pos="575">
          <p15:clr>
            <a:srgbClr val="A4A3A4"/>
          </p15:clr>
        </p15:guide>
        <p15:guide id="10" pos="5621">
          <p15:clr>
            <a:srgbClr val="A4A3A4"/>
          </p15:clr>
        </p15:guide>
        <p15:guide id="11" pos="5192">
          <p15:clr>
            <a:srgbClr val="A4A3A4"/>
          </p15:clr>
        </p15:guide>
      </p15:sldGuideLst>
    </p:ext>
    <p:ext uri="{2D200454-40CA-4A62-9FC3-DE9A4176ACB9}">
      <p15:notesGuideLst xmlns:p15="http://schemas.microsoft.com/office/powerpoint/2012/main">
        <p15:guide id="1" orient="horz" pos="2867">
          <p15:clr>
            <a:srgbClr val="A4A3A4"/>
          </p15:clr>
        </p15:guide>
        <p15:guide id="2" pos="2160">
          <p15:clr>
            <a:srgbClr val="A4A3A4"/>
          </p15:clr>
        </p15:guide>
        <p15:guide id="3" orient="horz" pos="2160">
          <p15:clr>
            <a:srgbClr val="A4A3A4"/>
          </p15:clr>
        </p15:guide>
        <p15:guide id="4" pos="28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 Leffingwell" initials="DL" lastIdx="1" clrIdx="0"/>
  <p:cmAuthor id="1" name="Jill C Tate" initials="JCT" lastIdx="1" clrIdx="1">
    <p:extLst>
      <p:ext uri="{19B8F6BF-5375-455C-9EA6-DF929625EA0E}">
        <p15:presenceInfo xmlns:p15="http://schemas.microsoft.com/office/powerpoint/2012/main" userId="S-1-5-21-1390067357-1202660629-682003330-91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566E"/>
    <a:srgbClr val="F1EFF0"/>
    <a:srgbClr val="FF9966"/>
    <a:srgbClr val="818386"/>
    <a:srgbClr val="FFFF89"/>
    <a:srgbClr val="FFFFFF"/>
    <a:srgbClr val="595959"/>
    <a:srgbClr val="336600"/>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38" autoAdjust="0"/>
    <p:restoredTop sz="90426" autoAdjust="0"/>
  </p:normalViewPr>
  <p:slideViewPr>
    <p:cSldViewPr snapToGrid="0">
      <p:cViewPr varScale="1">
        <p:scale>
          <a:sx n="125" d="100"/>
          <a:sy n="125" d="100"/>
        </p:scale>
        <p:origin x="1752" y="90"/>
      </p:cViewPr>
      <p:guideLst>
        <p:guide orient="horz" pos="2155"/>
        <p:guide orient="horz" pos="3355"/>
        <p:guide orient="horz" pos="111"/>
        <p:guide orient="horz" pos="208"/>
        <p:guide orient="horz" pos="597"/>
        <p:guide orient="horz" pos="1075"/>
        <p:guide orient="horz" pos="1209"/>
        <p:guide pos="2871"/>
        <p:guide pos="575"/>
        <p:guide pos="5621"/>
        <p:guide pos="5192"/>
      </p:guideLst>
    </p:cSldViewPr>
  </p:slideViewPr>
  <p:notesTextViewPr>
    <p:cViewPr>
      <p:scale>
        <a:sx n="3" d="2"/>
        <a:sy n="3" d="2"/>
      </p:scale>
      <p:origin x="0" y="0"/>
    </p:cViewPr>
  </p:notesTextViewPr>
  <p:sorterViewPr>
    <p:cViewPr>
      <p:scale>
        <a:sx n="170" d="100"/>
        <a:sy n="170" d="100"/>
      </p:scale>
      <p:origin x="0" y="0"/>
    </p:cViewPr>
  </p:sorterViewPr>
  <p:notesViewPr>
    <p:cSldViewPr snapToGrid="0">
      <p:cViewPr varScale="1">
        <p:scale>
          <a:sx n="57" d="100"/>
          <a:sy n="57" d="100"/>
        </p:scale>
        <p:origin x="-2286" y="-84"/>
      </p:cViewPr>
      <p:guideLst>
        <p:guide orient="horz" pos="2867"/>
        <p:guide pos="2160"/>
        <p:guide orient="horz" pos="2160"/>
        <p:guide pos="28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155206" y="6513910"/>
            <a:ext cx="3943826" cy="342900"/>
          </a:xfrm>
          <a:prstGeom prst="rect">
            <a:avLst/>
          </a:prstGeom>
        </p:spPr>
        <p:txBody>
          <a:bodyPr vert="horz" lIns="91440" tIns="45720" rIns="91440" bIns="45720" rtlCol="0" anchor="b"/>
          <a:lstStyle>
            <a:lvl1pPr algn="r">
              <a:defRPr sz="1200"/>
            </a:lvl1pPr>
          </a:lstStyle>
          <a:p>
            <a:fld id="{21BF4816-14EF-D641-A5AB-1D409B5B8EC6}" type="slidenum">
              <a:rPr lang="en-US" smtClean="0"/>
              <a:pPr/>
              <a:t>‹#›</a:t>
            </a:fld>
            <a:endParaRPr lang="en-US"/>
          </a:p>
        </p:txBody>
      </p:sp>
    </p:spTree>
    <p:extLst>
      <p:ext uri="{BB962C8B-B14F-4D97-AF65-F5344CB8AC3E}">
        <p14:creationId xmlns:p14="http://schemas.microsoft.com/office/powerpoint/2010/main" val="1602371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43826"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55206" y="0"/>
            <a:ext cx="3943826" cy="342900"/>
          </a:xfrm>
          <a:prstGeom prst="rect">
            <a:avLst/>
          </a:prstGeom>
        </p:spPr>
        <p:txBody>
          <a:bodyPr vert="horz" lIns="91440" tIns="45720" rIns="91440" bIns="45720" rtlCol="0"/>
          <a:lstStyle>
            <a:lvl1pPr algn="r">
              <a:defRPr sz="1200"/>
            </a:lvl1pPr>
          </a:lstStyle>
          <a:p>
            <a:fld id="{3265713E-A514-4470-823F-2D78992CD43C}" type="datetimeFigureOut">
              <a:rPr lang="en-US" smtClean="0"/>
              <a:pPr/>
              <a:t>12/9/2016</a:t>
            </a:fld>
            <a:endParaRPr lang="en-US" dirty="0"/>
          </a:p>
        </p:txBody>
      </p:sp>
      <p:sp>
        <p:nvSpPr>
          <p:cNvPr id="4" name="Slide Image Placeholder 3"/>
          <p:cNvSpPr>
            <a:spLocks noGrp="1" noRot="1" noChangeAspect="1"/>
          </p:cNvSpPr>
          <p:nvPr>
            <p:ph type="sldImg" idx="2"/>
          </p:nvPr>
        </p:nvSpPr>
        <p:spPr>
          <a:xfrm>
            <a:off x="2835275" y="514350"/>
            <a:ext cx="3430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0114" y="3257550"/>
            <a:ext cx="728091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43826"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55206" y="6513910"/>
            <a:ext cx="3943826" cy="342900"/>
          </a:xfrm>
          <a:prstGeom prst="rect">
            <a:avLst/>
          </a:prstGeom>
        </p:spPr>
        <p:txBody>
          <a:bodyPr vert="horz" lIns="91440" tIns="45720" rIns="91440" bIns="45720" rtlCol="0" anchor="b"/>
          <a:lstStyle>
            <a:lvl1pPr algn="r">
              <a:defRPr sz="1200"/>
            </a:lvl1pPr>
          </a:lstStyle>
          <a:p>
            <a:fld id="{F0EB2F42-7EB3-426A-AE0F-BE645EFDC311}" type="slidenum">
              <a:rPr lang="en-US" smtClean="0"/>
              <a:pPr/>
              <a:t>‹#›</a:t>
            </a:fld>
            <a:endParaRPr lang="en-US" dirty="0"/>
          </a:p>
        </p:txBody>
      </p:sp>
    </p:spTree>
    <p:extLst>
      <p:ext uri="{BB962C8B-B14F-4D97-AF65-F5344CB8AC3E}">
        <p14:creationId xmlns:p14="http://schemas.microsoft.com/office/powerpoint/2010/main" val="20447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pPr/>
              <a:t>1</a:t>
            </a:fld>
            <a:endParaRPr lang="en-US" dirty="0"/>
          </a:p>
        </p:txBody>
      </p:sp>
    </p:spTree>
    <p:extLst>
      <p:ext uri="{BB962C8B-B14F-4D97-AF65-F5344CB8AC3E}">
        <p14:creationId xmlns:p14="http://schemas.microsoft.com/office/powerpoint/2010/main" val="2447503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pPr/>
              <a:t>2</a:t>
            </a:fld>
            <a:endParaRPr lang="en-US" dirty="0"/>
          </a:p>
        </p:txBody>
      </p:sp>
    </p:spTree>
    <p:extLst>
      <p:ext uri="{BB962C8B-B14F-4D97-AF65-F5344CB8AC3E}">
        <p14:creationId xmlns:p14="http://schemas.microsoft.com/office/powerpoint/2010/main" val="29012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Box 9"/>
          <p:cNvSpPr txBox="1"/>
          <p:nvPr userDrawn="1"/>
        </p:nvSpPr>
        <p:spPr>
          <a:xfrm>
            <a:off x="2499360" y="6550693"/>
            <a:ext cx="887863" cy="153888"/>
          </a:xfrm>
          <a:prstGeom prst="rect">
            <a:avLst/>
          </a:prstGeom>
          <a:noFill/>
        </p:spPr>
        <p:txBody>
          <a:bodyPr wrap="square" lIns="0" tIns="0" rIns="0" bIns="0" rtlCol="0">
            <a:spAutoFit/>
          </a:bodyPr>
          <a:lstStyle/>
          <a:p>
            <a:pPr algn="r"/>
            <a:r>
              <a:rPr lang="en-US" sz="1000" dirty="0">
                <a:solidFill>
                  <a:schemeClr val="tx1">
                    <a:lumMod val="75000"/>
                    <a:lumOff val="25000"/>
                  </a:schemeClr>
                </a:solidFill>
                <a:latin typeface="Arial"/>
                <a:cs typeface="Arial"/>
              </a:rPr>
              <a:t>V4.0.0</a:t>
            </a:r>
          </a:p>
        </p:txBody>
      </p:sp>
      <p:pic>
        <p:nvPicPr>
          <p:cNvPr id="17" name="Picture 16" descr="PPT_background_alternate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ectangle 17"/>
          <p:cNvSpPr/>
          <p:nvPr userDrawn="1"/>
        </p:nvSpPr>
        <p:spPr bwMode="auto">
          <a:xfrm>
            <a:off x="0" y="3423920"/>
            <a:ext cx="9144000" cy="3423920"/>
          </a:xfrm>
          <a:prstGeom prst="rect">
            <a:avLst/>
          </a:prstGeom>
          <a:gradFill flip="none" rotWithShape="1">
            <a:gsLst>
              <a:gs pos="0">
                <a:schemeClr val="bg1"/>
              </a:gs>
              <a:gs pos="25000">
                <a:schemeClr val="bg1"/>
              </a:gs>
              <a:gs pos="100000">
                <a:schemeClr val="bg1">
                  <a:alpha val="0"/>
                </a:schemeClr>
              </a:gs>
            </a:gsLst>
            <a:lin ang="4740000" scaled="0"/>
            <a:tileRect/>
          </a:gra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
        <p:nvSpPr>
          <p:cNvPr id="19" name="Rectangle 18"/>
          <p:cNvSpPr/>
          <p:nvPr userDrawn="1"/>
        </p:nvSpPr>
        <p:spPr bwMode="auto">
          <a:xfrm>
            <a:off x="0" y="-10160"/>
            <a:ext cx="9174480" cy="3434080"/>
          </a:xfrm>
          <a:prstGeom prst="rect">
            <a:avLst/>
          </a:prstGeom>
          <a:gradFill flip="none" rotWithShape="1">
            <a:gsLst>
              <a:gs pos="43000">
                <a:srgbClr val="546079">
                  <a:alpha val="97000"/>
                </a:srgbClr>
              </a:gs>
              <a:gs pos="100000">
                <a:srgbClr val="FFFFFF">
                  <a:alpha val="0"/>
                </a:srgbClr>
              </a:gs>
              <a:gs pos="0">
                <a:srgbClr val="546079"/>
              </a:gs>
              <a:gs pos="74000">
                <a:srgbClr val="546079">
                  <a:alpha val="64000"/>
                </a:srgbClr>
              </a:gs>
            </a:gsLst>
            <a:lin ang="3780000" scaled="0"/>
            <a:tileRect/>
          </a:gra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
        <p:nvSpPr>
          <p:cNvPr id="22" name="Rectangle 21"/>
          <p:cNvSpPr/>
          <p:nvPr userDrawn="1"/>
        </p:nvSpPr>
        <p:spPr bwMode="auto">
          <a:xfrm>
            <a:off x="0" y="3411968"/>
            <a:ext cx="3664858" cy="235857"/>
          </a:xfrm>
          <a:prstGeom prst="rect">
            <a:avLst/>
          </a:prstGeom>
          <a:solidFill>
            <a:schemeClr val="accent3"/>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
        <p:nvSpPr>
          <p:cNvPr id="23" name="Rectangle 22"/>
          <p:cNvSpPr/>
          <p:nvPr userDrawn="1"/>
        </p:nvSpPr>
        <p:spPr bwMode="auto">
          <a:xfrm>
            <a:off x="1280661" y="3411968"/>
            <a:ext cx="4689928" cy="235857"/>
          </a:xfrm>
          <a:prstGeom prst="rect">
            <a:avLst/>
          </a:prstGeom>
          <a:solidFill>
            <a:schemeClr val="accent5"/>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
        <p:nvSpPr>
          <p:cNvPr id="24" name="Rectangle 23"/>
          <p:cNvSpPr/>
          <p:nvPr userDrawn="1"/>
        </p:nvSpPr>
        <p:spPr bwMode="auto">
          <a:xfrm>
            <a:off x="4555902" y="3410712"/>
            <a:ext cx="4588097" cy="235857"/>
          </a:xfrm>
          <a:prstGeom prst="rect">
            <a:avLst/>
          </a:prstGeom>
          <a:solidFill>
            <a:schemeClr val="accent4"/>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
        <p:nvSpPr>
          <p:cNvPr id="5123" name="Rectangle 3"/>
          <p:cNvSpPr>
            <a:spLocks noGrp="1" noChangeArrowheads="1"/>
          </p:cNvSpPr>
          <p:nvPr>
            <p:ph type="ctrTitle"/>
          </p:nvPr>
        </p:nvSpPr>
        <p:spPr>
          <a:xfrm>
            <a:off x="471843" y="806196"/>
            <a:ext cx="7223760" cy="1323975"/>
          </a:xfrm>
          <a:solidFill>
            <a:schemeClr val="bg1">
              <a:alpha val="0"/>
            </a:schemeClr>
          </a:solidFill>
          <a:ln>
            <a:solidFill>
              <a:schemeClr val="bg1">
                <a:alpha val="0"/>
              </a:schemeClr>
            </a:solidFill>
          </a:ln>
          <a:effectLst/>
        </p:spPr>
        <p:txBody>
          <a:bodyPr tIns="45720" anchor="b" anchorCtr="0">
            <a:noAutofit/>
          </a:bodyPr>
          <a:lstStyle>
            <a:lvl1pPr algn="l" rtl="0" eaLnBrk="1" fontAlgn="base" hangingPunct="1">
              <a:spcBef>
                <a:spcPct val="0"/>
              </a:spcBef>
              <a:spcAft>
                <a:spcPct val="0"/>
              </a:spcAft>
              <a:defRPr lang="en-US" altLang="en-US" sz="4000" b="0" i="0" dirty="0">
                <a:solidFill>
                  <a:schemeClr val="bg1"/>
                </a:solidFill>
                <a:latin typeface="+mj-lt"/>
                <a:ea typeface="+mj-ea"/>
                <a:cs typeface="+mj-cs"/>
              </a:defRPr>
            </a:lvl1pPr>
          </a:lstStyle>
          <a:p>
            <a:r>
              <a:rPr lang="en-US" altLang="en-US"/>
              <a:t>Click to edit Master title style</a:t>
            </a:r>
            <a:endParaRPr lang="en-US" altLang="en-US" dirty="0"/>
          </a:p>
        </p:txBody>
      </p:sp>
      <p:sp>
        <p:nvSpPr>
          <p:cNvPr id="5124" name="Rectangle 4"/>
          <p:cNvSpPr>
            <a:spLocks noGrp="1" noChangeArrowheads="1"/>
          </p:cNvSpPr>
          <p:nvPr>
            <p:ph type="subTitle" idx="1"/>
          </p:nvPr>
        </p:nvSpPr>
        <p:spPr>
          <a:xfrm>
            <a:off x="471843" y="2168652"/>
            <a:ext cx="6675120" cy="523220"/>
          </a:xfrm>
          <a:solidFill>
            <a:schemeClr val="bg1">
              <a:alpha val="0"/>
            </a:schemeClr>
          </a:solidFill>
          <a:ln>
            <a:solidFill>
              <a:schemeClr val="bg1">
                <a:alpha val="0"/>
              </a:schemeClr>
            </a:solidFill>
          </a:ln>
          <a:effectLst/>
        </p:spPr>
        <p:txBody>
          <a:bodyPr>
            <a:noAutofit/>
          </a:bodyPr>
          <a:lstStyle>
            <a:lvl1pPr marL="0" indent="0" algn="l" rtl="0" eaLnBrk="1" fontAlgn="base" hangingPunct="1">
              <a:spcBef>
                <a:spcPts val="0"/>
              </a:spcBef>
              <a:spcAft>
                <a:spcPts val="200"/>
              </a:spcAft>
              <a:buClr>
                <a:schemeClr val="tx2"/>
              </a:buClr>
              <a:buSzPct val="100000"/>
              <a:buFont typeface="Wingdings" pitchFamily="2" charset="2"/>
              <a:buNone/>
              <a:defRPr lang="en-US" altLang="en-US" sz="2400" b="0" dirty="0">
                <a:solidFill>
                  <a:schemeClr val="bg2"/>
                </a:solidFill>
                <a:latin typeface="+mn-lt"/>
                <a:ea typeface="+mn-ea"/>
                <a:cs typeface="+mn-cs"/>
              </a:defRPr>
            </a:lvl1pPr>
          </a:lstStyle>
          <a:p>
            <a:r>
              <a:rPr lang="en-US" altLang="en-US"/>
              <a:t>Click to edit Master subtitle style</a:t>
            </a:r>
            <a:endParaRPr lang="en-US" altLang="en-US" dirty="0"/>
          </a:p>
        </p:txBody>
      </p:sp>
      <p:sp>
        <p:nvSpPr>
          <p:cNvPr id="11" name="TextBox 10"/>
          <p:cNvSpPr txBox="1"/>
          <p:nvPr userDrawn="1"/>
        </p:nvSpPr>
        <p:spPr>
          <a:xfrm>
            <a:off x="391537" y="6508979"/>
            <a:ext cx="4254500" cy="246221"/>
          </a:xfrm>
          <a:prstGeom prst="rect">
            <a:avLst/>
          </a:prstGeom>
          <a:noFill/>
        </p:spPr>
        <p:txBody>
          <a:bodyPr wrap="square" rtlCol="0">
            <a:spAutoFit/>
          </a:bodyPr>
          <a:lstStyle/>
          <a:p>
            <a:r>
              <a:rPr lang="en-US" sz="1000" dirty="0">
                <a:solidFill>
                  <a:schemeClr val="bg1">
                    <a:lumMod val="50000"/>
                  </a:schemeClr>
                </a:solidFill>
                <a:latin typeface="+mn-lt"/>
                <a:cs typeface="+mn-cs"/>
              </a:rPr>
              <a:t>© 2016 Scaled Agile, Inc. All Rights Reserved.</a:t>
            </a:r>
          </a:p>
        </p:txBody>
      </p:sp>
      <p:sp>
        <p:nvSpPr>
          <p:cNvPr id="13" name="TextBox 12"/>
          <p:cNvSpPr txBox="1"/>
          <p:nvPr userDrawn="1"/>
        </p:nvSpPr>
        <p:spPr>
          <a:xfrm>
            <a:off x="8348805" y="6502313"/>
            <a:ext cx="493873" cy="215444"/>
          </a:xfrm>
          <a:prstGeom prst="rect">
            <a:avLst/>
          </a:prstGeom>
          <a:noFill/>
        </p:spPr>
        <p:txBody>
          <a:bodyPr wrap="square" rtlCol="0">
            <a:spAutoFit/>
          </a:bodyPr>
          <a:lstStyle/>
          <a:p>
            <a:pPr algn="l"/>
            <a:r>
              <a:rPr lang="en-US" sz="800" dirty="0"/>
              <a:t>V4.0.4</a:t>
            </a:r>
          </a:p>
        </p:txBody>
      </p:sp>
      <p:pic>
        <p:nvPicPr>
          <p:cNvPr id="14" name="Picture 13" descr="PPT-siz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343" y="6160141"/>
            <a:ext cx="2804207" cy="3189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ariation-Background Only Light">
    <p:spTree>
      <p:nvGrpSpPr>
        <p:cNvPr id="1" name=""/>
        <p:cNvGrpSpPr/>
        <p:nvPr/>
      </p:nvGrpSpPr>
      <p:grpSpPr>
        <a:xfrm>
          <a:off x="0" y="0"/>
          <a:ext cx="0" cy="0"/>
          <a:chOff x="0" y="0"/>
          <a:chExt cx="0" cy="0"/>
        </a:xfrm>
      </p:grpSpPr>
      <p:pic>
        <p:nvPicPr>
          <p:cNvPr id="5" name="Picture 4" descr="PPT_background_alternate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userDrawn="1"/>
        </p:nvSpPr>
        <p:spPr bwMode="auto">
          <a:xfrm>
            <a:off x="0" y="0"/>
            <a:ext cx="9144000" cy="6858000"/>
          </a:xfrm>
          <a:prstGeom prst="rect">
            <a:avLst/>
          </a:prstGeom>
          <a:gradFill flip="none" rotWithShape="1">
            <a:gsLst>
              <a:gs pos="0">
                <a:schemeClr val="bg1">
                  <a:alpha val="78000"/>
                </a:schemeClr>
              </a:gs>
              <a:gs pos="55000">
                <a:schemeClr val="bg1">
                  <a:alpha val="84000"/>
                </a:schemeClr>
              </a:gs>
              <a:gs pos="100000">
                <a:schemeClr val="bg1">
                  <a:alpha val="80000"/>
                </a:schemeClr>
              </a:gs>
            </a:gsLst>
            <a:lin ang="4740000" scaled="0"/>
            <a:tileRect/>
          </a:gra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
        <p:nvSpPr>
          <p:cNvPr id="3" name="TextBox 2"/>
          <p:cNvSpPr txBox="1"/>
          <p:nvPr userDrawn="1"/>
        </p:nvSpPr>
        <p:spPr>
          <a:xfrm>
            <a:off x="8593228" y="6578600"/>
            <a:ext cx="187551" cy="184666"/>
          </a:xfrm>
          <a:prstGeom prst="rect">
            <a:avLst/>
          </a:prstGeom>
          <a:solidFill>
            <a:schemeClr val="bg1">
              <a:alpha val="0"/>
            </a:schemeClr>
          </a:solidFill>
          <a:ln>
            <a:solidFill>
              <a:schemeClr val="bg1">
                <a:alpha val="0"/>
              </a:schemeClr>
            </a:solidFill>
          </a:ln>
        </p:spPr>
        <p:txBody>
          <a:bodyPr wrap="none" lIns="0" tIns="0" rIns="0" bIns="0" rtlCol="0">
            <a:spAutoFit/>
          </a:bodyPr>
          <a:lstStyle/>
          <a:p>
            <a:pPr algn="ctr"/>
            <a:fld id="{ABA28972-6D48-4F49-8D9E-11DAC31E3DF7}" type="slidenum">
              <a:rPr lang="en-US" sz="1200" smtClean="0">
                <a:solidFill>
                  <a:schemeClr val="tx1">
                    <a:lumMod val="65000"/>
                    <a:lumOff val="35000"/>
                  </a:schemeClr>
                </a:solidFill>
              </a:rPr>
              <a:pPr algn="ctr"/>
              <a:t>‹#›</a:t>
            </a:fld>
            <a:endParaRPr lang="en-US" sz="1200" dirty="0">
              <a:solidFill>
                <a:schemeClr val="tx1">
                  <a:lumMod val="65000"/>
                  <a:lumOff val="35000"/>
                </a:schemeClr>
              </a:solidFill>
            </a:endParaRPr>
          </a:p>
        </p:txBody>
      </p:sp>
    </p:spTree>
    <p:extLst>
      <p:ext uri="{BB962C8B-B14F-4D97-AF65-F5344CB8AC3E}">
        <p14:creationId xmlns:p14="http://schemas.microsoft.com/office/powerpoint/2010/main" val="35445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ariation-Background Only Dark">
    <p:spTree>
      <p:nvGrpSpPr>
        <p:cNvPr id="1" name=""/>
        <p:cNvGrpSpPr/>
        <p:nvPr/>
      </p:nvGrpSpPr>
      <p:grpSpPr>
        <a:xfrm>
          <a:off x="0" y="0"/>
          <a:ext cx="0" cy="0"/>
          <a:chOff x="0" y="0"/>
          <a:chExt cx="0" cy="0"/>
        </a:xfrm>
      </p:grpSpPr>
      <p:pic>
        <p:nvPicPr>
          <p:cNvPr id="3" name="Picture 2" descr="PPT_background_alternate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userDrawn="1"/>
        </p:nvSpPr>
        <p:spPr bwMode="auto">
          <a:xfrm>
            <a:off x="0" y="0"/>
            <a:ext cx="9144000" cy="6858000"/>
          </a:xfrm>
          <a:prstGeom prst="rect">
            <a:avLst/>
          </a:prstGeom>
          <a:solidFill>
            <a:srgbClr val="546079">
              <a:alpha val="93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
        <p:nvSpPr>
          <p:cNvPr id="6" name="TextBox 5"/>
          <p:cNvSpPr txBox="1"/>
          <p:nvPr userDrawn="1"/>
        </p:nvSpPr>
        <p:spPr>
          <a:xfrm>
            <a:off x="8590824" y="6578600"/>
            <a:ext cx="192360" cy="184666"/>
          </a:xfrm>
          <a:prstGeom prst="rect">
            <a:avLst/>
          </a:prstGeom>
          <a:solidFill>
            <a:schemeClr val="bg1">
              <a:alpha val="0"/>
            </a:schemeClr>
          </a:solidFill>
          <a:ln>
            <a:solidFill>
              <a:schemeClr val="bg1">
                <a:alpha val="0"/>
              </a:schemeClr>
            </a:solidFill>
          </a:ln>
        </p:spPr>
        <p:txBody>
          <a:bodyPr wrap="none" lIns="0" tIns="0" rIns="0" bIns="0" rtlCol="0">
            <a:spAutoFit/>
          </a:bodyPr>
          <a:lstStyle/>
          <a:p>
            <a:pPr algn="ctr"/>
            <a:fld id="{ABA28972-6D48-4F49-8D9E-11DAC31E3DF7}" type="slidenum">
              <a:rPr lang="en-US" sz="1200" smtClean="0">
                <a:solidFill>
                  <a:schemeClr val="bg1"/>
                </a:solidFill>
              </a:rPr>
              <a:pPr algn="ctr"/>
              <a:t>‹#›</a:t>
            </a:fld>
            <a:endParaRPr lang="en-US" sz="1200" dirty="0">
              <a:solidFill>
                <a:schemeClr val="bg1"/>
              </a:solidFill>
            </a:endParaRPr>
          </a:p>
        </p:txBody>
      </p:sp>
    </p:spTree>
    <p:extLst>
      <p:ext uri="{BB962C8B-B14F-4D97-AF65-F5344CB8AC3E}">
        <p14:creationId xmlns:p14="http://schemas.microsoft.com/office/powerpoint/2010/main" val="3550581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762002" y="288929"/>
            <a:ext cx="7921625" cy="277813"/>
          </a:xfrm>
          <a:prstGeom prst="rect">
            <a:avLst/>
          </a:prstGeom>
        </p:spPr>
        <p:txBody>
          <a:bodyPr/>
          <a:lstStyle>
            <a:lvl1pPr marL="0" indent="0">
              <a:lnSpc>
                <a:spcPct val="100000"/>
              </a:lnSpc>
              <a:spcBef>
                <a:spcPct val="0"/>
              </a:spcBef>
              <a:spcAft>
                <a:spcPts val="0"/>
              </a:spcAft>
              <a:buNone/>
              <a:defRPr sz="1050"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761999" y="5340210"/>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lvl3pPr>
            <a:lvl4pPr marL="271463" indent="-134541">
              <a:defRPr/>
            </a:lvl4pPr>
            <a:lvl5pPr marL="407194" indent="-134541">
              <a:defRPr/>
            </a:lvl5pPr>
            <a:lvl6pPr marL="535781" indent="-134541">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6" name="Picture Placeholder 33"/>
          <p:cNvSpPr>
            <a:spLocks noGrp="1"/>
          </p:cNvSpPr>
          <p:nvPr>
            <p:ph type="pic" sz="quarter" idx="10"/>
          </p:nvPr>
        </p:nvSpPr>
        <p:spPr>
          <a:xfrm>
            <a:off x="-1" y="1716088"/>
            <a:ext cx="9144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a:t>Click icon to add picture</a:t>
            </a:r>
            <a:endParaRPr lang="en-GB" noProof="0"/>
          </a:p>
        </p:txBody>
      </p:sp>
      <p:sp>
        <p:nvSpPr>
          <p:cNvPr id="8" name="Title 1"/>
          <p:cNvSpPr>
            <a:spLocks noGrp="1"/>
          </p:cNvSpPr>
          <p:nvPr>
            <p:ph type="title"/>
          </p:nvPr>
        </p:nvSpPr>
        <p:spPr>
          <a:xfrm>
            <a:off x="762001" y="644951"/>
            <a:ext cx="8207375" cy="966365"/>
          </a:xfrm>
        </p:spPr>
        <p:txBody>
          <a:bodyPr/>
          <a:lstStyle>
            <a:lvl1pPr>
              <a:defRPr sz="2400"/>
            </a:lvl1pPr>
          </a:lstStyle>
          <a:p>
            <a:r>
              <a:rPr lang="en-US"/>
              <a:t>Click to edit Master title style</a:t>
            </a:r>
            <a:endParaRPr lang="en-GB" dirty="0"/>
          </a:p>
        </p:txBody>
      </p:sp>
      <p:sp>
        <p:nvSpPr>
          <p:cNvPr id="9" name="TextBox 8"/>
          <p:cNvSpPr txBox="1">
            <a:spLocks noChangeArrowheads="1"/>
          </p:cNvSpPr>
          <p:nvPr userDrawn="1"/>
        </p:nvSpPr>
        <p:spPr bwMode="auto">
          <a:xfrm>
            <a:off x="7877177" y="28638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10" name="TextBox 35"/>
          <p:cNvSpPr txBox="1">
            <a:spLocks noChangeArrowheads="1"/>
          </p:cNvSpPr>
          <p:nvPr userDrawn="1"/>
        </p:nvSpPr>
        <p:spPr bwMode="auto">
          <a:xfrm>
            <a:off x="128588" y="28638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565150" y="0"/>
            <a:ext cx="490538"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7" name="TextBox 16"/>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8" name="TextBox 17"/>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9" name="TextBox 18"/>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20" name="TextBox 19"/>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21" name="TextBox 20"/>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2" name="TextBox 21"/>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878785"/>
                </a:solidFill>
                <a:cs typeface="Arial" panose="020B0604020202020204" pitchFamily="34" charset="0"/>
              </a:rPr>
              <a:t>Johnson Controls, Inc. —</a:t>
            </a:r>
            <a:endParaRPr lang="en-GB" sz="450">
              <a:solidFill>
                <a:srgbClr val="878785"/>
              </a:solidFill>
              <a:cs typeface="Arial" charset="0"/>
            </a:endParaRPr>
          </a:p>
        </p:txBody>
      </p:sp>
      <p:sp>
        <p:nvSpPr>
          <p:cNvPr id="46"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40682043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9144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a:solidFill>
                <a:prstClr val="white"/>
              </a:solidFill>
            </a:endParaRPr>
          </a:p>
        </p:txBody>
      </p:sp>
      <p:pic>
        <p:nvPicPr>
          <p:cNvPr id="5" name="Picture 35" descr="JCI_RGB.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97651" y="5673727"/>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6"/>
          <p:cNvSpPr txBox="1">
            <a:spLocks noChangeArrowheads="1"/>
          </p:cNvSpPr>
          <p:nvPr userDrawn="1"/>
        </p:nvSpPr>
        <p:spPr bwMode="auto">
          <a:xfrm>
            <a:off x="7877176" y="1063626"/>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7" name="TextBox 37"/>
          <p:cNvSpPr txBox="1">
            <a:spLocks noChangeArrowheads="1"/>
          </p:cNvSpPr>
          <p:nvPr userDrawn="1"/>
        </p:nvSpPr>
        <p:spPr bwMode="auto">
          <a:xfrm>
            <a:off x="128588" y="1063626"/>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8" name="Picture Placeholder 30"/>
          <p:cNvSpPr>
            <a:spLocks noGrp="1"/>
          </p:cNvSpPr>
          <p:nvPr>
            <p:ph type="pic" sz="quarter" idx="10"/>
          </p:nvPr>
        </p:nvSpPr>
        <p:spPr>
          <a:xfrm>
            <a:off x="0" y="1"/>
            <a:ext cx="9144000" cy="3429000"/>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9" name="Rectangle 37"/>
          <p:cNvSpPr>
            <a:spLocks noGrp="1" noChangeArrowheads="1"/>
          </p:cNvSpPr>
          <p:nvPr>
            <p:ph type="subTitle" sz="quarter" idx="1" hasCustomPrompt="1"/>
          </p:nvPr>
        </p:nvSpPr>
        <p:spPr>
          <a:xfrm>
            <a:off x="0" y="-2"/>
            <a:ext cx="9144000" cy="406402"/>
          </a:xfrm>
          <a:prstGeom prst="rect">
            <a:avLst/>
          </a:prstGeom>
          <a:solidFill>
            <a:schemeClr val="tx2"/>
          </a:solidFill>
          <a:effectLst/>
        </p:spPr>
        <p:txBody>
          <a:bodyPr lIns="756000" tIns="72000" rIns="72000" bIns="36000" anchor="ctr">
            <a:noAutofit/>
          </a:bodyPr>
          <a:lstStyle>
            <a:lvl1pPr marL="0" indent="0">
              <a:spcBef>
                <a:spcPct val="0"/>
              </a:spcBef>
              <a:buNone/>
              <a:defRPr sz="1050"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761999" y="4850355"/>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solidFill>
                  <a:schemeClr val="tx1"/>
                </a:solidFill>
              </a:defRPr>
            </a:lvl3pPr>
            <a:lvl4pPr marL="271463" indent="-134541">
              <a:defRPr>
                <a:solidFill>
                  <a:schemeClr val="tx1"/>
                </a:solidFill>
              </a:defRPr>
            </a:lvl4pPr>
            <a:lvl5pPr marL="407194" indent="-134541">
              <a:defRPr>
                <a:solidFill>
                  <a:schemeClr val="tx1"/>
                </a:solidFill>
              </a:defRPr>
            </a:lvl5pPr>
            <a:lvl6pPr marL="535781" indent="-134541">
              <a:defRPr>
                <a:solidFill>
                  <a:schemeClr val="tx1"/>
                </a:solidFill>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13" name="Title 3"/>
          <p:cNvSpPr>
            <a:spLocks noGrp="1"/>
          </p:cNvSpPr>
          <p:nvPr>
            <p:ph type="title"/>
          </p:nvPr>
        </p:nvSpPr>
        <p:spPr>
          <a:xfrm>
            <a:off x="762000" y="3552825"/>
            <a:ext cx="8207375" cy="1130910"/>
          </a:xfrm>
        </p:spPr>
        <p:txBody>
          <a:bodyPr anchor="t"/>
          <a:lstStyle>
            <a:lvl1pPr>
              <a:defRPr sz="2400"/>
            </a:lvl1pPr>
          </a:lstStyle>
          <a:p>
            <a:r>
              <a:rPr lang="en-US"/>
              <a:t>Click to edit Master title style</a:t>
            </a:r>
            <a:endParaRPr lang="en-GB"/>
          </a:p>
        </p:txBody>
      </p:sp>
      <p:grpSp>
        <p:nvGrpSpPr>
          <p:cNvPr id="14" name="Group 39"/>
          <p:cNvGrpSpPr>
            <a:grpSpLocks/>
          </p:cNvGrpSpPr>
          <p:nvPr userDrawn="1"/>
        </p:nvGrpSpPr>
        <p:grpSpPr bwMode="white">
          <a:xfrm>
            <a:off x="-565150" y="0"/>
            <a:ext cx="490538"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9"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20"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21"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22"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23"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4"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41" name="Group 40"/>
          <p:cNvGrpSpPr/>
          <p:nvPr userDrawn="1"/>
        </p:nvGrpSpPr>
        <p:grpSpPr bwMode="white">
          <a:xfrm>
            <a:off x="3" y="-325436"/>
            <a:ext cx="9144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878785"/>
                </a:solidFill>
                <a:cs typeface="Arial" panose="020B0604020202020204" pitchFamily="34" charset="0"/>
              </a:rPr>
              <a:t>Johnson Controls, Inc. —</a:t>
            </a:r>
            <a:endParaRPr lang="en-GB" sz="450">
              <a:solidFill>
                <a:srgbClr val="878785"/>
              </a:solidFill>
              <a:cs typeface="Arial" charset="0"/>
            </a:endParaRPr>
          </a:p>
        </p:txBody>
      </p:sp>
      <p:sp>
        <p:nvSpPr>
          <p:cNvPr id="40"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166728723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9144000" cy="1188000"/>
          </a:xfrm>
          <a:solidFill>
            <a:schemeClr val="tx2"/>
          </a:solidFill>
        </p:spPr>
        <p:txBody>
          <a:bodyPr lIns="756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2100" b="0" dirty="0">
                <a:solidFill>
                  <a:schemeClr val="bg2">
                    <a:lumMod val="20000"/>
                    <a:lumOff val="80000"/>
                  </a:schemeClr>
                </a:solidFill>
                <a:latin typeface="+mn-lt"/>
                <a:ea typeface="+mn-ea"/>
                <a:cs typeface="+mn-cs"/>
              </a:defRPr>
            </a:lvl1pPr>
          </a:lstStyle>
          <a:p>
            <a:r>
              <a:rPr lang="en-US"/>
              <a:t>Click to edit Master title style</a:t>
            </a:r>
            <a:endParaRPr lang="en-GB" dirty="0"/>
          </a:p>
        </p:txBody>
      </p:sp>
      <p:sp>
        <p:nvSpPr>
          <p:cNvPr id="5" name="Picture Placeholder 30"/>
          <p:cNvSpPr>
            <a:spLocks noGrp="1"/>
          </p:cNvSpPr>
          <p:nvPr>
            <p:ph type="pic" sz="quarter" idx="10"/>
          </p:nvPr>
        </p:nvSpPr>
        <p:spPr>
          <a:xfrm>
            <a:off x="0" y="-1"/>
            <a:ext cx="9144000" cy="3429002"/>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6" name="Text Placeholder 22"/>
          <p:cNvSpPr>
            <a:spLocks noGrp="1"/>
          </p:cNvSpPr>
          <p:nvPr>
            <p:ph type="body" sz="quarter" idx="14"/>
          </p:nvPr>
        </p:nvSpPr>
        <p:spPr>
          <a:xfrm>
            <a:off x="761999" y="4850355"/>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lvl3pPr>
            <a:lvl4pPr marL="271463" indent="-134541">
              <a:defRPr/>
            </a:lvl4pPr>
            <a:lvl5pPr marL="407194" indent="-134541">
              <a:defRPr/>
            </a:lvl5pPr>
            <a:lvl6pPr marL="535781" indent="-134541">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8" name="Rectangle 7"/>
          <p:cNvSpPr/>
          <p:nvPr userDrawn="1"/>
        </p:nvSpPr>
        <p:spPr>
          <a:xfrm>
            <a:off x="0" y="-1"/>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a:solidFill>
                <a:prstClr val="white"/>
              </a:solidFill>
            </a:endParaRPr>
          </a:p>
        </p:txBody>
      </p:sp>
      <p:pic>
        <p:nvPicPr>
          <p:cNvPr id="9"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7"/>
          <p:cNvSpPr txBox="1">
            <a:spLocks noChangeArrowheads="1"/>
          </p:cNvSpPr>
          <p:nvPr userDrawn="1"/>
        </p:nvSpPr>
        <p:spPr bwMode="auto">
          <a:xfrm>
            <a:off x="7877177" y="11112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11" name="TextBox 38"/>
          <p:cNvSpPr txBox="1">
            <a:spLocks noChangeArrowheads="1"/>
          </p:cNvSpPr>
          <p:nvPr userDrawn="1"/>
        </p:nvSpPr>
        <p:spPr bwMode="auto">
          <a:xfrm>
            <a:off x="128588" y="11112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grpSp>
        <p:nvGrpSpPr>
          <p:cNvPr id="13" name="Group 39"/>
          <p:cNvGrpSpPr>
            <a:grpSpLocks/>
          </p:cNvGrpSpPr>
          <p:nvPr userDrawn="1"/>
        </p:nvGrpSpPr>
        <p:grpSpPr bwMode="white">
          <a:xfrm>
            <a:off x="-565150" y="0"/>
            <a:ext cx="490538"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8"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9"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20"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21"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22"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3"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878785"/>
                </a:solidFill>
                <a:cs typeface="Arial" panose="020B0604020202020204" pitchFamily="34" charset="0"/>
              </a:rPr>
              <a:t>Johnson Controls, Inc. —</a:t>
            </a:r>
            <a:endParaRPr lang="en-GB" sz="450">
              <a:solidFill>
                <a:srgbClr val="878785"/>
              </a:solidFill>
              <a:cs typeface="Arial" charset="0"/>
            </a:endParaRPr>
          </a:p>
        </p:txBody>
      </p:sp>
      <p:sp>
        <p:nvSpPr>
          <p:cNvPr id="39"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31484066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4"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989833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2"/>
          </p:nvPr>
        </p:nvSpPr>
        <p:spPr>
          <a:xfrm>
            <a:off x="4752977" y="1196975"/>
            <a:ext cx="3922713" cy="4824414"/>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345453430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3"/>
          <p:cNvSpPr>
            <a:spLocks noGrp="1"/>
          </p:cNvSpPr>
          <p:nvPr>
            <p:ph type="pic" sz="quarter" idx="12"/>
          </p:nvPr>
        </p:nvSpPr>
        <p:spPr>
          <a:xfrm>
            <a:off x="4752977" y="1196977"/>
            <a:ext cx="3922713"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
        <p:nvSpPr>
          <p:cNvPr id="7" name="Picture Placeholder 3"/>
          <p:cNvSpPr>
            <a:spLocks noGrp="1"/>
          </p:cNvSpPr>
          <p:nvPr>
            <p:ph type="pic" sz="quarter" idx="13"/>
          </p:nvPr>
        </p:nvSpPr>
        <p:spPr>
          <a:xfrm>
            <a:off x="4752977" y="3684234"/>
            <a:ext cx="3922713"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91598120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751388" y="1144590"/>
            <a:ext cx="3924300" cy="4876799"/>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41532013"/>
      </p:ext>
    </p:extLst>
  </p:cSld>
  <p:clrMapOvr>
    <a:masterClrMapping/>
  </p:clrMapOvr>
  <p:transition>
    <p:fade/>
  </p:transition>
  <p:extLst mod="1">
    <p:ext uri="{DCECCB84-F9BA-43D5-87BE-67443E8EF086}">
      <p15:sldGuideLst xmlns:p15="http://schemas.microsoft.com/office/powerpoint/2012/main">
        <p15:guide id="1" pos="299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Tree>
    <p:extLst>
      <p:ext uri="{BB962C8B-B14F-4D97-AF65-F5344CB8AC3E}">
        <p14:creationId xmlns:p14="http://schemas.microsoft.com/office/powerpoint/2010/main" val="37936034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245167"/>
            <a:ext cx="9144000" cy="2367666"/>
          </a:xfrm>
          <a:solidFill>
            <a:schemeClr val="bg1"/>
          </a:solidFill>
          <a:ln w="9525">
            <a:solidFill>
              <a:schemeClr val="bg1">
                <a:alpha val="0"/>
              </a:schemeClr>
            </a:solid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lang="en-US" altLang="en-US" sz="4000" b="0" cap="none" baseline="0" dirty="0">
                <a:solidFill>
                  <a:schemeClr val="tx1"/>
                </a:solidFill>
                <a:latin typeface="+mj-lt"/>
                <a:ea typeface="+mj-ea"/>
                <a:cs typeface="+mj-cs"/>
              </a:defRPr>
            </a:lvl1pPr>
          </a:lstStyle>
          <a:p>
            <a:r>
              <a:rPr lang="en-US" dirty="0"/>
              <a:t>Section Title</a:t>
            </a:r>
          </a:p>
        </p:txBody>
      </p:sp>
      <p:sp>
        <p:nvSpPr>
          <p:cNvPr id="5" name="TextBox 4"/>
          <p:cNvSpPr txBox="1"/>
          <p:nvPr userDrawn="1"/>
        </p:nvSpPr>
        <p:spPr>
          <a:xfrm>
            <a:off x="8593227" y="6577991"/>
            <a:ext cx="286819" cy="184666"/>
          </a:xfrm>
          <a:prstGeom prst="rect">
            <a:avLst/>
          </a:prstGeom>
          <a:solidFill>
            <a:schemeClr val="bg1">
              <a:alpha val="0"/>
            </a:schemeClr>
          </a:solidFill>
          <a:ln>
            <a:solidFill>
              <a:schemeClr val="bg1">
                <a:alpha val="0"/>
              </a:schemeClr>
            </a:solidFill>
          </a:ln>
        </p:spPr>
        <p:txBody>
          <a:bodyPr wrap="square" lIns="0" tIns="0" rIns="0" bIns="0" rtlCol="0">
            <a:spAutoFit/>
          </a:bodyPr>
          <a:lstStyle/>
          <a:p>
            <a:pPr algn="l"/>
            <a:fld id="{ABA28972-6D48-4F49-8D9E-11DAC31E3DF7}" type="slidenum">
              <a:rPr lang="en-US" sz="1200" smtClean="0">
                <a:solidFill>
                  <a:srgbClr val="FFFFFF"/>
                </a:solidFill>
              </a:rPr>
              <a:pPr algn="l"/>
              <a:t>‹#›</a:t>
            </a:fld>
            <a:endParaRPr lang="en-US" sz="1200"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7"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8"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9"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0"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1"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2"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714991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7"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8"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9"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0"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1"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2"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000000"/>
                </a:solidFill>
                <a:cs typeface="Arial" panose="020B0604020202020204" pitchFamily="34" charset="0"/>
              </a:rPr>
              <a:t>Johnson Controls, Inc. —</a:t>
            </a:r>
            <a:endParaRPr lang="en-GB" sz="450">
              <a:solidFill>
                <a:srgbClr val="000000"/>
              </a:solidFill>
              <a:cs typeface="Arial" charset="0"/>
            </a:endParaRPr>
          </a:p>
        </p:txBody>
      </p:sp>
      <p:sp>
        <p:nvSpPr>
          <p:cNvPr id="30"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srgbClr val="000000"/>
                </a:solidFill>
              </a:rPr>
              <a:pPr eaLnBrk="1" fontAlgn="base" hangingPunct="1">
                <a:spcBef>
                  <a:spcPct val="0"/>
                </a:spcBef>
                <a:spcAft>
                  <a:spcPct val="0"/>
                </a:spcAft>
              </a:pPr>
              <a:t>‹#›</a:t>
            </a:fld>
            <a:endParaRPr lang="de-DE" sz="675">
              <a:solidFill>
                <a:srgbClr val="000000"/>
              </a:solidFill>
            </a:endParaRPr>
          </a:p>
        </p:txBody>
      </p:sp>
      <p:sp>
        <p:nvSpPr>
          <p:cNvPr id="31"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tx1"/>
                </a:solidFill>
              </a:defRPr>
            </a:lvl1pPr>
          </a:lstStyle>
          <a:p>
            <a:r>
              <a:rPr lang="en-GB">
                <a:solidFill>
                  <a:prstClr val="black"/>
                </a:solidFill>
              </a:rPr>
              <a:t>Footer - Use 'Insert &gt;Header &amp; Footer' to modify this text and ‘Apply to all’</a:t>
            </a:r>
          </a:p>
        </p:txBody>
      </p:sp>
    </p:spTree>
    <p:extLst>
      <p:ext uri="{BB962C8B-B14F-4D97-AF65-F5344CB8AC3E}">
        <p14:creationId xmlns:p14="http://schemas.microsoft.com/office/powerpoint/2010/main" val="277638867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9144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a:t>Click icon to add picture</a:t>
            </a:r>
            <a:endParaRPr lang="en-GB" noProof="0"/>
          </a:p>
        </p:txBody>
      </p:sp>
      <p:grpSp>
        <p:nvGrpSpPr>
          <p:cNvPr id="3" name="Group 39"/>
          <p:cNvGrpSpPr>
            <a:grpSpLocks/>
          </p:cNvGrpSpPr>
          <p:nvPr userDrawn="1"/>
        </p:nvGrpSpPr>
        <p:grpSpPr bwMode="white">
          <a:xfrm>
            <a:off x="-565150" y="0"/>
            <a:ext cx="490538"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8"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9"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0"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1"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2"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3"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24" name="Group 23"/>
          <p:cNvGrpSpPr/>
          <p:nvPr userDrawn="1"/>
        </p:nvGrpSpPr>
        <p:grpSpPr bwMode="white">
          <a:xfrm>
            <a:off x="3" y="-325436"/>
            <a:ext cx="9144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48537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762002" y="1560513"/>
            <a:ext cx="7578725" cy="3257550"/>
          </a:xfrm>
          <a:prstGeom prst="rect">
            <a:avLst/>
          </a:prstGeom>
        </p:spPr>
        <p:txBody>
          <a:bodyPr anchor="ctr"/>
          <a:lstStyle>
            <a:lvl1pPr marL="0" indent="0" algn="ctr">
              <a:buNone/>
              <a:defRPr sz="2400">
                <a:solidFill>
                  <a:schemeClr val="bg1"/>
                </a:solidFill>
              </a:defRPr>
            </a:lvl1pPr>
            <a:lvl2pPr marL="0" indent="1191" algn="ctr">
              <a:buClr>
                <a:schemeClr val="bg1"/>
              </a:buClr>
              <a:buNone/>
              <a:defRPr sz="1800">
                <a:solidFill>
                  <a:schemeClr val="bg1"/>
                </a:solidFill>
              </a:defRPr>
            </a:lvl2pPr>
            <a:lvl3pPr marL="0" indent="0" algn="r">
              <a:spcAft>
                <a:spcPts val="0"/>
              </a:spcAft>
              <a:buClr>
                <a:schemeClr val="bg1"/>
              </a:buClr>
              <a:buNone/>
              <a:defRPr sz="1350">
                <a:solidFill>
                  <a:schemeClr val="bg1"/>
                </a:solidFill>
              </a:defRPr>
            </a:lvl3pPr>
            <a:lvl4pPr marL="0" indent="0" algn="r">
              <a:buClr>
                <a:schemeClr val="bg1"/>
              </a:buClr>
              <a:buNone/>
              <a:defRPr sz="1200" i="1">
                <a:solidFill>
                  <a:schemeClr val="bg1"/>
                </a:solidFill>
              </a:defRPr>
            </a:lvl4pPr>
            <a:lvl5pPr marL="0" indent="0" algn="ctr">
              <a:buClr>
                <a:schemeClr val="bg1"/>
              </a:buClr>
              <a:buNone/>
              <a:defRPr sz="1050">
                <a:solidFill>
                  <a:schemeClr val="bg1"/>
                </a:solidFill>
              </a:defRPr>
            </a:lvl5pPr>
            <a:lvl6pPr marL="0" indent="0" algn="ctr">
              <a:buClr>
                <a:schemeClr val="bg1"/>
              </a:buClr>
              <a:buNone/>
              <a:defRPr>
                <a:solidFill>
                  <a:schemeClr val="bg1"/>
                </a:solidFill>
              </a:defRPr>
            </a:lvl6pPr>
            <a:lvl7pPr marL="0" indent="0" algn="ctr">
              <a:buNone/>
              <a:defRPr sz="750">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565150" y="0"/>
            <a:ext cx="490538"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3"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4"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5"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6"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7"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8"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29" name="Group 28"/>
          <p:cNvGrpSpPr/>
          <p:nvPr userDrawn="1"/>
        </p:nvGrpSpPr>
        <p:grpSpPr bwMode="white">
          <a:xfrm>
            <a:off x="3" y="-325436"/>
            <a:ext cx="9144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prstClr val="white"/>
                </a:solidFill>
                <a:cs typeface="Arial" panose="020B0604020202020204" pitchFamily="34" charset="0"/>
              </a:rPr>
              <a:t>Johnson Controls, Inc. —</a:t>
            </a:r>
            <a:endParaRPr lang="en-GB" sz="450">
              <a:solidFill>
                <a:prstClr val="white"/>
              </a:solidFill>
              <a:cs typeface="Arial" charset="0"/>
            </a:endParaRPr>
          </a:p>
        </p:txBody>
      </p:sp>
      <p:sp>
        <p:nvSpPr>
          <p:cNvPr id="36"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prstClr val="white"/>
                </a:solidFill>
              </a:rPr>
              <a:pPr eaLnBrk="1" fontAlgn="base" hangingPunct="1">
                <a:spcBef>
                  <a:spcPct val="0"/>
                </a:spcBef>
                <a:spcAft>
                  <a:spcPct val="0"/>
                </a:spcAft>
              </a:pPr>
              <a:t>‹#›</a:t>
            </a:fld>
            <a:endParaRPr lang="de-DE" sz="675">
              <a:solidFill>
                <a:prstClr val="white"/>
              </a:solidFill>
            </a:endParaRPr>
          </a:p>
        </p:txBody>
      </p:sp>
      <p:sp>
        <p:nvSpPr>
          <p:cNvPr id="37"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bg1"/>
                </a:solidFill>
              </a:defRPr>
            </a:lvl1pPr>
          </a:lstStyle>
          <a:p>
            <a:r>
              <a:rPr lang="en-GB">
                <a:solidFill>
                  <a:prstClr val="white"/>
                </a:solidFill>
              </a:rPr>
              <a:t>Footer - Use 'Insert &gt;Header &amp; Footer' to modify this text and ‘Apply to all’</a:t>
            </a:r>
          </a:p>
        </p:txBody>
      </p:sp>
    </p:spTree>
    <p:extLst>
      <p:ext uri="{BB962C8B-B14F-4D97-AF65-F5344CB8AC3E}">
        <p14:creationId xmlns:p14="http://schemas.microsoft.com/office/powerpoint/2010/main" val="34513890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9144000" cy="1188000"/>
          </a:xfrm>
          <a:solidFill>
            <a:schemeClr val="tx2"/>
          </a:solidFill>
        </p:spPr>
        <p:txBody>
          <a:bodyPr lIns="756000" tIns="0" rIns="180000" anchor="ctr">
            <a:noAutofit/>
          </a:bodyPr>
          <a:lstStyle>
            <a:lvl1pPr>
              <a:lnSpc>
                <a:spcPct val="110000"/>
              </a:lnSpc>
              <a:tabLst>
                <a:tab pos="1747838" algn="l"/>
              </a:tabLst>
              <a:defRPr sz="1350"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755650" y="744071"/>
            <a:ext cx="7997868" cy="1438742"/>
          </a:xfrm>
          <a:prstGeom prst="rect">
            <a:avLst/>
          </a:prstGeom>
          <a:ln>
            <a:noFill/>
          </a:ln>
        </p:spPr>
        <p:txBody>
          <a:bodyPr lIns="0" tIns="91440"/>
          <a:lstStyle>
            <a:lvl1pPr marL="0" indent="0">
              <a:lnSpc>
                <a:spcPct val="90000"/>
              </a:lnSpc>
              <a:spcAft>
                <a:spcPts val="0"/>
              </a:spcAft>
              <a:buNone/>
              <a:defRPr sz="2400">
                <a:ln>
                  <a:noFill/>
                </a:ln>
                <a:solidFill>
                  <a:srgbClr val="000000"/>
                </a:solidFill>
              </a:defRPr>
            </a:lvl1pPr>
          </a:lstStyle>
          <a:p>
            <a:pPr lvl="0"/>
            <a:r>
              <a:rPr lang="en-US" dirty="0"/>
              <a:t>Click to edit divider title (3 lines max)</a:t>
            </a:r>
          </a:p>
        </p:txBody>
      </p:sp>
      <p:sp>
        <p:nvSpPr>
          <p:cNvPr id="6" name="Picture Placeholder 30"/>
          <p:cNvSpPr>
            <a:spLocks noGrp="1"/>
          </p:cNvSpPr>
          <p:nvPr>
            <p:ph type="pic" sz="quarter" idx="10"/>
          </p:nvPr>
        </p:nvSpPr>
        <p:spPr>
          <a:xfrm>
            <a:off x="0" y="3432177"/>
            <a:ext cx="9144000" cy="3425827"/>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7" name="Rectangle 6"/>
          <p:cNvSpPr/>
          <p:nvPr userDrawn="1"/>
        </p:nvSpPr>
        <p:spPr>
          <a:xfrm>
            <a:off x="0" y="3432174"/>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a:solidFill>
                <a:prstClr val="white"/>
              </a:solidFill>
            </a:endParaRPr>
          </a:p>
        </p:txBody>
      </p:sp>
      <p:sp>
        <p:nvSpPr>
          <p:cNvPr id="8" name="TextBox 35"/>
          <p:cNvSpPr txBox="1">
            <a:spLocks noChangeArrowheads="1"/>
          </p:cNvSpPr>
          <p:nvPr userDrawn="1"/>
        </p:nvSpPr>
        <p:spPr bwMode="auto">
          <a:xfrm>
            <a:off x="7877177" y="4243391"/>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9" name="TextBox 36"/>
          <p:cNvSpPr txBox="1">
            <a:spLocks noChangeArrowheads="1"/>
          </p:cNvSpPr>
          <p:nvPr userDrawn="1"/>
        </p:nvSpPr>
        <p:spPr bwMode="auto">
          <a:xfrm>
            <a:off x="128588" y="4243391"/>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grpSp>
        <p:nvGrpSpPr>
          <p:cNvPr id="10" name="Group 39"/>
          <p:cNvGrpSpPr>
            <a:grpSpLocks/>
          </p:cNvGrpSpPr>
          <p:nvPr userDrawn="1"/>
        </p:nvGrpSpPr>
        <p:grpSpPr bwMode="white">
          <a:xfrm>
            <a:off x="-565150" y="0"/>
            <a:ext cx="490538"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5"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6"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7"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8"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9"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0"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31" name="Group 30"/>
          <p:cNvGrpSpPr/>
          <p:nvPr userDrawn="1"/>
        </p:nvGrpSpPr>
        <p:grpSpPr bwMode="white">
          <a:xfrm>
            <a:off x="3" y="-325436"/>
            <a:ext cx="9144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262649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468315" y="3506788"/>
            <a:ext cx="39242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18"/>
          <p:cNvSpPr>
            <a:spLocks noGrp="1"/>
          </p:cNvSpPr>
          <p:nvPr>
            <p:ph type="pic" sz="quarter" idx="15"/>
          </p:nvPr>
        </p:nvSpPr>
        <p:spPr>
          <a:xfrm>
            <a:off x="4572000" y="0"/>
            <a:ext cx="4572000"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a:t>Click icon to add picture</a:t>
            </a:r>
            <a:endParaRPr lang="en-GB" noProof="0"/>
          </a:p>
        </p:txBody>
      </p:sp>
      <p:sp>
        <p:nvSpPr>
          <p:cNvPr id="6" name="Title 7"/>
          <p:cNvSpPr>
            <a:spLocks noGrp="1"/>
          </p:cNvSpPr>
          <p:nvPr>
            <p:ph type="title" hasCustomPrompt="1"/>
          </p:nvPr>
        </p:nvSpPr>
        <p:spPr>
          <a:xfrm>
            <a:off x="469901" y="325941"/>
            <a:ext cx="3922713" cy="2895160"/>
          </a:xfrm>
        </p:spPr>
        <p:txBody>
          <a:bodyPr/>
          <a:lstStyle>
            <a:lvl1pPr>
              <a:defRPr sz="2100">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5724525" y="5826125"/>
            <a:ext cx="2228850" cy="669093"/>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8" name="TextBox 35"/>
          <p:cNvSpPr txBox="1">
            <a:spLocks noChangeArrowheads="1"/>
          </p:cNvSpPr>
          <p:nvPr userDrawn="1"/>
        </p:nvSpPr>
        <p:spPr bwMode="auto">
          <a:xfrm>
            <a:off x="5724525" y="288925"/>
            <a:ext cx="2228850" cy="669093"/>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grpSp>
        <p:nvGrpSpPr>
          <p:cNvPr id="9"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691884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4" y="1214422"/>
            <a:ext cx="6604017" cy="2005022"/>
          </a:xfrm>
          <a:noFill/>
          <a:ln w="9525" algn="ctr">
            <a:noFill/>
            <a:miter lim="800000"/>
            <a:headEnd/>
            <a:tailEnd/>
          </a:ln>
          <a:effectLst/>
        </p:spPr>
        <p:txBody>
          <a:bodyPr/>
          <a:lstStyle>
            <a:lvl1pPr>
              <a:defRPr kumimoji="0" lang="en-GB" sz="21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5"/>
          <p:cNvSpPr>
            <a:spLocks noGrp="1"/>
          </p:cNvSpPr>
          <p:nvPr>
            <p:ph type="body" sz="quarter" idx="11"/>
          </p:nvPr>
        </p:nvSpPr>
        <p:spPr>
          <a:xfrm>
            <a:off x="468313" y="3506788"/>
            <a:ext cx="39243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prstClr val="white"/>
                </a:solidFill>
                <a:cs typeface="Arial" panose="020B0604020202020204" pitchFamily="34" charset="0"/>
              </a:rPr>
              <a:t>Johnson Controls, Inc. —</a:t>
            </a:r>
            <a:endParaRPr lang="en-GB" sz="450">
              <a:solidFill>
                <a:prstClr val="white"/>
              </a:solidFill>
              <a:cs typeface="Arial" charset="0"/>
            </a:endParaRPr>
          </a:p>
        </p:txBody>
      </p:sp>
      <p:sp>
        <p:nvSpPr>
          <p:cNvPr id="37"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prstClr val="white"/>
                </a:solidFill>
              </a:rPr>
              <a:pPr eaLnBrk="1" fontAlgn="base" hangingPunct="1">
                <a:spcBef>
                  <a:spcPct val="0"/>
                </a:spcBef>
                <a:spcAft>
                  <a:spcPct val="0"/>
                </a:spcAft>
              </a:pPr>
              <a:t>‹#›</a:t>
            </a:fld>
            <a:endParaRPr lang="de-DE" sz="675">
              <a:solidFill>
                <a:prstClr val="white"/>
              </a:solidFill>
            </a:endParaRPr>
          </a:p>
        </p:txBody>
      </p:sp>
      <p:sp>
        <p:nvSpPr>
          <p:cNvPr id="38"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bg1"/>
                </a:solidFill>
              </a:defRPr>
            </a:lvl1pPr>
          </a:lstStyle>
          <a:p>
            <a:r>
              <a:rPr lang="en-GB">
                <a:solidFill>
                  <a:prstClr val="white"/>
                </a:solidFill>
              </a:rPr>
              <a:t>Footer - Use 'Insert &gt;Header &amp; Footer' to modify this text and ‘Apply to all’</a:t>
            </a:r>
          </a:p>
        </p:txBody>
      </p:sp>
    </p:spTree>
    <p:extLst>
      <p:ext uri="{BB962C8B-B14F-4D97-AF65-F5344CB8AC3E}">
        <p14:creationId xmlns:p14="http://schemas.microsoft.com/office/powerpoint/2010/main" val="126565106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5426" name="Rectangle 18"/>
          <p:cNvSpPr>
            <a:spLocks noChangeArrowheads="1"/>
          </p:cNvSpPr>
          <p:nvPr/>
        </p:nvSpPr>
        <p:spPr bwMode="auto">
          <a:xfrm>
            <a:off x="755651" y="1479551"/>
            <a:ext cx="7561263" cy="3965575"/>
          </a:xfrm>
          <a:prstGeom prst="rect">
            <a:avLst/>
          </a:prstGeom>
          <a:solidFill>
            <a:schemeClr val="bg2"/>
          </a:solidFill>
          <a:ln w="9525">
            <a:noFill/>
            <a:miter lim="800000"/>
            <a:headEnd/>
            <a:tailEnd/>
          </a:ln>
          <a:effectLst/>
        </p:spPr>
        <p:txBody>
          <a:bodyPr wrap="none" anchor="ctr">
            <a:prstTxWarp prst="textNoShape">
              <a:avLst/>
            </a:prstTxWarp>
          </a:bodyPr>
          <a:lstStyle/>
          <a:p>
            <a:pPr fontAlgn="base">
              <a:spcBef>
                <a:spcPct val="0"/>
              </a:spcBef>
              <a:spcAft>
                <a:spcPct val="0"/>
              </a:spcAft>
            </a:pPr>
            <a:endParaRPr lang="en-US" sz="1350">
              <a:solidFill>
                <a:srgbClr val="000000"/>
              </a:solidFill>
              <a:cs typeface="Arial" panose="020B0604020202020204" pitchFamily="34" charset="0"/>
            </a:endParaRPr>
          </a:p>
        </p:txBody>
      </p:sp>
      <p:sp>
        <p:nvSpPr>
          <p:cNvPr id="145410" name="Rectangle 2"/>
          <p:cNvSpPr>
            <a:spLocks noGrp="1" noChangeArrowheads="1"/>
          </p:cNvSpPr>
          <p:nvPr>
            <p:ph type="ctrTitle"/>
          </p:nvPr>
        </p:nvSpPr>
        <p:spPr>
          <a:xfrm>
            <a:off x="755650" y="539750"/>
            <a:ext cx="7920038" cy="939800"/>
          </a:xfrm>
        </p:spPr>
        <p:txBody>
          <a:bodyPr/>
          <a:lstStyle>
            <a:lvl1pPr>
              <a:tabLst>
                <a:tab pos="1747838" algn="l"/>
              </a:tabLst>
              <a:defRPr sz="2100" b="0"/>
            </a:lvl1pPr>
          </a:lstStyle>
          <a:p>
            <a:r>
              <a:rPr lang="de-DE"/>
              <a:t>Click here to edit the title of your presentation</a:t>
            </a:r>
            <a:br>
              <a:rPr lang="de-DE"/>
            </a:br>
            <a:r>
              <a:rPr lang="de-DE"/>
              <a:t>(two rows maximum)</a:t>
            </a:r>
          </a:p>
        </p:txBody>
      </p:sp>
      <p:sp>
        <p:nvSpPr>
          <p:cNvPr id="145411" name="Rectangle 3"/>
          <p:cNvSpPr>
            <a:spLocks noGrp="1" noChangeArrowheads="1"/>
          </p:cNvSpPr>
          <p:nvPr>
            <p:ph type="subTitle" idx="1"/>
          </p:nvPr>
        </p:nvSpPr>
        <p:spPr>
          <a:xfrm>
            <a:off x="755650" y="333377"/>
            <a:ext cx="7920038" cy="276225"/>
          </a:xfrm>
        </p:spPr>
        <p:txBody>
          <a:bodyPr/>
          <a:lstStyle>
            <a:lvl1pPr>
              <a:spcBef>
                <a:spcPct val="0"/>
              </a:spcBef>
              <a:defRPr sz="750" b="1">
                <a:solidFill>
                  <a:schemeClr val="bg2"/>
                </a:solidFill>
              </a:defRPr>
            </a:lvl1pPr>
          </a:lstStyle>
          <a:p>
            <a:r>
              <a:rPr lang="de-DE"/>
              <a:t>CLICK HERE TO EDIT DESCRIPTOR</a:t>
            </a:r>
          </a:p>
        </p:txBody>
      </p:sp>
    </p:spTree>
    <p:extLst>
      <p:ext uri="{BB962C8B-B14F-4D97-AF65-F5344CB8AC3E}">
        <p14:creationId xmlns:p14="http://schemas.microsoft.com/office/powerpoint/2010/main" val="2768972577"/>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text - Full widt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(2 lines max)</a:t>
            </a:r>
            <a:endParaRPr lang="en-GB" dirty="0"/>
          </a:p>
        </p:txBody>
      </p:sp>
      <p:sp>
        <p:nvSpPr>
          <p:cNvPr id="6" name="Text Placeholder 5"/>
          <p:cNvSpPr>
            <a:spLocks noGrp="1"/>
          </p:cNvSpPr>
          <p:nvPr>
            <p:ph type="body" sz="quarter" idx="10" hasCustomPrompt="1"/>
          </p:nvPr>
        </p:nvSpPr>
        <p:spPr>
          <a:xfrm>
            <a:off x="468313" y="1196976"/>
            <a:ext cx="8207375" cy="4824412"/>
          </a:xfrm>
        </p:spPr>
        <p:txBody>
          <a:bodyPr/>
          <a:lstStyle>
            <a:lvl1pPr>
              <a:defRPr/>
            </a:lvl1pPr>
            <a:lvl5pPr>
              <a:defRPr baseline="0"/>
            </a:lvl5p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Tree>
    <p:extLst>
      <p:ext uri="{BB962C8B-B14F-4D97-AF65-F5344CB8AC3E}">
        <p14:creationId xmlns:p14="http://schemas.microsoft.com/office/powerpoint/2010/main" val="10983251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solidFill>
                  <a:prstClr val="black"/>
                </a:solidFill>
              </a:rPr>
              <a:t>Footer - Use 'Insert &gt;Header &amp; Footer' to modify this text and ‘Apply to all’</a:t>
            </a:r>
            <a:endParaRPr lang="de-DE" dirty="0">
              <a:solidFill>
                <a:prstClr val="black"/>
              </a:solidFill>
            </a:endParaRPr>
          </a:p>
        </p:txBody>
      </p:sp>
      <p:sp>
        <p:nvSpPr>
          <p:cNvPr id="5" name="Slide Number Placeholder 4"/>
          <p:cNvSpPr>
            <a:spLocks noGrp="1"/>
          </p:cNvSpPr>
          <p:nvPr>
            <p:ph type="sldNum" sz="quarter" idx="11"/>
          </p:nvPr>
        </p:nvSpPr>
        <p:spPr>
          <a:xfrm>
            <a:off x="468313" y="6416685"/>
            <a:ext cx="215900" cy="130175"/>
          </a:xfrm>
          <a:prstGeom prst="rect">
            <a:avLst/>
          </a:prstGeom>
        </p:spPr>
        <p:txBody>
          <a:bodyPr/>
          <a:lstStyle>
            <a:lvl1pPr>
              <a:defRPr smtClean="0"/>
            </a:lvl1pPr>
          </a:lstStyle>
          <a:p>
            <a:pPr fontAlgn="base">
              <a:spcBef>
                <a:spcPct val="0"/>
              </a:spcBef>
              <a:spcAft>
                <a:spcPct val="0"/>
              </a:spcAft>
            </a:pPr>
            <a:fld id="{0FB62E79-44A6-6044-956A-E40D50341462}" type="slidenum">
              <a:rPr lang="de-DE">
                <a:solidFill>
                  <a:prstClr val="black"/>
                </a:solidFill>
                <a:cs typeface="Arial" panose="020B0604020202020204" pitchFamily="34" charset="0"/>
              </a:rPr>
              <a:pPr fontAlgn="base">
                <a:spcBef>
                  <a:spcPct val="0"/>
                </a:spcBef>
                <a:spcAft>
                  <a:spcPct val="0"/>
                </a:spcAft>
              </a:pPr>
              <a:t>‹#›</a:t>
            </a:fld>
            <a:endParaRPr lang="de-DE">
              <a:solidFill>
                <a:prstClr val="black"/>
              </a:solidFill>
              <a:cs typeface="Arial" panose="020B0604020202020204" pitchFamily="34" charset="0"/>
            </a:endParaRPr>
          </a:p>
        </p:txBody>
      </p:sp>
    </p:spTree>
    <p:extLst>
      <p:ext uri="{BB962C8B-B14F-4D97-AF65-F5344CB8AC3E}">
        <p14:creationId xmlns:p14="http://schemas.microsoft.com/office/powerpoint/2010/main" val="127664107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7060" cy="450088"/>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600" b="0" dirty="0">
                <a:solidFill>
                  <a:schemeClr val="tx1"/>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
        <p:nvSpPr>
          <p:cNvPr id="3" name="Content Placeholder 2"/>
          <p:cNvSpPr>
            <a:spLocks noGrp="1"/>
          </p:cNvSpPr>
          <p:nvPr>
            <p:ph idx="1"/>
          </p:nvPr>
        </p:nvSpPr>
        <p:spPr>
          <a:xfrm>
            <a:off x="457200" y="1173788"/>
            <a:ext cx="8343900" cy="5118100"/>
          </a:xfrm>
        </p:spPr>
        <p:txBody>
          <a:bodyPr wrap="square">
            <a:noAutofit/>
          </a:bodyPr>
          <a:lstStyle>
            <a:lvl1pPr>
              <a:spcBef>
                <a:spcPts val="600"/>
              </a:spcBef>
              <a:spcAft>
                <a:spcPts val="600"/>
              </a:spcAft>
              <a:defRPr sz="2000">
                <a:solidFill>
                  <a:srgbClr val="3C3C3C"/>
                </a:solidFill>
              </a:defRPr>
            </a:lvl1pPr>
            <a:lvl2pPr>
              <a:spcBef>
                <a:spcPts val="400"/>
              </a:spcBef>
              <a:spcAft>
                <a:spcPts val="400"/>
              </a:spcAft>
              <a:buSzPct val="117000"/>
              <a:buFont typeface="Arial Black" pitchFamily="34" charset="0"/>
              <a:buChar char="–"/>
              <a:defRPr sz="1800">
                <a:solidFill>
                  <a:srgbClr val="3C3C3C"/>
                </a:solidFill>
              </a:defRPr>
            </a:lvl2pPr>
            <a:lvl3pPr marL="1028700" indent="-228600">
              <a:spcBef>
                <a:spcPts val="400"/>
              </a:spcBef>
              <a:spcAft>
                <a:spcPts val="400"/>
              </a:spcAft>
              <a:buSzPct val="117000"/>
              <a:buFont typeface="Lucida Grande"/>
              <a:buChar char="-"/>
              <a:defRPr sz="1800">
                <a:solidFill>
                  <a:srgbClr val="3C3C3C"/>
                </a:solidFill>
              </a:defRPr>
            </a:lvl3pPr>
            <a:lvl4pPr>
              <a:buSzPct val="110000"/>
              <a:buFont typeface="Arial Black" pitchFamily="34" charset="0"/>
              <a:buChar char="–"/>
              <a:defRPr/>
            </a:lvl4pPr>
            <a:lvl5pPr>
              <a:buSzPct val="110000"/>
              <a:buFont typeface="Arial Black" pitchFamily="34" charset="0"/>
              <a:buChar cha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solidFill>
                  <a:srgbClr val="878785"/>
                </a:solidFill>
              </a:rPr>
              <a:t>Footer - Use 'Insert &gt;Header &amp; Footer' to modify this text and ‘Apply to all’</a:t>
            </a:r>
            <a:endParaRPr lang="de-DE">
              <a:solidFill>
                <a:srgbClr val="878785"/>
              </a:solidFill>
            </a:endParaRPr>
          </a:p>
        </p:txBody>
      </p:sp>
      <p:sp>
        <p:nvSpPr>
          <p:cNvPr id="4" name="Slide Number Placeholder 3"/>
          <p:cNvSpPr>
            <a:spLocks noGrp="1"/>
          </p:cNvSpPr>
          <p:nvPr>
            <p:ph type="sldNum" sz="quarter" idx="11"/>
          </p:nvPr>
        </p:nvSpPr>
        <p:spPr>
          <a:xfrm>
            <a:off x="468313" y="6416677"/>
            <a:ext cx="215900" cy="130175"/>
          </a:xfrm>
          <a:prstGeom prst="rect">
            <a:avLst/>
          </a:prstGeom>
        </p:spPr>
        <p:txBody>
          <a:bodyPr/>
          <a:lstStyle>
            <a:lvl1pPr>
              <a:defRPr smtClean="0"/>
            </a:lvl1pPr>
          </a:lstStyle>
          <a:p>
            <a:pPr fontAlgn="base">
              <a:spcBef>
                <a:spcPct val="0"/>
              </a:spcBef>
              <a:spcAft>
                <a:spcPct val="0"/>
              </a:spcAft>
            </a:pPr>
            <a:fld id="{8E516DFC-E782-5C48-82B1-C052358694CC}" type="slidenum">
              <a:rPr lang="de-DE">
                <a:solidFill>
                  <a:srgbClr val="000000"/>
                </a:solidFill>
                <a:cs typeface="Arial" panose="020B0604020202020204" pitchFamily="34" charset="0"/>
              </a:rPr>
              <a:pPr fontAlgn="base">
                <a:spcBef>
                  <a:spcPct val="0"/>
                </a:spcBef>
                <a:spcAft>
                  <a:spcPct val="0"/>
                </a:spcAft>
              </a:pPr>
              <a:t>‹#›</a:t>
            </a:fld>
            <a:endParaRPr lang="de-DE">
              <a:solidFill>
                <a:srgbClr val="000000"/>
              </a:solidFill>
              <a:cs typeface="Arial" panose="020B0604020202020204" pitchFamily="34" charset="0"/>
            </a:endParaRPr>
          </a:p>
        </p:txBody>
      </p:sp>
    </p:spTree>
    <p:extLst>
      <p:ext uri="{BB962C8B-B14F-4D97-AF65-F5344CB8AC3E}">
        <p14:creationId xmlns:p14="http://schemas.microsoft.com/office/powerpoint/2010/main" val="1051986238"/>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762003" y="288931"/>
            <a:ext cx="7921625" cy="277813"/>
          </a:xfrm>
          <a:prstGeom prst="rect">
            <a:avLst/>
          </a:prstGeom>
        </p:spPr>
        <p:txBody>
          <a:bodyPr/>
          <a:lstStyle>
            <a:lvl1pPr marL="0" indent="0">
              <a:lnSpc>
                <a:spcPct val="100000"/>
              </a:lnSpc>
              <a:spcBef>
                <a:spcPct val="0"/>
              </a:spcBef>
              <a:spcAft>
                <a:spcPts val="0"/>
              </a:spcAft>
              <a:buNone/>
              <a:defRPr sz="788"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761999" y="5340210"/>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lvl3pPr>
            <a:lvl4pPr marL="203597" indent="-100906">
              <a:defRPr/>
            </a:lvl4pPr>
            <a:lvl5pPr marL="305396" indent="-100906">
              <a:defRPr/>
            </a:lvl5pPr>
            <a:lvl6pPr marL="401836" indent="-100906">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6" name="Picture Placeholder 33"/>
          <p:cNvSpPr>
            <a:spLocks noGrp="1"/>
          </p:cNvSpPr>
          <p:nvPr>
            <p:ph type="pic" sz="quarter" idx="10"/>
          </p:nvPr>
        </p:nvSpPr>
        <p:spPr>
          <a:xfrm>
            <a:off x="-1" y="1716088"/>
            <a:ext cx="9144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a:t>Click icon to add picture</a:t>
            </a:r>
            <a:endParaRPr lang="en-GB" noProof="0"/>
          </a:p>
        </p:txBody>
      </p:sp>
      <p:sp>
        <p:nvSpPr>
          <p:cNvPr id="8" name="Title 1"/>
          <p:cNvSpPr>
            <a:spLocks noGrp="1"/>
          </p:cNvSpPr>
          <p:nvPr>
            <p:ph type="title"/>
          </p:nvPr>
        </p:nvSpPr>
        <p:spPr>
          <a:xfrm>
            <a:off x="762002" y="644953"/>
            <a:ext cx="8207375" cy="966365"/>
          </a:xfrm>
        </p:spPr>
        <p:txBody>
          <a:bodyPr/>
          <a:lstStyle>
            <a:lvl1pPr>
              <a:defRPr sz="1800"/>
            </a:lvl1pPr>
          </a:lstStyle>
          <a:p>
            <a:r>
              <a:rPr lang="en-US"/>
              <a:t>Click to edit Master title style</a:t>
            </a:r>
            <a:endParaRPr lang="en-GB" dirty="0"/>
          </a:p>
        </p:txBody>
      </p:sp>
      <p:sp>
        <p:nvSpPr>
          <p:cNvPr id="9" name="TextBox 8"/>
          <p:cNvSpPr txBox="1">
            <a:spLocks noChangeArrowheads="1"/>
          </p:cNvSpPr>
          <p:nvPr userDrawn="1"/>
        </p:nvSpPr>
        <p:spPr bwMode="auto">
          <a:xfrm>
            <a:off x="7877177" y="28638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10" name="TextBox 35"/>
          <p:cNvSpPr txBox="1">
            <a:spLocks noChangeArrowheads="1"/>
          </p:cNvSpPr>
          <p:nvPr userDrawn="1"/>
        </p:nvSpPr>
        <p:spPr bwMode="auto">
          <a:xfrm>
            <a:off x="128588" y="28638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31"/>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565150" y="0"/>
            <a:ext cx="490538"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7" name="TextBox 16"/>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8" name="TextBox 17"/>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9" name="TextBox 18"/>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20" name="TextBox 19"/>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21" name="TextBox 20"/>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2" name="TextBox 21"/>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878785"/>
                </a:solidFill>
                <a:cs typeface="Arial" panose="020B0604020202020204" pitchFamily="34" charset="0"/>
              </a:rPr>
              <a:t>Johnson Controls, Inc. —</a:t>
            </a:r>
            <a:endParaRPr lang="en-GB" sz="338">
              <a:solidFill>
                <a:srgbClr val="878785"/>
              </a:solidFill>
              <a:cs typeface="Arial" charset="0"/>
            </a:endParaRPr>
          </a:p>
        </p:txBody>
      </p:sp>
      <p:sp>
        <p:nvSpPr>
          <p:cNvPr id="46"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36472728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9144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a:solidFill>
                <a:prstClr val="white"/>
              </a:solidFill>
            </a:endParaRPr>
          </a:p>
        </p:txBody>
      </p:sp>
      <p:pic>
        <p:nvPicPr>
          <p:cNvPr id="5" name="Picture 35" descr="JCI_RGB.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6"/>
          <p:cNvSpPr txBox="1">
            <a:spLocks noChangeArrowheads="1"/>
          </p:cNvSpPr>
          <p:nvPr userDrawn="1"/>
        </p:nvSpPr>
        <p:spPr bwMode="auto">
          <a:xfrm>
            <a:off x="7877177" y="1063626"/>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7" name="TextBox 37"/>
          <p:cNvSpPr txBox="1">
            <a:spLocks noChangeArrowheads="1"/>
          </p:cNvSpPr>
          <p:nvPr userDrawn="1"/>
        </p:nvSpPr>
        <p:spPr bwMode="auto">
          <a:xfrm>
            <a:off x="128588" y="1063626"/>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8" name="Picture Placeholder 30"/>
          <p:cNvSpPr>
            <a:spLocks noGrp="1"/>
          </p:cNvSpPr>
          <p:nvPr>
            <p:ph type="pic" sz="quarter" idx="10"/>
          </p:nvPr>
        </p:nvSpPr>
        <p:spPr>
          <a:xfrm>
            <a:off x="0" y="1"/>
            <a:ext cx="9144000" cy="3429000"/>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9" name="Rectangle 37"/>
          <p:cNvSpPr>
            <a:spLocks noGrp="1" noChangeArrowheads="1"/>
          </p:cNvSpPr>
          <p:nvPr>
            <p:ph type="subTitle" sz="quarter" idx="1" hasCustomPrompt="1"/>
          </p:nvPr>
        </p:nvSpPr>
        <p:spPr>
          <a:xfrm>
            <a:off x="0" y="-2"/>
            <a:ext cx="9144000" cy="406402"/>
          </a:xfrm>
          <a:prstGeom prst="rect">
            <a:avLst/>
          </a:prstGeom>
          <a:solidFill>
            <a:schemeClr val="tx2"/>
          </a:solidFill>
          <a:effectLst/>
        </p:spPr>
        <p:txBody>
          <a:bodyPr lIns="756000" tIns="72000" rIns="72000" bIns="36000" anchor="ctr">
            <a:noAutofit/>
          </a:bodyPr>
          <a:lstStyle>
            <a:lvl1pPr marL="0" indent="0">
              <a:spcBef>
                <a:spcPct val="0"/>
              </a:spcBef>
              <a:buNone/>
              <a:defRPr sz="788"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761999" y="4850355"/>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solidFill>
                  <a:schemeClr val="tx1"/>
                </a:solidFill>
              </a:defRPr>
            </a:lvl3pPr>
            <a:lvl4pPr marL="203597" indent="-100906">
              <a:defRPr>
                <a:solidFill>
                  <a:schemeClr val="tx1"/>
                </a:solidFill>
              </a:defRPr>
            </a:lvl4pPr>
            <a:lvl5pPr marL="305396" indent="-100906">
              <a:defRPr>
                <a:solidFill>
                  <a:schemeClr val="tx1"/>
                </a:solidFill>
              </a:defRPr>
            </a:lvl5pPr>
            <a:lvl6pPr marL="401836" indent="-100906">
              <a:defRPr>
                <a:solidFill>
                  <a:schemeClr val="tx1"/>
                </a:solidFill>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13" name="Title 3"/>
          <p:cNvSpPr>
            <a:spLocks noGrp="1"/>
          </p:cNvSpPr>
          <p:nvPr>
            <p:ph type="title"/>
          </p:nvPr>
        </p:nvSpPr>
        <p:spPr>
          <a:xfrm>
            <a:off x="762001" y="3552825"/>
            <a:ext cx="8207375" cy="1130910"/>
          </a:xfrm>
        </p:spPr>
        <p:txBody>
          <a:bodyPr anchor="t"/>
          <a:lstStyle>
            <a:lvl1pPr>
              <a:defRPr sz="1800"/>
            </a:lvl1pPr>
          </a:lstStyle>
          <a:p>
            <a:r>
              <a:rPr lang="en-US"/>
              <a:t>Click to edit Master title style</a:t>
            </a:r>
            <a:endParaRPr lang="en-GB"/>
          </a:p>
        </p:txBody>
      </p:sp>
      <p:grpSp>
        <p:nvGrpSpPr>
          <p:cNvPr id="14" name="Group 39"/>
          <p:cNvGrpSpPr>
            <a:grpSpLocks/>
          </p:cNvGrpSpPr>
          <p:nvPr userDrawn="1"/>
        </p:nvGrpSpPr>
        <p:grpSpPr bwMode="white">
          <a:xfrm>
            <a:off x="-565150" y="0"/>
            <a:ext cx="490538"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9"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20"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21"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22"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23"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4"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41" name="Group 40"/>
          <p:cNvGrpSpPr/>
          <p:nvPr userDrawn="1"/>
        </p:nvGrpSpPr>
        <p:grpSpPr bwMode="white">
          <a:xfrm>
            <a:off x="3" y="-325436"/>
            <a:ext cx="9144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878785"/>
                </a:solidFill>
                <a:cs typeface="Arial" panose="020B0604020202020204" pitchFamily="34" charset="0"/>
              </a:rPr>
              <a:t>Johnson Controls, Inc. —</a:t>
            </a:r>
            <a:endParaRPr lang="en-GB" sz="338">
              <a:solidFill>
                <a:srgbClr val="878785"/>
              </a:solidFill>
              <a:cs typeface="Arial" charset="0"/>
            </a:endParaRPr>
          </a:p>
        </p:txBody>
      </p:sp>
      <p:sp>
        <p:nvSpPr>
          <p:cNvPr id="40"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63753266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9144000" cy="1188000"/>
          </a:xfrm>
          <a:solidFill>
            <a:schemeClr val="tx2"/>
          </a:solidFill>
        </p:spPr>
        <p:txBody>
          <a:bodyPr lIns="756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1575" b="0" dirty="0">
                <a:solidFill>
                  <a:schemeClr val="bg2">
                    <a:lumMod val="20000"/>
                    <a:lumOff val="80000"/>
                  </a:schemeClr>
                </a:solidFill>
                <a:latin typeface="+mn-lt"/>
                <a:ea typeface="+mn-ea"/>
                <a:cs typeface="+mn-cs"/>
              </a:defRPr>
            </a:lvl1pPr>
          </a:lstStyle>
          <a:p>
            <a:r>
              <a:rPr lang="en-US"/>
              <a:t>Click to edit Master title style</a:t>
            </a:r>
            <a:endParaRPr lang="en-GB" dirty="0"/>
          </a:p>
        </p:txBody>
      </p:sp>
      <p:sp>
        <p:nvSpPr>
          <p:cNvPr id="5" name="Picture Placeholder 30"/>
          <p:cNvSpPr>
            <a:spLocks noGrp="1"/>
          </p:cNvSpPr>
          <p:nvPr>
            <p:ph type="pic" sz="quarter" idx="10"/>
          </p:nvPr>
        </p:nvSpPr>
        <p:spPr>
          <a:xfrm>
            <a:off x="0" y="-1"/>
            <a:ext cx="9144000" cy="3429002"/>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6" name="Text Placeholder 22"/>
          <p:cNvSpPr>
            <a:spLocks noGrp="1"/>
          </p:cNvSpPr>
          <p:nvPr>
            <p:ph type="body" sz="quarter" idx="14"/>
          </p:nvPr>
        </p:nvSpPr>
        <p:spPr>
          <a:xfrm>
            <a:off x="761999" y="4850355"/>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lvl3pPr>
            <a:lvl4pPr marL="203597" indent="-100906">
              <a:defRPr/>
            </a:lvl4pPr>
            <a:lvl5pPr marL="305396" indent="-100906">
              <a:defRPr/>
            </a:lvl5pPr>
            <a:lvl6pPr marL="401836" indent="-100906">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8" name="Rectangle 7"/>
          <p:cNvSpPr/>
          <p:nvPr userDrawn="1"/>
        </p:nvSpPr>
        <p:spPr>
          <a:xfrm>
            <a:off x="0" y="-1"/>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a:solidFill>
                <a:prstClr val="white"/>
              </a:solidFill>
            </a:endParaRPr>
          </a:p>
        </p:txBody>
      </p:sp>
      <p:pic>
        <p:nvPicPr>
          <p:cNvPr id="9"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31"/>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7"/>
          <p:cNvSpPr txBox="1">
            <a:spLocks noChangeArrowheads="1"/>
          </p:cNvSpPr>
          <p:nvPr userDrawn="1"/>
        </p:nvSpPr>
        <p:spPr bwMode="auto">
          <a:xfrm>
            <a:off x="7877177" y="11112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11" name="TextBox 38"/>
          <p:cNvSpPr txBox="1">
            <a:spLocks noChangeArrowheads="1"/>
          </p:cNvSpPr>
          <p:nvPr userDrawn="1"/>
        </p:nvSpPr>
        <p:spPr bwMode="auto">
          <a:xfrm>
            <a:off x="128588" y="11112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grpSp>
        <p:nvGrpSpPr>
          <p:cNvPr id="13" name="Group 39"/>
          <p:cNvGrpSpPr>
            <a:grpSpLocks/>
          </p:cNvGrpSpPr>
          <p:nvPr userDrawn="1"/>
        </p:nvGrpSpPr>
        <p:grpSpPr bwMode="white">
          <a:xfrm>
            <a:off x="-565150" y="0"/>
            <a:ext cx="490538"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8"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9"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20"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21"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22"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3"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878785"/>
                </a:solidFill>
                <a:cs typeface="Arial" panose="020B0604020202020204" pitchFamily="34" charset="0"/>
              </a:rPr>
              <a:t>Johnson Controls, Inc. —</a:t>
            </a:r>
            <a:endParaRPr lang="en-GB" sz="338">
              <a:solidFill>
                <a:srgbClr val="878785"/>
              </a:solidFill>
              <a:cs typeface="Arial" charset="0"/>
            </a:endParaRPr>
          </a:p>
        </p:txBody>
      </p:sp>
      <p:sp>
        <p:nvSpPr>
          <p:cNvPr id="39"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38360026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5"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150334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2"/>
          </p:nvPr>
        </p:nvSpPr>
        <p:spPr>
          <a:xfrm>
            <a:off x="4752977" y="1196975"/>
            <a:ext cx="3922713" cy="4824414"/>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243337788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3"/>
          <p:cNvSpPr>
            <a:spLocks noGrp="1"/>
          </p:cNvSpPr>
          <p:nvPr>
            <p:ph type="pic" sz="quarter" idx="12"/>
          </p:nvPr>
        </p:nvSpPr>
        <p:spPr>
          <a:xfrm>
            <a:off x="4752977" y="1196979"/>
            <a:ext cx="3922713"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
        <p:nvSpPr>
          <p:cNvPr id="7" name="Picture Placeholder 3"/>
          <p:cNvSpPr>
            <a:spLocks noGrp="1"/>
          </p:cNvSpPr>
          <p:nvPr>
            <p:ph type="pic" sz="quarter" idx="13"/>
          </p:nvPr>
        </p:nvSpPr>
        <p:spPr>
          <a:xfrm>
            <a:off x="4752977" y="3684236"/>
            <a:ext cx="3922713"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314499816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751388" y="1144590"/>
            <a:ext cx="3924300" cy="4876799"/>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95856876"/>
      </p:ext>
    </p:extLst>
  </p:cSld>
  <p:clrMapOvr>
    <a:masterClrMapping/>
  </p:clrMapOvr>
  <p:transition>
    <p:fade/>
  </p:transition>
  <p:extLst mod="1">
    <p:ext uri="{DCECCB84-F9BA-43D5-87BE-67443E8EF086}">
      <p15:sldGuideLst xmlns:p15="http://schemas.microsoft.com/office/powerpoint/2012/main">
        <p15:guide id="1" pos="299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Tree>
    <p:extLst>
      <p:ext uri="{BB962C8B-B14F-4D97-AF65-F5344CB8AC3E}">
        <p14:creationId xmlns:p14="http://schemas.microsoft.com/office/powerpoint/2010/main" val="311787141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7"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8"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9"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0"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1"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2"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013903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42300" cy="402336"/>
          </a:xfrm>
          <a:noFill/>
          <a:ln w="9525">
            <a:noFill/>
            <a:miter lim="800000"/>
            <a:headEnd/>
            <a:tailEnd/>
          </a:ln>
        </p:spPr>
        <p:txBody>
          <a:bodyPr vert="horz" wrap="square" lIns="0" tIns="0" rIns="0" bIns="0" numCol="1" anchor="t" anchorCtr="0" compatLnSpc="1">
            <a:prstTxWarp prst="textNoShape">
              <a:avLst/>
            </a:prstTxWarp>
            <a:noAutofit/>
          </a:bodyPr>
          <a:lstStyle>
            <a:lvl1pPr algn="l" rtl="0" eaLnBrk="0" fontAlgn="base" hangingPunct="0">
              <a:spcBef>
                <a:spcPct val="0"/>
              </a:spcBef>
              <a:spcAft>
                <a:spcPct val="0"/>
              </a:spcAft>
              <a:defRPr lang="en-US" altLang="en-US" sz="2600" b="0" dirty="0">
                <a:solidFill>
                  <a:schemeClr val="tx1"/>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
        <p:nvSpPr>
          <p:cNvPr id="3" name="Content Placeholder 2"/>
          <p:cNvSpPr>
            <a:spLocks noGrp="1"/>
          </p:cNvSpPr>
          <p:nvPr>
            <p:ph sz="half" idx="1"/>
          </p:nvPr>
        </p:nvSpPr>
        <p:spPr>
          <a:xfrm>
            <a:off x="457200" y="1173788"/>
            <a:ext cx="3886200" cy="4953000"/>
          </a:xfrm>
        </p:spPr>
        <p:txBody>
          <a:bodyPr>
            <a:noAutofit/>
          </a:bodyPr>
          <a:lstStyle>
            <a:lvl1pPr marL="292100" indent="-292100">
              <a:spcBef>
                <a:spcPts val="600"/>
              </a:spcBef>
              <a:spcAft>
                <a:spcPts val="600"/>
              </a:spcAft>
              <a:defRPr sz="2000">
                <a:solidFill>
                  <a:srgbClr val="565656"/>
                </a:solidFill>
              </a:defRPr>
            </a:lvl1pPr>
            <a:lvl2pPr marL="635000" indent="-228600">
              <a:spcBef>
                <a:spcPts val="400"/>
              </a:spcBef>
              <a:spcAft>
                <a:spcPts val="400"/>
              </a:spcAft>
              <a:defRPr sz="1800">
                <a:solidFill>
                  <a:srgbClr val="565656"/>
                </a:solidFill>
              </a:defRPr>
            </a:lvl2pPr>
            <a:lvl3pPr marL="914400" indent="-165100">
              <a:spcBef>
                <a:spcPts val="400"/>
              </a:spcBef>
              <a:spcAft>
                <a:spcPts val="400"/>
              </a:spcAft>
              <a:defRPr sz="1800">
                <a:solidFill>
                  <a:srgbClr val="565656"/>
                </a:solidFill>
              </a:defRPr>
            </a:lvl3pPr>
            <a:lvl4pPr marL="1370013" indent="-227013">
              <a:defRPr sz="1800">
                <a:solidFill>
                  <a:srgbClr val="3C3C3C"/>
                </a:solidFill>
              </a:defRPr>
            </a:lvl4pPr>
            <a:lvl5pPr marL="1662113" indent="-227013">
              <a:defRPr sz="1800">
                <a:solidFill>
                  <a:srgbClr val="3C3C3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173788"/>
            <a:ext cx="3886200" cy="4953000"/>
          </a:xfrm>
        </p:spPr>
        <p:txBody>
          <a:bodyPr>
            <a:noAutofit/>
          </a:bodyPr>
          <a:lstStyle>
            <a:lvl1pPr marL="292100" indent="-292100">
              <a:spcBef>
                <a:spcPts val="600"/>
              </a:spcBef>
              <a:spcAft>
                <a:spcPts val="600"/>
              </a:spcAft>
              <a:defRPr sz="2000">
                <a:solidFill>
                  <a:srgbClr val="565656"/>
                </a:solidFill>
              </a:defRPr>
            </a:lvl1pPr>
            <a:lvl2pPr marL="749300" indent="-292100">
              <a:spcBef>
                <a:spcPts val="400"/>
              </a:spcBef>
              <a:spcAft>
                <a:spcPts val="400"/>
              </a:spcAft>
              <a:defRPr sz="1800">
                <a:solidFill>
                  <a:srgbClr val="565656"/>
                </a:solidFill>
              </a:defRPr>
            </a:lvl2pPr>
            <a:lvl3pPr marL="1028700" indent="-228600">
              <a:spcBef>
                <a:spcPts val="400"/>
              </a:spcBef>
              <a:spcAft>
                <a:spcPts val="400"/>
              </a:spcAft>
              <a:defRPr sz="1800">
                <a:solidFill>
                  <a:srgbClr val="565656"/>
                </a:solidFill>
              </a:defRPr>
            </a:lvl3pPr>
            <a:lvl4pPr marL="1370013" indent="-227013">
              <a:defRPr sz="1600">
                <a:solidFill>
                  <a:srgbClr val="3C3C3C"/>
                </a:solidFill>
              </a:defRPr>
            </a:lvl4pPr>
            <a:lvl5pPr marL="1662113" indent="-227013">
              <a:defRPr sz="1600">
                <a:solidFill>
                  <a:srgbClr val="3C3C3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7"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8"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9"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0"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1"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2"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000000"/>
                </a:solidFill>
                <a:cs typeface="Arial" panose="020B0604020202020204" pitchFamily="34" charset="0"/>
              </a:rPr>
              <a:t>Johnson Controls, Inc. —</a:t>
            </a:r>
            <a:endParaRPr lang="en-GB" sz="338">
              <a:solidFill>
                <a:srgbClr val="000000"/>
              </a:solidFill>
              <a:cs typeface="Arial" charset="0"/>
            </a:endParaRPr>
          </a:p>
        </p:txBody>
      </p:sp>
      <p:sp>
        <p:nvSpPr>
          <p:cNvPr id="30"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srgbClr val="000000"/>
                </a:solidFill>
              </a:rPr>
              <a:pPr eaLnBrk="1" fontAlgn="base" hangingPunct="1">
                <a:spcBef>
                  <a:spcPct val="0"/>
                </a:spcBef>
                <a:spcAft>
                  <a:spcPct val="0"/>
                </a:spcAft>
              </a:pPr>
              <a:t>‹#›</a:t>
            </a:fld>
            <a:endParaRPr lang="de-DE" sz="506">
              <a:solidFill>
                <a:srgbClr val="000000"/>
              </a:solidFill>
            </a:endParaRPr>
          </a:p>
        </p:txBody>
      </p:sp>
      <p:sp>
        <p:nvSpPr>
          <p:cNvPr id="31"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tx1"/>
                </a:solidFill>
              </a:defRPr>
            </a:lvl1pPr>
          </a:lstStyle>
          <a:p>
            <a:r>
              <a:rPr lang="en-GB">
                <a:solidFill>
                  <a:prstClr val="black"/>
                </a:solidFill>
              </a:rPr>
              <a:t>Footer - Use 'Insert &gt;Header &amp; Footer' to modify this text and ‘Apply to all’</a:t>
            </a:r>
          </a:p>
        </p:txBody>
      </p:sp>
    </p:spTree>
    <p:extLst>
      <p:ext uri="{BB962C8B-B14F-4D97-AF65-F5344CB8AC3E}">
        <p14:creationId xmlns:p14="http://schemas.microsoft.com/office/powerpoint/2010/main" val="257009695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9144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a:t>Click icon to add picture</a:t>
            </a:r>
            <a:endParaRPr lang="en-GB" noProof="0"/>
          </a:p>
        </p:txBody>
      </p:sp>
      <p:grpSp>
        <p:nvGrpSpPr>
          <p:cNvPr id="3" name="Group 39"/>
          <p:cNvGrpSpPr>
            <a:grpSpLocks/>
          </p:cNvGrpSpPr>
          <p:nvPr userDrawn="1"/>
        </p:nvGrpSpPr>
        <p:grpSpPr bwMode="white">
          <a:xfrm>
            <a:off x="-565150" y="0"/>
            <a:ext cx="490538"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8"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9"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0"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1"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2"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3"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24" name="Group 23"/>
          <p:cNvGrpSpPr/>
          <p:nvPr userDrawn="1"/>
        </p:nvGrpSpPr>
        <p:grpSpPr bwMode="white">
          <a:xfrm>
            <a:off x="3" y="-325436"/>
            <a:ext cx="9144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88701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762003" y="1560513"/>
            <a:ext cx="7578725" cy="3257550"/>
          </a:xfrm>
          <a:prstGeom prst="rect">
            <a:avLst/>
          </a:prstGeom>
        </p:spPr>
        <p:txBody>
          <a:bodyPr anchor="ctr"/>
          <a:lstStyle>
            <a:lvl1pPr marL="0" indent="0" algn="ctr">
              <a:buNone/>
              <a:defRPr sz="1800">
                <a:solidFill>
                  <a:schemeClr val="bg1"/>
                </a:solidFill>
              </a:defRPr>
            </a:lvl1pPr>
            <a:lvl2pPr marL="0" indent="893" algn="ctr">
              <a:buClr>
                <a:schemeClr val="bg1"/>
              </a:buClr>
              <a:buNone/>
              <a:defRPr sz="1350">
                <a:solidFill>
                  <a:schemeClr val="bg1"/>
                </a:solidFill>
              </a:defRPr>
            </a:lvl2pPr>
            <a:lvl3pPr marL="0" indent="0" algn="r">
              <a:spcAft>
                <a:spcPts val="0"/>
              </a:spcAft>
              <a:buClr>
                <a:schemeClr val="bg1"/>
              </a:buClr>
              <a:buNone/>
              <a:defRPr sz="1013">
                <a:solidFill>
                  <a:schemeClr val="bg1"/>
                </a:solidFill>
              </a:defRPr>
            </a:lvl3pPr>
            <a:lvl4pPr marL="0" indent="0" algn="r">
              <a:buClr>
                <a:schemeClr val="bg1"/>
              </a:buClr>
              <a:buNone/>
              <a:defRPr sz="900" i="1">
                <a:solidFill>
                  <a:schemeClr val="bg1"/>
                </a:solidFill>
              </a:defRPr>
            </a:lvl4pPr>
            <a:lvl5pPr marL="0" indent="0" algn="ctr">
              <a:buClr>
                <a:schemeClr val="bg1"/>
              </a:buClr>
              <a:buNone/>
              <a:defRPr sz="788">
                <a:solidFill>
                  <a:schemeClr val="bg1"/>
                </a:solidFill>
              </a:defRPr>
            </a:lvl5pPr>
            <a:lvl6pPr marL="0" indent="0" algn="ctr">
              <a:buClr>
                <a:schemeClr val="bg1"/>
              </a:buClr>
              <a:buNone/>
              <a:defRPr>
                <a:solidFill>
                  <a:schemeClr val="bg1"/>
                </a:solidFill>
              </a:defRPr>
            </a:lvl6pPr>
            <a:lvl7pPr marL="0" indent="0" algn="ctr">
              <a:buNone/>
              <a:defRPr sz="563">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565150" y="0"/>
            <a:ext cx="490538"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3"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4"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5"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6"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7"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8"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29" name="Group 28"/>
          <p:cNvGrpSpPr/>
          <p:nvPr userDrawn="1"/>
        </p:nvGrpSpPr>
        <p:grpSpPr bwMode="white">
          <a:xfrm>
            <a:off x="3" y="-325436"/>
            <a:ext cx="9144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prstClr val="white"/>
                </a:solidFill>
                <a:cs typeface="Arial" panose="020B0604020202020204" pitchFamily="34" charset="0"/>
              </a:rPr>
              <a:t>Johnson Controls, Inc. —</a:t>
            </a:r>
            <a:endParaRPr lang="en-GB" sz="338">
              <a:solidFill>
                <a:prstClr val="white"/>
              </a:solidFill>
              <a:cs typeface="Arial" charset="0"/>
            </a:endParaRPr>
          </a:p>
        </p:txBody>
      </p:sp>
      <p:sp>
        <p:nvSpPr>
          <p:cNvPr id="36"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prstClr val="white"/>
                </a:solidFill>
              </a:rPr>
              <a:pPr eaLnBrk="1" fontAlgn="base" hangingPunct="1">
                <a:spcBef>
                  <a:spcPct val="0"/>
                </a:spcBef>
                <a:spcAft>
                  <a:spcPct val="0"/>
                </a:spcAft>
              </a:pPr>
              <a:t>‹#›</a:t>
            </a:fld>
            <a:endParaRPr lang="de-DE" sz="506">
              <a:solidFill>
                <a:prstClr val="white"/>
              </a:solidFill>
            </a:endParaRPr>
          </a:p>
        </p:txBody>
      </p:sp>
      <p:sp>
        <p:nvSpPr>
          <p:cNvPr id="37"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bg1"/>
                </a:solidFill>
              </a:defRPr>
            </a:lvl1pPr>
          </a:lstStyle>
          <a:p>
            <a:r>
              <a:rPr lang="en-GB">
                <a:solidFill>
                  <a:prstClr val="white"/>
                </a:solidFill>
              </a:rPr>
              <a:t>Footer - Use 'Insert &gt;Header &amp; Footer' to modify this text and ‘Apply to all’</a:t>
            </a:r>
          </a:p>
        </p:txBody>
      </p:sp>
    </p:spTree>
    <p:extLst>
      <p:ext uri="{BB962C8B-B14F-4D97-AF65-F5344CB8AC3E}">
        <p14:creationId xmlns:p14="http://schemas.microsoft.com/office/powerpoint/2010/main" val="137886143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9144000" cy="1188000"/>
          </a:xfrm>
          <a:solidFill>
            <a:schemeClr val="tx2"/>
          </a:solidFill>
        </p:spPr>
        <p:txBody>
          <a:bodyPr lIns="756000" tIns="0" rIns="180000" anchor="ctr">
            <a:noAutofit/>
          </a:bodyPr>
          <a:lstStyle>
            <a:lvl1pPr>
              <a:lnSpc>
                <a:spcPct val="110000"/>
              </a:lnSpc>
              <a:tabLst>
                <a:tab pos="1310879" algn="l"/>
              </a:tabLst>
              <a:defRPr sz="1013"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755650" y="744071"/>
            <a:ext cx="7997868" cy="1438742"/>
          </a:xfrm>
          <a:prstGeom prst="rect">
            <a:avLst/>
          </a:prstGeom>
          <a:ln>
            <a:noFill/>
          </a:ln>
        </p:spPr>
        <p:txBody>
          <a:bodyPr lIns="0" tIns="91440"/>
          <a:lstStyle>
            <a:lvl1pPr marL="0" indent="0">
              <a:lnSpc>
                <a:spcPct val="90000"/>
              </a:lnSpc>
              <a:spcAft>
                <a:spcPts val="0"/>
              </a:spcAft>
              <a:buNone/>
              <a:defRPr sz="1800">
                <a:ln>
                  <a:noFill/>
                </a:ln>
                <a:solidFill>
                  <a:srgbClr val="000000"/>
                </a:solidFill>
              </a:defRPr>
            </a:lvl1pPr>
          </a:lstStyle>
          <a:p>
            <a:pPr lvl="0"/>
            <a:r>
              <a:rPr lang="en-US" dirty="0"/>
              <a:t>Click to edit divider title (3 lines max)</a:t>
            </a:r>
          </a:p>
        </p:txBody>
      </p:sp>
      <p:sp>
        <p:nvSpPr>
          <p:cNvPr id="6" name="Picture Placeholder 30"/>
          <p:cNvSpPr>
            <a:spLocks noGrp="1"/>
          </p:cNvSpPr>
          <p:nvPr>
            <p:ph type="pic" sz="quarter" idx="10"/>
          </p:nvPr>
        </p:nvSpPr>
        <p:spPr>
          <a:xfrm>
            <a:off x="0" y="3432179"/>
            <a:ext cx="9144000" cy="3425827"/>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7" name="Rectangle 6"/>
          <p:cNvSpPr/>
          <p:nvPr userDrawn="1"/>
        </p:nvSpPr>
        <p:spPr>
          <a:xfrm>
            <a:off x="0" y="3432174"/>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a:solidFill>
                <a:prstClr val="white"/>
              </a:solidFill>
            </a:endParaRPr>
          </a:p>
        </p:txBody>
      </p:sp>
      <p:sp>
        <p:nvSpPr>
          <p:cNvPr id="8" name="TextBox 35"/>
          <p:cNvSpPr txBox="1">
            <a:spLocks noChangeArrowheads="1"/>
          </p:cNvSpPr>
          <p:nvPr userDrawn="1"/>
        </p:nvSpPr>
        <p:spPr bwMode="auto">
          <a:xfrm>
            <a:off x="7877177" y="4243391"/>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9" name="TextBox 36"/>
          <p:cNvSpPr txBox="1">
            <a:spLocks noChangeArrowheads="1"/>
          </p:cNvSpPr>
          <p:nvPr userDrawn="1"/>
        </p:nvSpPr>
        <p:spPr bwMode="auto">
          <a:xfrm>
            <a:off x="128588" y="4243391"/>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grpSp>
        <p:nvGrpSpPr>
          <p:cNvPr id="10" name="Group 39"/>
          <p:cNvGrpSpPr>
            <a:grpSpLocks/>
          </p:cNvGrpSpPr>
          <p:nvPr userDrawn="1"/>
        </p:nvGrpSpPr>
        <p:grpSpPr bwMode="white">
          <a:xfrm>
            <a:off x="-565150" y="0"/>
            <a:ext cx="490538"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5"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6"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7"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8"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9"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0"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31" name="Group 30"/>
          <p:cNvGrpSpPr/>
          <p:nvPr userDrawn="1"/>
        </p:nvGrpSpPr>
        <p:grpSpPr bwMode="white">
          <a:xfrm>
            <a:off x="3" y="-325436"/>
            <a:ext cx="9144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996814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468316" y="3506788"/>
            <a:ext cx="39242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18"/>
          <p:cNvSpPr>
            <a:spLocks noGrp="1"/>
          </p:cNvSpPr>
          <p:nvPr>
            <p:ph type="pic" sz="quarter" idx="15"/>
          </p:nvPr>
        </p:nvSpPr>
        <p:spPr>
          <a:xfrm>
            <a:off x="4572000" y="0"/>
            <a:ext cx="4572000"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a:t>Click icon to add picture</a:t>
            </a:r>
            <a:endParaRPr lang="en-GB" noProof="0"/>
          </a:p>
        </p:txBody>
      </p:sp>
      <p:sp>
        <p:nvSpPr>
          <p:cNvPr id="6" name="Title 7"/>
          <p:cNvSpPr>
            <a:spLocks noGrp="1"/>
          </p:cNvSpPr>
          <p:nvPr>
            <p:ph type="title" hasCustomPrompt="1"/>
          </p:nvPr>
        </p:nvSpPr>
        <p:spPr>
          <a:xfrm>
            <a:off x="469901" y="325941"/>
            <a:ext cx="3922713" cy="2895160"/>
          </a:xfrm>
        </p:spPr>
        <p:txBody>
          <a:bodyPr/>
          <a:lstStyle>
            <a:lvl1pPr>
              <a:defRPr sz="1575">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5724525" y="5826126"/>
            <a:ext cx="2228850" cy="349390"/>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8" name="TextBox 35"/>
          <p:cNvSpPr txBox="1">
            <a:spLocks noChangeArrowheads="1"/>
          </p:cNvSpPr>
          <p:nvPr userDrawn="1"/>
        </p:nvSpPr>
        <p:spPr bwMode="auto">
          <a:xfrm>
            <a:off x="5724525" y="288926"/>
            <a:ext cx="2228850" cy="349390"/>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grpSp>
        <p:nvGrpSpPr>
          <p:cNvPr id="9"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42077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4" y="1214422"/>
            <a:ext cx="6604017" cy="2005022"/>
          </a:xfrm>
          <a:noFill/>
          <a:ln w="9525" algn="ctr">
            <a:noFill/>
            <a:miter lim="800000"/>
            <a:headEnd/>
            <a:tailEnd/>
          </a:ln>
          <a:effectLst/>
        </p:spPr>
        <p:txBody>
          <a:bodyPr/>
          <a:lstStyle>
            <a:lvl1pPr>
              <a:defRPr kumimoji="0" lang="en-GB" sz="1575"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5"/>
          <p:cNvSpPr>
            <a:spLocks noGrp="1"/>
          </p:cNvSpPr>
          <p:nvPr>
            <p:ph type="body" sz="quarter" idx="11"/>
          </p:nvPr>
        </p:nvSpPr>
        <p:spPr>
          <a:xfrm>
            <a:off x="468313" y="3506788"/>
            <a:ext cx="39243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prstClr val="white"/>
                </a:solidFill>
                <a:cs typeface="Arial" panose="020B0604020202020204" pitchFamily="34" charset="0"/>
              </a:rPr>
              <a:t>Johnson Controls, Inc. —</a:t>
            </a:r>
            <a:endParaRPr lang="en-GB" sz="338">
              <a:solidFill>
                <a:prstClr val="white"/>
              </a:solidFill>
              <a:cs typeface="Arial" charset="0"/>
            </a:endParaRPr>
          </a:p>
        </p:txBody>
      </p:sp>
      <p:sp>
        <p:nvSpPr>
          <p:cNvPr id="37"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prstClr val="white"/>
                </a:solidFill>
              </a:rPr>
              <a:pPr eaLnBrk="1" fontAlgn="base" hangingPunct="1">
                <a:spcBef>
                  <a:spcPct val="0"/>
                </a:spcBef>
                <a:spcAft>
                  <a:spcPct val="0"/>
                </a:spcAft>
              </a:pPr>
              <a:t>‹#›</a:t>
            </a:fld>
            <a:endParaRPr lang="de-DE" sz="506">
              <a:solidFill>
                <a:prstClr val="white"/>
              </a:solidFill>
            </a:endParaRPr>
          </a:p>
        </p:txBody>
      </p:sp>
      <p:sp>
        <p:nvSpPr>
          <p:cNvPr id="38"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bg1"/>
                </a:solidFill>
              </a:defRPr>
            </a:lvl1pPr>
          </a:lstStyle>
          <a:p>
            <a:r>
              <a:rPr lang="en-GB">
                <a:solidFill>
                  <a:prstClr val="white"/>
                </a:solidFill>
              </a:rPr>
              <a:t>Footer - Use 'Insert &gt;Header &amp; Footer' to modify this text and ‘Apply to all’</a:t>
            </a:r>
          </a:p>
        </p:txBody>
      </p:sp>
    </p:spTree>
    <p:extLst>
      <p:ext uri="{BB962C8B-B14F-4D97-AF65-F5344CB8AC3E}">
        <p14:creationId xmlns:p14="http://schemas.microsoft.com/office/powerpoint/2010/main" val="241622674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5426" name="Rectangle 18"/>
          <p:cNvSpPr>
            <a:spLocks noChangeArrowheads="1"/>
          </p:cNvSpPr>
          <p:nvPr/>
        </p:nvSpPr>
        <p:spPr bwMode="auto">
          <a:xfrm>
            <a:off x="755651" y="1479551"/>
            <a:ext cx="7561263" cy="3965575"/>
          </a:xfrm>
          <a:prstGeom prst="rect">
            <a:avLst/>
          </a:prstGeom>
          <a:solidFill>
            <a:schemeClr val="bg2"/>
          </a:solidFill>
          <a:ln w="9525">
            <a:noFill/>
            <a:miter lim="800000"/>
            <a:headEnd/>
            <a:tailEnd/>
          </a:ln>
          <a:effectLst/>
        </p:spPr>
        <p:txBody>
          <a:bodyPr wrap="none" anchor="ctr">
            <a:prstTxWarp prst="textNoShape">
              <a:avLst/>
            </a:prstTxWarp>
          </a:bodyPr>
          <a:lstStyle/>
          <a:p>
            <a:pPr fontAlgn="base">
              <a:spcBef>
                <a:spcPct val="0"/>
              </a:spcBef>
              <a:spcAft>
                <a:spcPct val="0"/>
              </a:spcAft>
            </a:pPr>
            <a:endParaRPr lang="en-US" sz="1013">
              <a:solidFill>
                <a:srgbClr val="000000"/>
              </a:solidFill>
              <a:cs typeface="Arial" panose="020B0604020202020204" pitchFamily="34" charset="0"/>
            </a:endParaRPr>
          </a:p>
        </p:txBody>
      </p:sp>
      <p:sp>
        <p:nvSpPr>
          <p:cNvPr id="145410" name="Rectangle 2"/>
          <p:cNvSpPr>
            <a:spLocks noGrp="1" noChangeArrowheads="1"/>
          </p:cNvSpPr>
          <p:nvPr>
            <p:ph type="ctrTitle"/>
          </p:nvPr>
        </p:nvSpPr>
        <p:spPr>
          <a:xfrm>
            <a:off x="755650" y="539750"/>
            <a:ext cx="7920038" cy="939800"/>
          </a:xfrm>
        </p:spPr>
        <p:txBody>
          <a:bodyPr/>
          <a:lstStyle>
            <a:lvl1pPr>
              <a:tabLst>
                <a:tab pos="1310879" algn="l"/>
              </a:tabLst>
              <a:defRPr sz="1575" b="0"/>
            </a:lvl1pPr>
          </a:lstStyle>
          <a:p>
            <a:r>
              <a:rPr lang="de-DE"/>
              <a:t>Click here to edit the title of your presentation</a:t>
            </a:r>
            <a:br>
              <a:rPr lang="de-DE"/>
            </a:br>
            <a:r>
              <a:rPr lang="de-DE"/>
              <a:t>(two rows maximum)</a:t>
            </a:r>
          </a:p>
        </p:txBody>
      </p:sp>
      <p:sp>
        <p:nvSpPr>
          <p:cNvPr id="145411" name="Rectangle 3"/>
          <p:cNvSpPr>
            <a:spLocks noGrp="1" noChangeArrowheads="1"/>
          </p:cNvSpPr>
          <p:nvPr>
            <p:ph type="subTitle" idx="1"/>
          </p:nvPr>
        </p:nvSpPr>
        <p:spPr>
          <a:xfrm>
            <a:off x="755650" y="333378"/>
            <a:ext cx="7920038" cy="276225"/>
          </a:xfrm>
        </p:spPr>
        <p:txBody>
          <a:bodyPr/>
          <a:lstStyle>
            <a:lvl1pPr>
              <a:spcBef>
                <a:spcPct val="0"/>
              </a:spcBef>
              <a:defRPr sz="563" b="1">
                <a:solidFill>
                  <a:schemeClr val="bg2"/>
                </a:solidFill>
              </a:defRPr>
            </a:lvl1pPr>
          </a:lstStyle>
          <a:p>
            <a:r>
              <a:rPr lang="de-DE"/>
              <a:t>CLICK HERE TO EDIT DESCRIPTOR</a:t>
            </a:r>
          </a:p>
        </p:txBody>
      </p:sp>
    </p:spTree>
    <p:extLst>
      <p:ext uri="{BB962C8B-B14F-4D97-AF65-F5344CB8AC3E}">
        <p14:creationId xmlns:p14="http://schemas.microsoft.com/office/powerpoint/2010/main" val="4178182168"/>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itle and text - Full widt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(2 lines max)</a:t>
            </a:r>
            <a:endParaRPr lang="en-GB" dirty="0"/>
          </a:p>
        </p:txBody>
      </p:sp>
      <p:sp>
        <p:nvSpPr>
          <p:cNvPr id="6" name="Text Placeholder 5"/>
          <p:cNvSpPr>
            <a:spLocks noGrp="1"/>
          </p:cNvSpPr>
          <p:nvPr>
            <p:ph type="body" sz="quarter" idx="10" hasCustomPrompt="1"/>
          </p:nvPr>
        </p:nvSpPr>
        <p:spPr>
          <a:xfrm>
            <a:off x="468314" y="1196976"/>
            <a:ext cx="8207375" cy="4824412"/>
          </a:xfrm>
        </p:spPr>
        <p:txBody>
          <a:bodyPr/>
          <a:lstStyle>
            <a:lvl1pPr>
              <a:defRPr/>
            </a:lvl1pPr>
            <a:lvl5pPr>
              <a:defRPr baseline="0"/>
            </a:lvl5p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Tree>
    <p:extLst>
      <p:ext uri="{BB962C8B-B14F-4D97-AF65-F5344CB8AC3E}">
        <p14:creationId xmlns:p14="http://schemas.microsoft.com/office/powerpoint/2010/main" val="175063446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solidFill>
                  <a:prstClr val="black"/>
                </a:solidFill>
              </a:rPr>
              <a:t>Footer - Use 'Insert &gt;Header &amp; Footer' to modify this text and ‘Apply to all’</a:t>
            </a:r>
            <a:endParaRPr lang="de-DE" dirty="0">
              <a:solidFill>
                <a:prstClr val="black"/>
              </a:solidFill>
            </a:endParaRPr>
          </a:p>
        </p:txBody>
      </p:sp>
      <p:sp>
        <p:nvSpPr>
          <p:cNvPr id="5" name="Slide Number Placeholder 4"/>
          <p:cNvSpPr>
            <a:spLocks noGrp="1"/>
          </p:cNvSpPr>
          <p:nvPr>
            <p:ph type="sldNum" sz="quarter" idx="11"/>
          </p:nvPr>
        </p:nvSpPr>
        <p:spPr>
          <a:xfrm>
            <a:off x="468313" y="6416687"/>
            <a:ext cx="215900" cy="130175"/>
          </a:xfrm>
          <a:prstGeom prst="rect">
            <a:avLst/>
          </a:prstGeom>
        </p:spPr>
        <p:txBody>
          <a:bodyPr/>
          <a:lstStyle>
            <a:lvl1pPr>
              <a:defRPr smtClean="0"/>
            </a:lvl1pPr>
          </a:lstStyle>
          <a:p>
            <a:pPr fontAlgn="base">
              <a:spcBef>
                <a:spcPct val="0"/>
              </a:spcBef>
              <a:spcAft>
                <a:spcPct val="0"/>
              </a:spcAft>
            </a:pPr>
            <a:fld id="{0FB62E79-44A6-6044-956A-E40D50341462}" type="slidenum">
              <a:rPr lang="de-DE">
                <a:solidFill>
                  <a:prstClr val="black"/>
                </a:solidFill>
                <a:cs typeface="Arial" panose="020B0604020202020204" pitchFamily="34" charset="0"/>
              </a:rPr>
              <a:pPr fontAlgn="base">
                <a:spcBef>
                  <a:spcPct val="0"/>
                </a:spcBef>
                <a:spcAft>
                  <a:spcPct val="0"/>
                </a:spcAft>
              </a:pPr>
              <a:t>‹#›</a:t>
            </a:fld>
            <a:endParaRPr lang="de-DE">
              <a:solidFill>
                <a:prstClr val="black"/>
              </a:solidFill>
              <a:cs typeface="Arial" panose="020B0604020202020204" pitchFamily="34" charset="0"/>
            </a:endParaRPr>
          </a:p>
        </p:txBody>
      </p:sp>
    </p:spTree>
    <p:extLst>
      <p:ext uri="{BB962C8B-B14F-4D97-AF65-F5344CB8AC3E}">
        <p14:creationId xmlns:p14="http://schemas.microsoft.com/office/powerpoint/2010/main" val="2399293556"/>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solidFill>
                  <a:srgbClr val="878785"/>
                </a:solidFill>
              </a:rPr>
              <a:t>Footer - Use 'Insert &gt;Header &amp; Footer' to modify this text and ‘Apply to all’</a:t>
            </a:r>
            <a:endParaRPr lang="de-DE">
              <a:solidFill>
                <a:srgbClr val="878785"/>
              </a:solidFill>
            </a:endParaRPr>
          </a:p>
        </p:txBody>
      </p:sp>
      <p:sp>
        <p:nvSpPr>
          <p:cNvPr id="4" name="Slide Number Placeholder 3"/>
          <p:cNvSpPr>
            <a:spLocks noGrp="1"/>
          </p:cNvSpPr>
          <p:nvPr>
            <p:ph type="sldNum" sz="quarter" idx="11"/>
          </p:nvPr>
        </p:nvSpPr>
        <p:spPr>
          <a:xfrm>
            <a:off x="468313" y="6416679"/>
            <a:ext cx="215900" cy="130175"/>
          </a:xfrm>
          <a:prstGeom prst="rect">
            <a:avLst/>
          </a:prstGeom>
        </p:spPr>
        <p:txBody>
          <a:bodyPr/>
          <a:lstStyle>
            <a:lvl1pPr>
              <a:defRPr smtClean="0"/>
            </a:lvl1pPr>
          </a:lstStyle>
          <a:p>
            <a:pPr fontAlgn="base">
              <a:spcBef>
                <a:spcPct val="0"/>
              </a:spcBef>
              <a:spcAft>
                <a:spcPct val="0"/>
              </a:spcAft>
            </a:pPr>
            <a:fld id="{8E516DFC-E782-5C48-82B1-C052358694CC}" type="slidenum">
              <a:rPr lang="de-DE">
                <a:solidFill>
                  <a:srgbClr val="000000"/>
                </a:solidFill>
                <a:cs typeface="Arial" panose="020B0604020202020204" pitchFamily="34" charset="0"/>
              </a:rPr>
              <a:pPr fontAlgn="base">
                <a:spcBef>
                  <a:spcPct val="0"/>
                </a:spcBef>
                <a:spcAft>
                  <a:spcPct val="0"/>
                </a:spcAft>
              </a:pPr>
              <a:t>‹#›</a:t>
            </a:fld>
            <a:endParaRPr lang="de-DE">
              <a:solidFill>
                <a:srgbClr val="000000"/>
              </a:solidFill>
              <a:cs typeface="Arial" panose="020B0604020202020204" pitchFamily="34" charset="0"/>
            </a:endParaRPr>
          </a:p>
        </p:txBody>
      </p:sp>
    </p:spTree>
    <p:extLst>
      <p:ext uri="{BB962C8B-B14F-4D97-AF65-F5344CB8AC3E}">
        <p14:creationId xmlns:p14="http://schemas.microsoft.com/office/powerpoint/2010/main" val="324176498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28661" cy="402336"/>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600" b="0" dirty="0">
                <a:solidFill>
                  <a:srgbClr val="565656"/>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4"/>
          <p:cNvSpPr>
            <a:spLocks noGrp="1"/>
          </p:cNvSpPr>
          <p:nvPr>
            <p:ph type="body" sz="quarter" idx="11"/>
          </p:nvPr>
        </p:nvSpPr>
        <p:spPr>
          <a:xfrm>
            <a:off x="468313"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1"/>
          <p:cNvSpPr>
            <a:spLocks noGrp="1"/>
          </p:cNvSpPr>
          <p:nvPr>
            <p:ph type="ftr" sz="quarter" idx="3"/>
          </p:nvPr>
        </p:nvSpPr>
        <p:spPr>
          <a:xfrm>
            <a:off x="1655888" y="6581110"/>
            <a:ext cx="4750467" cy="193675"/>
          </a:xfrm>
          <a:prstGeom prst="rect">
            <a:avLst/>
          </a:prstGeom>
        </p:spPr>
        <p:txBody>
          <a:bodyPr vert="horz" lIns="0" tIns="0" rIns="0" bIns="0" rtlCol="0" anchor="ctr"/>
          <a:lstStyle>
            <a:lvl1pPr algn="l">
              <a:defRPr sz="600">
                <a:solidFill>
                  <a:schemeClr val="tx1"/>
                </a:solidFill>
              </a:defRPr>
            </a:lvl1pPr>
          </a:lstStyle>
          <a:p>
            <a:r>
              <a:rPr lang="en-GB" dirty="0">
                <a:solidFill>
                  <a:prstClr val="black"/>
                </a:solidFill>
              </a:rPr>
              <a:t>Confidential</a:t>
            </a:r>
          </a:p>
        </p:txBody>
      </p:sp>
    </p:spTree>
    <p:extLst>
      <p:ext uri="{BB962C8B-B14F-4D97-AF65-F5344CB8AC3E}">
        <p14:creationId xmlns:p14="http://schemas.microsoft.com/office/powerpoint/2010/main" val="157356392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762002" y="288929"/>
            <a:ext cx="7921625" cy="277813"/>
          </a:xfrm>
          <a:prstGeom prst="rect">
            <a:avLst/>
          </a:prstGeom>
        </p:spPr>
        <p:txBody>
          <a:bodyPr/>
          <a:lstStyle>
            <a:lvl1pPr marL="0" indent="0">
              <a:lnSpc>
                <a:spcPct val="100000"/>
              </a:lnSpc>
              <a:spcBef>
                <a:spcPct val="0"/>
              </a:spcBef>
              <a:spcAft>
                <a:spcPts val="0"/>
              </a:spcAft>
              <a:buNone/>
              <a:defRPr sz="1050"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761999" y="5340210"/>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lvl3pPr>
            <a:lvl4pPr marL="271463" indent="-134541">
              <a:defRPr/>
            </a:lvl4pPr>
            <a:lvl5pPr marL="407194" indent="-134541">
              <a:defRPr/>
            </a:lvl5pPr>
            <a:lvl6pPr marL="535781" indent="-134541">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6" name="Picture Placeholder 33"/>
          <p:cNvSpPr>
            <a:spLocks noGrp="1"/>
          </p:cNvSpPr>
          <p:nvPr>
            <p:ph type="pic" sz="quarter" idx="10"/>
          </p:nvPr>
        </p:nvSpPr>
        <p:spPr>
          <a:xfrm>
            <a:off x="-1" y="1716088"/>
            <a:ext cx="9144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dirty="0"/>
              <a:t>Click icon to add picture</a:t>
            </a:r>
            <a:endParaRPr lang="en-GB" noProof="0" dirty="0"/>
          </a:p>
        </p:txBody>
      </p:sp>
      <p:sp>
        <p:nvSpPr>
          <p:cNvPr id="8" name="Title 1"/>
          <p:cNvSpPr>
            <a:spLocks noGrp="1"/>
          </p:cNvSpPr>
          <p:nvPr>
            <p:ph type="title"/>
          </p:nvPr>
        </p:nvSpPr>
        <p:spPr>
          <a:xfrm>
            <a:off x="762001" y="644951"/>
            <a:ext cx="8207375" cy="966365"/>
          </a:xfrm>
        </p:spPr>
        <p:txBody>
          <a:bodyPr/>
          <a:lstStyle>
            <a:lvl1pPr>
              <a:defRPr sz="2400"/>
            </a:lvl1pPr>
          </a:lstStyle>
          <a:p>
            <a:r>
              <a:rPr lang="en-US"/>
              <a:t>Click to edit Master title style</a:t>
            </a:r>
            <a:endParaRPr lang="en-GB" dirty="0"/>
          </a:p>
        </p:txBody>
      </p:sp>
      <p:sp>
        <p:nvSpPr>
          <p:cNvPr id="9" name="TextBox 8"/>
          <p:cNvSpPr txBox="1">
            <a:spLocks noChangeArrowheads="1"/>
          </p:cNvSpPr>
          <p:nvPr userDrawn="1"/>
        </p:nvSpPr>
        <p:spPr bwMode="auto">
          <a:xfrm>
            <a:off x="7877177" y="28638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10" name="TextBox 35"/>
          <p:cNvSpPr txBox="1">
            <a:spLocks noChangeArrowheads="1"/>
          </p:cNvSpPr>
          <p:nvPr userDrawn="1"/>
        </p:nvSpPr>
        <p:spPr bwMode="auto">
          <a:xfrm>
            <a:off x="128588" y="28638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565150" y="0"/>
            <a:ext cx="490538"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7" name="TextBox 16"/>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8" name="TextBox 17"/>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9" name="TextBox 18"/>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20" name="TextBox 19"/>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21" name="TextBox 20"/>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2" name="TextBox 21"/>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878785"/>
                </a:solidFill>
                <a:cs typeface="Arial" panose="020B0604020202020204" pitchFamily="34" charset="0"/>
              </a:rPr>
              <a:t>Johnson Controls, Inc. —</a:t>
            </a:r>
            <a:endParaRPr lang="en-GB" sz="450" dirty="0">
              <a:solidFill>
                <a:srgbClr val="878785"/>
              </a:solidFill>
              <a:cs typeface="Arial" charset="0"/>
            </a:endParaRPr>
          </a:p>
        </p:txBody>
      </p:sp>
      <p:sp>
        <p:nvSpPr>
          <p:cNvPr id="46"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dirty="0"/>
              <a:t>Knowledge Navigator</a:t>
            </a:r>
          </a:p>
        </p:txBody>
      </p:sp>
    </p:spTree>
    <p:extLst>
      <p:ext uri="{BB962C8B-B14F-4D97-AF65-F5344CB8AC3E}">
        <p14:creationId xmlns:p14="http://schemas.microsoft.com/office/powerpoint/2010/main" val="218384628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9144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dirty="0">
              <a:solidFill>
                <a:prstClr val="white"/>
              </a:solidFill>
            </a:endParaRPr>
          </a:p>
        </p:txBody>
      </p:sp>
      <p:pic>
        <p:nvPicPr>
          <p:cNvPr id="5" name="Picture 35" descr="JCI_RGB.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1489" y="5954189"/>
            <a:ext cx="1430734" cy="62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6"/>
          <p:cNvSpPr txBox="1">
            <a:spLocks noChangeArrowheads="1"/>
          </p:cNvSpPr>
          <p:nvPr userDrawn="1"/>
        </p:nvSpPr>
        <p:spPr bwMode="auto">
          <a:xfrm>
            <a:off x="7877176" y="1063626"/>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7" name="TextBox 37"/>
          <p:cNvSpPr txBox="1">
            <a:spLocks noChangeArrowheads="1"/>
          </p:cNvSpPr>
          <p:nvPr userDrawn="1"/>
        </p:nvSpPr>
        <p:spPr bwMode="auto">
          <a:xfrm>
            <a:off x="128588" y="1063626"/>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8" name="Picture Placeholder 30"/>
          <p:cNvSpPr>
            <a:spLocks noGrp="1"/>
          </p:cNvSpPr>
          <p:nvPr>
            <p:ph type="pic" sz="quarter" idx="10"/>
          </p:nvPr>
        </p:nvSpPr>
        <p:spPr>
          <a:xfrm>
            <a:off x="0" y="1"/>
            <a:ext cx="9144000" cy="3429000"/>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9" name="Rectangle 37"/>
          <p:cNvSpPr>
            <a:spLocks noGrp="1" noChangeArrowheads="1"/>
          </p:cNvSpPr>
          <p:nvPr>
            <p:ph type="subTitle" sz="quarter" idx="1" hasCustomPrompt="1"/>
          </p:nvPr>
        </p:nvSpPr>
        <p:spPr>
          <a:xfrm>
            <a:off x="0" y="-2"/>
            <a:ext cx="9144000" cy="406402"/>
          </a:xfrm>
          <a:prstGeom prst="rect">
            <a:avLst/>
          </a:prstGeom>
          <a:solidFill>
            <a:schemeClr val="tx2"/>
          </a:solidFill>
          <a:effectLst/>
        </p:spPr>
        <p:txBody>
          <a:bodyPr lIns="756000" tIns="72000" rIns="72000" bIns="36000" anchor="ctr">
            <a:noAutofit/>
          </a:bodyPr>
          <a:lstStyle>
            <a:lvl1pPr marL="0" indent="0">
              <a:spcBef>
                <a:spcPct val="0"/>
              </a:spcBef>
              <a:buNone/>
              <a:defRPr sz="1050"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761999" y="4850355"/>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solidFill>
                  <a:schemeClr val="tx1"/>
                </a:solidFill>
              </a:defRPr>
            </a:lvl3pPr>
            <a:lvl4pPr marL="271463" indent="-134541">
              <a:defRPr>
                <a:solidFill>
                  <a:schemeClr val="tx1"/>
                </a:solidFill>
              </a:defRPr>
            </a:lvl4pPr>
            <a:lvl5pPr marL="407194" indent="-134541">
              <a:defRPr>
                <a:solidFill>
                  <a:schemeClr val="tx1"/>
                </a:solidFill>
              </a:defRPr>
            </a:lvl5pPr>
            <a:lvl6pPr marL="535781" indent="-134541">
              <a:defRPr>
                <a:solidFill>
                  <a:schemeClr val="tx1"/>
                </a:solidFill>
              </a:defRPr>
            </a:lvl6pPr>
            <a:lvl7pPr marL="671513" indent="-120254">
              <a:spcBef>
                <a:spcPts val="0"/>
              </a:spcBef>
              <a:buSzPct val="80000"/>
              <a:defRPr sz="900"/>
            </a:lvl7pPr>
          </a:lstStyle>
          <a:p>
            <a:pPr lvl="0"/>
            <a:r>
              <a:rPr lang="en-US" dirty="0"/>
              <a:t>Click to edit Master text styles</a:t>
            </a:r>
          </a:p>
          <a:p>
            <a:pPr lvl="1"/>
            <a:r>
              <a:rPr lang="en-US" dirty="0"/>
              <a:t>Second level</a:t>
            </a:r>
          </a:p>
        </p:txBody>
      </p:sp>
      <p:sp>
        <p:nvSpPr>
          <p:cNvPr id="13" name="Title 3"/>
          <p:cNvSpPr>
            <a:spLocks noGrp="1"/>
          </p:cNvSpPr>
          <p:nvPr>
            <p:ph type="title"/>
          </p:nvPr>
        </p:nvSpPr>
        <p:spPr>
          <a:xfrm>
            <a:off x="762000" y="3552825"/>
            <a:ext cx="8207375" cy="1130910"/>
          </a:xfrm>
        </p:spPr>
        <p:txBody>
          <a:bodyPr anchor="t"/>
          <a:lstStyle>
            <a:lvl1pPr>
              <a:defRPr sz="2400"/>
            </a:lvl1pPr>
          </a:lstStyle>
          <a:p>
            <a:r>
              <a:rPr lang="en-US"/>
              <a:t>Click to edit Master title style</a:t>
            </a:r>
            <a:endParaRPr lang="en-GB"/>
          </a:p>
        </p:txBody>
      </p:sp>
      <p:grpSp>
        <p:nvGrpSpPr>
          <p:cNvPr id="14" name="Group 39"/>
          <p:cNvGrpSpPr>
            <a:grpSpLocks/>
          </p:cNvGrpSpPr>
          <p:nvPr userDrawn="1"/>
        </p:nvGrpSpPr>
        <p:grpSpPr bwMode="white">
          <a:xfrm>
            <a:off x="-565150" y="0"/>
            <a:ext cx="490538"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9"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20"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21"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22"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23"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4"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41" name="Group 40"/>
          <p:cNvGrpSpPr/>
          <p:nvPr userDrawn="1"/>
        </p:nvGrpSpPr>
        <p:grpSpPr bwMode="white">
          <a:xfrm>
            <a:off x="3" y="-325436"/>
            <a:ext cx="9144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878785"/>
                </a:solidFill>
                <a:cs typeface="Arial" panose="020B0604020202020204" pitchFamily="34" charset="0"/>
              </a:rPr>
              <a:t>Johnson Controls, Inc. —</a:t>
            </a:r>
            <a:endParaRPr lang="en-GB" sz="450" dirty="0">
              <a:solidFill>
                <a:srgbClr val="878785"/>
              </a:solidFill>
              <a:cs typeface="Arial" charset="0"/>
            </a:endParaRPr>
          </a:p>
        </p:txBody>
      </p:sp>
      <p:sp>
        <p:nvSpPr>
          <p:cNvPr id="47"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dirty="0"/>
              <a:t>Knowledge Navigator</a:t>
            </a:r>
          </a:p>
        </p:txBody>
      </p:sp>
    </p:spTree>
    <p:extLst>
      <p:ext uri="{BB962C8B-B14F-4D97-AF65-F5344CB8AC3E}">
        <p14:creationId xmlns:p14="http://schemas.microsoft.com/office/powerpoint/2010/main" val="309260556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9144000" cy="1188000"/>
          </a:xfrm>
          <a:solidFill>
            <a:schemeClr val="tx2"/>
          </a:solidFill>
        </p:spPr>
        <p:txBody>
          <a:bodyPr lIns="756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2100" b="0" dirty="0">
                <a:solidFill>
                  <a:schemeClr val="bg2">
                    <a:lumMod val="20000"/>
                    <a:lumOff val="80000"/>
                  </a:schemeClr>
                </a:solidFill>
                <a:latin typeface="+mn-lt"/>
                <a:ea typeface="+mn-ea"/>
                <a:cs typeface="+mn-cs"/>
              </a:defRPr>
            </a:lvl1pPr>
          </a:lstStyle>
          <a:p>
            <a:r>
              <a:rPr lang="en-US" dirty="0"/>
              <a:t>Click to edit Master title style</a:t>
            </a:r>
            <a:endParaRPr lang="en-GB" dirty="0"/>
          </a:p>
        </p:txBody>
      </p:sp>
      <p:sp>
        <p:nvSpPr>
          <p:cNvPr id="5" name="Picture Placeholder 30"/>
          <p:cNvSpPr>
            <a:spLocks noGrp="1"/>
          </p:cNvSpPr>
          <p:nvPr>
            <p:ph type="pic" sz="quarter" idx="10"/>
          </p:nvPr>
        </p:nvSpPr>
        <p:spPr>
          <a:xfrm>
            <a:off x="0" y="-1"/>
            <a:ext cx="9144000" cy="3429002"/>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6" name="Text Placeholder 22"/>
          <p:cNvSpPr>
            <a:spLocks noGrp="1"/>
          </p:cNvSpPr>
          <p:nvPr>
            <p:ph type="body" sz="quarter" idx="14"/>
          </p:nvPr>
        </p:nvSpPr>
        <p:spPr>
          <a:xfrm>
            <a:off x="761999" y="4850355"/>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lvl3pPr>
            <a:lvl4pPr marL="271463" indent="-134541">
              <a:defRPr/>
            </a:lvl4pPr>
            <a:lvl5pPr marL="407194" indent="-134541">
              <a:defRPr/>
            </a:lvl5pPr>
            <a:lvl6pPr marL="535781" indent="-134541">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8" name="Rectangle 7"/>
          <p:cNvSpPr/>
          <p:nvPr userDrawn="1"/>
        </p:nvSpPr>
        <p:spPr>
          <a:xfrm>
            <a:off x="0" y="-1"/>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dirty="0">
              <a:solidFill>
                <a:prstClr val="white"/>
              </a:solidFill>
            </a:endParaRPr>
          </a:p>
        </p:txBody>
      </p:sp>
      <p:pic>
        <p:nvPicPr>
          <p:cNvPr id="9"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7"/>
          <p:cNvSpPr txBox="1">
            <a:spLocks noChangeArrowheads="1"/>
          </p:cNvSpPr>
          <p:nvPr userDrawn="1"/>
        </p:nvSpPr>
        <p:spPr bwMode="auto">
          <a:xfrm>
            <a:off x="7877177" y="11112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11" name="TextBox 38"/>
          <p:cNvSpPr txBox="1">
            <a:spLocks noChangeArrowheads="1"/>
          </p:cNvSpPr>
          <p:nvPr userDrawn="1"/>
        </p:nvSpPr>
        <p:spPr bwMode="auto">
          <a:xfrm>
            <a:off x="128588" y="11112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grpSp>
        <p:nvGrpSpPr>
          <p:cNvPr id="13" name="Group 39"/>
          <p:cNvGrpSpPr>
            <a:grpSpLocks/>
          </p:cNvGrpSpPr>
          <p:nvPr userDrawn="1"/>
        </p:nvGrpSpPr>
        <p:grpSpPr bwMode="white">
          <a:xfrm>
            <a:off x="-565150" y="0"/>
            <a:ext cx="490538"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8"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9"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20"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21"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22"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3"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878785"/>
                </a:solidFill>
                <a:cs typeface="Arial" panose="020B0604020202020204" pitchFamily="34" charset="0"/>
              </a:rPr>
              <a:t>Johnson Controls, Inc. —</a:t>
            </a:r>
            <a:endParaRPr lang="en-GB" sz="450" dirty="0">
              <a:solidFill>
                <a:srgbClr val="878785"/>
              </a:solidFill>
              <a:cs typeface="Arial" charset="0"/>
            </a:endParaRPr>
          </a:p>
        </p:txBody>
      </p:sp>
      <p:sp>
        <p:nvSpPr>
          <p:cNvPr id="39"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dirty="0"/>
              <a:t>Knowledge Navigator</a:t>
            </a:r>
          </a:p>
        </p:txBody>
      </p:sp>
    </p:spTree>
    <p:extLst>
      <p:ext uri="{BB962C8B-B14F-4D97-AF65-F5344CB8AC3E}">
        <p14:creationId xmlns:p14="http://schemas.microsoft.com/office/powerpoint/2010/main" val="232739011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GB" dirty="0">
                <a:solidFill>
                  <a:prstClr val="black"/>
                </a:solidFill>
              </a:rPr>
              <a:t>Knowledge Navigator</a:t>
            </a:r>
          </a:p>
        </p:txBody>
      </p:sp>
      <p:sp>
        <p:nvSpPr>
          <p:cNvPr id="5" name="Text Placeholder 4"/>
          <p:cNvSpPr>
            <a:spLocks noGrp="1"/>
          </p:cNvSpPr>
          <p:nvPr>
            <p:ph type="body" sz="quarter" idx="11"/>
          </p:nvPr>
        </p:nvSpPr>
        <p:spPr>
          <a:xfrm>
            <a:off x="468314"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885830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dirty="0">
                <a:solidFill>
                  <a:prstClr val="black"/>
                </a:solidFill>
              </a:rPr>
              <a:t>Knowledge Navigator</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2"/>
          </p:nvPr>
        </p:nvSpPr>
        <p:spPr>
          <a:xfrm>
            <a:off x="4752977" y="1196975"/>
            <a:ext cx="3922713" cy="4824414"/>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139185948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dirty="0">
                <a:solidFill>
                  <a:prstClr val="black"/>
                </a:solidFill>
              </a:rPr>
              <a:t>Knowledge Navigator</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3"/>
          <p:cNvSpPr>
            <a:spLocks noGrp="1"/>
          </p:cNvSpPr>
          <p:nvPr>
            <p:ph type="pic" sz="quarter" idx="12"/>
          </p:nvPr>
        </p:nvSpPr>
        <p:spPr>
          <a:xfrm>
            <a:off x="4752977" y="1196977"/>
            <a:ext cx="3922713" cy="2337949"/>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
        <p:nvSpPr>
          <p:cNvPr id="7" name="Picture Placeholder 3"/>
          <p:cNvSpPr>
            <a:spLocks noGrp="1"/>
          </p:cNvSpPr>
          <p:nvPr>
            <p:ph type="pic" sz="quarter" idx="13"/>
          </p:nvPr>
        </p:nvSpPr>
        <p:spPr>
          <a:xfrm>
            <a:off x="4752977" y="3684234"/>
            <a:ext cx="3922713" cy="2337949"/>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159358401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dirty="0">
                <a:solidFill>
                  <a:prstClr val="black"/>
                </a:solidFill>
              </a:rPr>
              <a:t>Knowledge Navigator</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751388" y="1144590"/>
            <a:ext cx="3924300" cy="4876799"/>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0113001"/>
      </p:ext>
    </p:extLst>
  </p:cSld>
  <p:clrMapOvr>
    <a:masterClrMapping/>
  </p:clrMapOvr>
  <p:transition>
    <p:fade/>
  </p:transition>
  <p:extLst mod="1">
    <p:ext uri="{DCECCB84-F9BA-43D5-87BE-67443E8EF086}">
      <p15:sldGuideLst xmlns:p15="http://schemas.microsoft.com/office/powerpoint/2012/main">
        <p15:guide id="1" pos="399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dirty="0">
                <a:solidFill>
                  <a:prstClr val="black"/>
                </a:solidFill>
              </a:rPr>
              <a:t>Knowledge Navigator</a:t>
            </a:r>
          </a:p>
        </p:txBody>
      </p:sp>
    </p:spTree>
    <p:extLst>
      <p:ext uri="{BB962C8B-B14F-4D97-AF65-F5344CB8AC3E}">
        <p14:creationId xmlns:p14="http://schemas.microsoft.com/office/powerpoint/2010/main" val="411533485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7"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8"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9"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0"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1"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2"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49633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1128068"/>
            <a:ext cx="8255000" cy="825500"/>
          </a:xfrm>
        </p:spPr>
        <p:txBody>
          <a:bodyPr/>
          <a:lstStyle>
            <a:lvl1pPr marL="0" indent="0">
              <a:spcBef>
                <a:spcPts val="0"/>
              </a:spcBef>
              <a:spcAft>
                <a:spcPts val="0"/>
              </a:spcAft>
              <a:buNone/>
              <a:defRPr sz="2200" baseline="0">
                <a:solidFill>
                  <a:srgbClr val="565656"/>
                </a:solidFill>
              </a:defRPr>
            </a:lvl1pPr>
            <a:lvl2pPr marL="469900" indent="0">
              <a:spcBef>
                <a:spcPts val="0"/>
              </a:spcBef>
              <a:spcAft>
                <a:spcPts val="0"/>
              </a:spcAft>
              <a:buNone/>
              <a:defRPr sz="2200"/>
            </a:lvl2pPr>
            <a:lvl3pPr marL="800100" indent="0">
              <a:spcBef>
                <a:spcPts val="0"/>
              </a:spcBef>
              <a:spcAft>
                <a:spcPts val="0"/>
              </a:spcAft>
              <a:buNone/>
              <a:defRPr sz="2200"/>
            </a:lvl3pPr>
            <a:lvl4pPr marL="1143000" indent="0">
              <a:spcBef>
                <a:spcPts val="0"/>
              </a:spcBef>
              <a:spcAft>
                <a:spcPts val="0"/>
              </a:spcAft>
              <a:buNone/>
              <a:defRPr sz="2200"/>
            </a:lvl4pPr>
            <a:lvl5pPr marL="1435100" indent="0">
              <a:spcBef>
                <a:spcPts val="0"/>
              </a:spcBef>
              <a:spcAft>
                <a:spcPts val="0"/>
              </a:spcAft>
              <a:buNone/>
              <a:defRPr sz="2200"/>
            </a:lvl5pPr>
          </a:lstStyle>
          <a:p>
            <a:pPr lvl="0"/>
            <a:r>
              <a:rPr lang="en-US" dirty="0"/>
              <a:t>Click to edit kicker box copy. Two lines max.</a:t>
            </a:r>
          </a:p>
          <a:p>
            <a:pPr lvl="0"/>
            <a:endParaRPr lang="en-US" dirty="0"/>
          </a:p>
        </p:txBody>
      </p:sp>
    </p:spTree>
    <p:extLst>
      <p:ext uri="{BB962C8B-B14F-4D97-AF65-F5344CB8AC3E}">
        <p14:creationId xmlns:p14="http://schemas.microsoft.com/office/powerpoint/2010/main" val="26116831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7"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8"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9"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0"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1"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2"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000000"/>
                </a:solidFill>
                <a:cs typeface="Arial" panose="020B0604020202020204" pitchFamily="34" charset="0"/>
              </a:rPr>
              <a:t>Johnson Controls, Inc. —</a:t>
            </a:r>
            <a:endParaRPr lang="en-GB" sz="450" dirty="0">
              <a:solidFill>
                <a:srgbClr val="000000"/>
              </a:solidFill>
              <a:cs typeface="Arial" charset="0"/>
            </a:endParaRPr>
          </a:p>
        </p:txBody>
      </p:sp>
      <p:sp>
        <p:nvSpPr>
          <p:cNvPr id="30"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srgbClr val="000000"/>
                </a:solidFill>
              </a:rPr>
              <a:pPr eaLnBrk="1" fontAlgn="base" hangingPunct="1">
                <a:spcBef>
                  <a:spcPct val="0"/>
                </a:spcBef>
                <a:spcAft>
                  <a:spcPct val="0"/>
                </a:spcAft>
              </a:pPr>
              <a:t>‹#›</a:t>
            </a:fld>
            <a:endParaRPr lang="de-DE" sz="675" dirty="0">
              <a:solidFill>
                <a:srgbClr val="000000"/>
              </a:solidFill>
            </a:endParaRPr>
          </a:p>
        </p:txBody>
      </p:sp>
      <p:sp>
        <p:nvSpPr>
          <p:cNvPr id="31"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tx1"/>
                </a:solidFill>
              </a:defRPr>
            </a:lvl1pPr>
          </a:lstStyle>
          <a:p>
            <a:r>
              <a:rPr lang="en-GB" dirty="0">
                <a:solidFill>
                  <a:prstClr val="black"/>
                </a:solidFill>
              </a:rPr>
              <a:t>Knowledge Navigator</a:t>
            </a:r>
          </a:p>
        </p:txBody>
      </p:sp>
    </p:spTree>
    <p:extLst>
      <p:ext uri="{BB962C8B-B14F-4D97-AF65-F5344CB8AC3E}">
        <p14:creationId xmlns:p14="http://schemas.microsoft.com/office/powerpoint/2010/main" val="31876338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9144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dirty="0"/>
              <a:t>Click icon to add picture</a:t>
            </a:r>
            <a:endParaRPr lang="en-GB" noProof="0" dirty="0"/>
          </a:p>
        </p:txBody>
      </p:sp>
      <p:grpSp>
        <p:nvGrpSpPr>
          <p:cNvPr id="3" name="Group 39"/>
          <p:cNvGrpSpPr>
            <a:grpSpLocks/>
          </p:cNvGrpSpPr>
          <p:nvPr userDrawn="1"/>
        </p:nvGrpSpPr>
        <p:grpSpPr bwMode="white">
          <a:xfrm>
            <a:off x="-565150" y="0"/>
            <a:ext cx="490538"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8"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9"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0"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1"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2"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3"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24" name="Group 23"/>
          <p:cNvGrpSpPr/>
          <p:nvPr userDrawn="1"/>
        </p:nvGrpSpPr>
        <p:grpSpPr bwMode="white">
          <a:xfrm>
            <a:off x="3" y="-325436"/>
            <a:ext cx="9144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072689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762002" y="1560513"/>
            <a:ext cx="7578725" cy="3257550"/>
          </a:xfrm>
          <a:prstGeom prst="rect">
            <a:avLst/>
          </a:prstGeom>
        </p:spPr>
        <p:txBody>
          <a:bodyPr anchor="ctr"/>
          <a:lstStyle>
            <a:lvl1pPr marL="0" indent="0" algn="ctr">
              <a:buNone/>
              <a:defRPr sz="2400">
                <a:solidFill>
                  <a:schemeClr val="bg1"/>
                </a:solidFill>
              </a:defRPr>
            </a:lvl1pPr>
            <a:lvl2pPr marL="0" indent="1191" algn="ctr">
              <a:buClr>
                <a:schemeClr val="bg1"/>
              </a:buClr>
              <a:buNone/>
              <a:defRPr sz="1800">
                <a:solidFill>
                  <a:schemeClr val="bg1"/>
                </a:solidFill>
              </a:defRPr>
            </a:lvl2pPr>
            <a:lvl3pPr marL="0" indent="0" algn="r">
              <a:spcAft>
                <a:spcPts val="0"/>
              </a:spcAft>
              <a:buClr>
                <a:schemeClr val="bg1"/>
              </a:buClr>
              <a:buNone/>
              <a:defRPr sz="1350">
                <a:solidFill>
                  <a:schemeClr val="bg1"/>
                </a:solidFill>
              </a:defRPr>
            </a:lvl3pPr>
            <a:lvl4pPr marL="0" indent="0" algn="r">
              <a:buClr>
                <a:schemeClr val="bg1"/>
              </a:buClr>
              <a:buNone/>
              <a:defRPr sz="1200" i="1">
                <a:solidFill>
                  <a:schemeClr val="bg1"/>
                </a:solidFill>
              </a:defRPr>
            </a:lvl4pPr>
            <a:lvl5pPr marL="0" indent="0" algn="ctr">
              <a:buClr>
                <a:schemeClr val="bg1"/>
              </a:buClr>
              <a:buNone/>
              <a:defRPr sz="1050">
                <a:solidFill>
                  <a:schemeClr val="bg1"/>
                </a:solidFill>
              </a:defRPr>
            </a:lvl5pPr>
            <a:lvl6pPr marL="0" indent="0" algn="ctr">
              <a:buClr>
                <a:schemeClr val="bg1"/>
              </a:buClr>
              <a:buNone/>
              <a:defRPr>
                <a:solidFill>
                  <a:schemeClr val="bg1"/>
                </a:solidFill>
              </a:defRPr>
            </a:lvl6pPr>
            <a:lvl7pPr marL="0" indent="0" algn="ctr">
              <a:buNone/>
              <a:defRPr sz="750">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565150" y="0"/>
            <a:ext cx="490538"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3"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4"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5"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6"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7"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8"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29" name="Group 28"/>
          <p:cNvGrpSpPr/>
          <p:nvPr userDrawn="1"/>
        </p:nvGrpSpPr>
        <p:grpSpPr bwMode="white">
          <a:xfrm>
            <a:off x="3" y="-325436"/>
            <a:ext cx="9144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prstClr val="white"/>
                </a:solidFill>
                <a:cs typeface="Arial" panose="020B0604020202020204" pitchFamily="34" charset="0"/>
              </a:rPr>
              <a:t>Johnson Controls, Inc. —</a:t>
            </a:r>
            <a:endParaRPr lang="en-GB" sz="450" dirty="0">
              <a:solidFill>
                <a:prstClr val="white"/>
              </a:solidFill>
              <a:cs typeface="Arial" charset="0"/>
            </a:endParaRPr>
          </a:p>
        </p:txBody>
      </p:sp>
      <p:sp>
        <p:nvSpPr>
          <p:cNvPr id="36"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prstClr val="white"/>
                </a:solidFill>
              </a:rPr>
              <a:pPr eaLnBrk="1" fontAlgn="base" hangingPunct="1">
                <a:spcBef>
                  <a:spcPct val="0"/>
                </a:spcBef>
                <a:spcAft>
                  <a:spcPct val="0"/>
                </a:spcAft>
              </a:pPr>
              <a:t>‹#›</a:t>
            </a:fld>
            <a:endParaRPr lang="de-DE" sz="675" dirty="0">
              <a:solidFill>
                <a:prstClr val="white"/>
              </a:solidFill>
            </a:endParaRPr>
          </a:p>
        </p:txBody>
      </p:sp>
      <p:sp>
        <p:nvSpPr>
          <p:cNvPr id="37"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bg1"/>
                </a:solidFill>
              </a:defRPr>
            </a:lvl1pPr>
          </a:lstStyle>
          <a:p>
            <a:r>
              <a:rPr lang="en-GB" dirty="0">
                <a:solidFill>
                  <a:prstClr val="white"/>
                </a:solidFill>
              </a:rPr>
              <a:t>Knowledge Navigator</a:t>
            </a:r>
          </a:p>
        </p:txBody>
      </p:sp>
    </p:spTree>
    <p:extLst>
      <p:ext uri="{BB962C8B-B14F-4D97-AF65-F5344CB8AC3E}">
        <p14:creationId xmlns:p14="http://schemas.microsoft.com/office/powerpoint/2010/main" val="301516846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9144000" cy="1188000"/>
          </a:xfrm>
          <a:solidFill>
            <a:schemeClr val="tx2"/>
          </a:solidFill>
        </p:spPr>
        <p:txBody>
          <a:bodyPr lIns="756000" tIns="0" rIns="180000" anchor="ctr">
            <a:noAutofit/>
          </a:bodyPr>
          <a:lstStyle>
            <a:lvl1pPr>
              <a:lnSpc>
                <a:spcPct val="110000"/>
              </a:lnSpc>
              <a:tabLst>
                <a:tab pos="1747838" algn="l"/>
              </a:tabLst>
              <a:defRPr sz="1350"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755650" y="744071"/>
            <a:ext cx="7997868" cy="1438742"/>
          </a:xfrm>
          <a:prstGeom prst="rect">
            <a:avLst/>
          </a:prstGeom>
          <a:ln>
            <a:noFill/>
          </a:ln>
        </p:spPr>
        <p:txBody>
          <a:bodyPr lIns="0" tIns="91440"/>
          <a:lstStyle>
            <a:lvl1pPr marL="0" indent="0">
              <a:lnSpc>
                <a:spcPct val="90000"/>
              </a:lnSpc>
              <a:spcAft>
                <a:spcPts val="0"/>
              </a:spcAft>
              <a:buNone/>
              <a:defRPr sz="2400">
                <a:ln>
                  <a:noFill/>
                </a:ln>
                <a:solidFill>
                  <a:srgbClr val="000000"/>
                </a:solidFill>
              </a:defRPr>
            </a:lvl1pPr>
          </a:lstStyle>
          <a:p>
            <a:pPr lvl="0"/>
            <a:r>
              <a:rPr lang="en-US" dirty="0"/>
              <a:t>Click to edit divider title (3 lines max)</a:t>
            </a:r>
          </a:p>
        </p:txBody>
      </p:sp>
      <p:sp>
        <p:nvSpPr>
          <p:cNvPr id="6" name="Picture Placeholder 30"/>
          <p:cNvSpPr>
            <a:spLocks noGrp="1"/>
          </p:cNvSpPr>
          <p:nvPr>
            <p:ph type="pic" sz="quarter" idx="10"/>
          </p:nvPr>
        </p:nvSpPr>
        <p:spPr>
          <a:xfrm>
            <a:off x="0" y="3432177"/>
            <a:ext cx="9144000" cy="3425827"/>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7" name="Rectangle 6"/>
          <p:cNvSpPr/>
          <p:nvPr userDrawn="1"/>
        </p:nvSpPr>
        <p:spPr>
          <a:xfrm>
            <a:off x="0" y="3432174"/>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dirty="0">
              <a:solidFill>
                <a:prstClr val="white"/>
              </a:solidFill>
            </a:endParaRPr>
          </a:p>
        </p:txBody>
      </p:sp>
      <p:sp>
        <p:nvSpPr>
          <p:cNvPr id="8" name="TextBox 35"/>
          <p:cNvSpPr txBox="1">
            <a:spLocks noChangeArrowheads="1"/>
          </p:cNvSpPr>
          <p:nvPr userDrawn="1"/>
        </p:nvSpPr>
        <p:spPr bwMode="auto">
          <a:xfrm>
            <a:off x="7877177" y="4243391"/>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9" name="TextBox 36"/>
          <p:cNvSpPr txBox="1">
            <a:spLocks noChangeArrowheads="1"/>
          </p:cNvSpPr>
          <p:nvPr userDrawn="1"/>
        </p:nvSpPr>
        <p:spPr bwMode="auto">
          <a:xfrm>
            <a:off x="128588" y="4243391"/>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grpSp>
        <p:nvGrpSpPr>
          <p:cNvPr id="10" name="Group 39"/>
          <p:cNvGrpSpPr>
            <a:grpSpLocks/>
          </p:cNvGrpSpPr>
          <p:nvPr userDrawn="1"/>
        </p:nvGrpSpPr>
        <p:grpSpPr bwMode="white">
          <a:xfrm>
            <a:off x="-565150" y="0"/>
            <a:ext cx="490538"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5"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6"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7"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8"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9"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0"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31" name="Group 30"/>
          <p:cNvGrpSpPr/>
          <p:nvPr userDrawn="1"/>
        </p:nvGrpSpPr>
        <p:grpSpPr bwMode="white">
          <a:xfrm>
            <a:off x="3" y="-325436"/>
            <a:ext cx="9144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203576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468315" y="3506788"/>
            <a:ext cx="39242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Picture Placeholder 18"/>
          <p:cNvSpPr>
            <a:spLocks noGrp="1"/>
          </p:cNvSpPr>
          <p:nvPr>
            <p:ph type="pic" sz="quarter" idx="15"/>
          </p:nvPr>
        </p:nvSpPr>
        <p:spPr>
          <a:xfrm>
            <a:off x="4572000" y="0"/>
            <a:ext cx="4572000"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dirty="0"/>
              <a:t>Click icon to add picture</a:t>
            </a:r>
            <a:endParaRPr lang="en-GB" noProof="0" dirty="0"/>
          </a:p>
        </p:txBody>
      </p:sp>
      <p:sp>
        <p:nvSpPr>
          <p:cNvPr id="6" name="Title 7"/>
          <p:cNvSpPr>
            <a:spLocks noGrp="1"/>
          </p:cNvSpPr>
          <p:nvPr>
            <p:ph type="title" hasCustomPrompt="1"/>
          </p:nvPr>
        </p:nvSpPr>
        <p:spPr>
          <a:xfrm>
            <a:off x="469901" y="325941"/>
            <a:ext cx="3922713" cy="2895160"/>
          </a:xfrm>
        </p:spPr>
        <p:txBody>
          <a:bodyPr/>
          <a:lstStyle>
            <a:lvl1pPr>
              <a:defRPr sz="2100">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5724525" y="5826125"/>
            <a:ext cx="2228850" cy="669093"/>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8" name="TextBox 35"/>
          <p:cNvSpPr txBox="1">
            <a:spLocks noChangeArrowheads="1"/>
          </p:cNvSpPr>
          <p:nvPr userDrawn="1"/>
        </p:nvSpPr>
        <p:spPr bwMode="auto">
          <a:xfrm>
            <a:off x="5724525" y="288925"/>
            <a:ext cx="2228850" cy="669093"/>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grpSp>
        <p:nvGrpSpPr>
          <p:cNvPr id="9"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108599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4" y="1214422"/>
            <a:ext cx="6604017" cy="2005022"/>
          </a:xfrm>
          <a:noFill/>
          <a:ln w="9525" algn="ctr">
            <a:noFill/>
            <a:miter lim="800000"/>
            <a:headEnd/>
            <a:tailEnd/>
          </a:ln>
          <a:effectLst/>
        </p:spPr>
        <p:txBody>
          <a:bodyPr/>
          <a:lstStyle>
            <a:lvl1pPr>
              <a:defRPr kumimoji="0" lang="en-GB" sz="21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5"/>
          <p:cNvSpPr>
            <a:spLocks noGrp="1"/>
          </p:cNvSpPr>
          <p:nvPr>
            <p:ph type="body" sz="quarter" idx="11"/>
          </p:nvPr>
        </p:nvSpPr>
        <p:spPr>
          <a:xfrm>
            <a:off x="468313" y="3506788"/>
            <a:ext cx="39243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8"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prstClr val="white"/>
                </a:solidFill>
                <a:cs typeface="Arial" panose="020B0604020202020204" pitchFamily="34" charset="0"/>
              </a:rPr>
              <a:t>Johnson Controls, Inc. —</a:t>
            </a:r>
            <a:endParaRPr lang="en-GB" sz="450" dirty="0">
              <a:solidFill>
                <a:prstClr val="white"/>
              </a:solidFill>
              <a:cs typeface="Arial" charset="0"/>
            </a:endParaRPr>
          </a:p>
        </p:txBody>
      </p:sp>
      <p:sp>
        <p:nvSpPr>
          <p:cNvPr id="37"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prstClr val="white"/>
                </a:solidFill>
              </a:rPr>
              <a:pPr eaLnBrk="1" fontAlgn="base" hangingPunct="1">
                <a:spcBef>
                  <a:spcPct val="0"/>
                </a:spcBef>
                <a:spcAft>
                  <a:spcPct val="0"/>
                </a:spcAft>
              </a:pPr>
              <a:t>‹#›</a:t>
            </a:fld>
            <a:endParaRPr lang="de-DE" sz="675" dirty="0">
              <a:solidFill>
                <a:prstClr val="white"/>
              </a:solidFill>
            </a:endParaRPr>
          </a:p>
        </p:txBody>
      </p:sp>
      <p:sp>
        <p:nvSpPr>
          <p:cNvPr id="38"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bg1"/>
                </a:solidFill>
              </a:defRPr>
            </a:lvl1pPr>
          </a:lstStyle>
          <a:p>
            <a:r>
              <a:rPr lang="en-GB" dirty="0">
                <a:solidFill>
                  <a:prstClr val="white"/>
                </a:solidFill>
              </a:rPr>
              <a:t>Knowledge Navigator</a:t>
            </a:r>
          </a:p>
        </p:txBody>
      </p:sp>
    </p:spTree>
    <p:extLst>
      <p:ext uri="{BB962C8B-B14F-4D97-AF65-F5344CB8AC3E}">
        <p14:creationId xmlns:p14="http://schemas.microsoft.com/office/powerpoint/2010/main" val="317916662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762003" y="288931"/>
            <a:ext cx="7921625" cy="277813"/>
          </a:xfrm>
          <a:prstGeom prst="rect">
            <a:avLst/>
          </a:prstGeom>
        </p:spPr>
        <p:txBody>
          <a:bodyPr/>
          <a:lstStyle>
            <a:lvl1pPr marL="0" indent="0">
              <a:lnSpc>
                <a:spcPct val="100000"/>
              </a:lnSpc>
              <a:spcBef>
                <a:spcPct val="0"/>
              </a:spcBef>
              <a:spcAft>
                <a:spcPts val="0"/>
              </a:spcAft>
              <a:buNone/>
              <a:defRPr sz="788"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761999" y="5340210"/>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lvl3pPr>
            <a:lvl4pPr marL="203597" indent="-100906">
              <a:defRPr/>
            </a:lvl4pPr>
            <a:lvl5pPr marL="305396" indent="-100906">
              <a:defRPr/>
            </a:lvl5pPr>
            <a:lvl6pPr marL="401836" indent="-100906">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6" name="Picture Placeholder 33"/>
          <p:cNvSpPr>
            <a:spLocks noGrp="1"/>
          </p:cNvSpPr>
          <p:nvPr>
            <p:ph type="pic" sz="quarter" idx="10"/>
          </p:nvPr>
        </p:nvSpPr>
        <p:spPr>
          <a:xfrm>
            <a:off x="-1" y="1716088"/>
            <a:ext cx="9144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dirty="0"/>
              <a:t>Click icon to add picture</a:t>
            </a:r>
            <a:endParaRPr lang="en-GB" noProof="0" dirty="0"/>
          </a:p>
        </p:txBody>
      </p:sp>
      <p:sp>
        <p:nvSpPr>
          <p:cNvPr id="8" name="Title 1"/>
          <p:cNvSpPr>
            <a:spLocks noGrp="1"/>
          </p:cNvSpPr>
          <p:nvPr>
            <p:ph type="title"/>
          </p:nvPr>
        </p:nvSpPr>
        <p:spPr>
          <a:xfrm>
            <a:off x="762002" y="644953"/>
            <a:ext cx="8207375" cy="966365"/>
          </a:xfrm>
        </p:spPr>
        <p:txBody>
          <a:bodyPr/>
          <a:lstStyle>
            <a:lvl1pPr>
              <a:defRPr sz="1800"/>
            </a:lvl1pPr>
          </a:lstStyle>
          <a:p>
            <a:r>
              <a:rPr lang="en-US"/>
              <a:t>Click to edit Master title style</a:t>
            </a:r>
            <a:endParaRPr lang="en-GB" dirty="0"/>
          </a:p>
        </p:txBody>
      </p:sp>
      <p:sp>
        <p:nvSpPr>
          <p:cNvPr id="9" name="TextBox 8"/>
          <p:cNvSpPr txBox="1">
            <a:spLocks noChangeArrowheads="1"/>
          </p:cNvSpPr>
          <p:nvPr userDrawn="1"/>
        </p:nvSpPr>
        <p:spPr bwMode="auto">
          <a:xfrm>
            <a:off x="7877177" y="28638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10" name="TextBox 35"/>
          <p:cNvSpPr txBox="1">
            <a:spLocks noChangeArrowheads="1"/>
          </p:cNvSpPr>
          <p:nvPr userDrawn="1"/>
        </p:nvSpPr>
        <p:spPr bwMode="auto">
          <a:xfrm>
            <a:off x="128588" y="28638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31"/>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565150" y="0"/>
            <a:ext cx="490538"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7" name="TextBox 16"/>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8" name="TextBox 17"/>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9" name="TextBox 18"/>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20" name="TextBox 19"/>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21" name="TextBox 20"/>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2" name="TextBox 21"/>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878785"/>
                </a:solidFill>
                <a:cs typeface="Arial" panose="020B0604020202020204" pitchFamily="34" charset="0"/>
              </a:rPr>
              <a:t>Johnson Controls, Inc. —</a:t>
            </a:r>
            <a:endParaRPr lang="en-GB" sz="338" dirty="0">
              <a:solidFill>
                <a:srgbClr val="878785"/>
              </a:solidFill>
              <a:cs typeface="Arial" charset="0"/>
            </a:endParaRPr>
          </a:p>
        </p:txBody>
      </p:sp>
      <p:sp>
        <p:nvSpPr>
          <p:cNvPr id="46"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US"/>
              <a:t>Gregory Ciotti, Customer Retention Strategies that Work</a:t>
            </a:r>
            <a:endParaRPr lang="en-GB" dirty="0"/>
          </a:p>
        </p:txBody>
      </p:sp>
    </p:spTree>
    <p:extLst>
      <p:ext uri="{BB962C8B-B14F-4D97-AF65-F5344CB8AC3E}">
        <p14:creationId xmlns:p14="http://schemas.microsoft.com/office/powerpoint/2010/main" val="242809502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9144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dirty="0">
              <a:solidFill>
                <a:prstClr val="white"/>
              </a:solidFill>
            </a:endParaRPr>
          </a:p>
        </p:txBody>
      </p:sp>
      <p:pic>
        <p:nvPicPr>
          <p:cNvPr id="5" name="Picture 35" descr="JCI_RGB.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6"/>
          <p:cNvSpPr txBox="1">
            <a:spLocks noChangeArrowheads="1"/>
          </p:cNvSpPr>
          <p:nvPr userDrawn="1"/>
        </p:nvSpPr>
        <p:spPr bwMode="auto">
          <a:xfrm>
            <a:off x="7877177" y="1063626"/>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7" name="TextBox 37"/>
          <p:cNvSpPr txBox="1">
            <a:spLocks noChangeArrowheads="1"/>
          </p:cNvSpPr>
          <p:nvPr userDrawn="1"/>
        </p:nvSpPr>
        <p:spPr bwMode="auto">
          <a:xfrm>
            <a:off x="128588" y="1063626"/>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8" name="Picture Placeholder 30"/>
          <p:cNvSpPr>
            <a:spLocks noGrp="1"/>
          </p:cNvSpPr>
          <p:nvPr>
            <p:ph type="pic" sz="quarter" idx="10"/>
          </p:nvPr>
        </p:nvSpPr>
        <p:spPr>
          <a:xfrm>
            <a:off x="0" y="1"/>
            <a:ext cx="9144000" cy="3429000"/>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9" name="Rectangle 37"/>
          <p:cNvSpPr>
            <a:spLocks noGrp="1" noChangeArrowheads="1"/>
          </p:cNvSpPr>
          <p:nvPr>
            <p:ph type="subTitle" sz="quarter" idx="1" hasCustomPrompt="1"/>
          </p:nvPr>
        </p:nvSpPr>
        <p:spPr>
          <a:xfrm>
            <a:off x="0" y="-2"/>
            <a:ext cx="9144000" cy="406402"/>
          </a:xfrm>
          <a:prstGeom prst="rect">
            <a:avLst/>
          </a:prstGeom>
          <a:solidFill>
            <a:schemeClr val="tx2"/>
          </a:solidFill>
          <a:effectLst/>
        </p:spPr>
        <p:txBody>
          <a:bodyPr lIns="756000" tIns="72000" rIns="72000" bIns="36000" anchor="ctr">
            <a:noAutofit/>
          </a:bodyPr>
          <a:lstStyle>
            <a:lvl1pPr marL="0" indent="0">
              <a:spcBef>
                <a:spcPct val="0"/>
              </a:spcBef>
              <a:buNone/>
              <a:defRPr sz="788"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761999" y="4850355"/>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solidFill>
                  <a:schemeClr val="tx1"/>
                </a:solidFill>
              </a:defRPr>
            </a:lvl3pPr>
            <a:lvl4pPr marL="203597" indent="-100906">
              <a:defRPr>
                <a:solidFill>
                  <a:schemeClr val="tx1"/>
                </a:solidFill>
              </a:defRPr>
            </a:lvl4pPr>
            <a:lvl5pPr marL="305396" indent="-100906">
              <a:defRPr>
                <a:solidFill>
                  <a:schemeClr val="tx1"/>
                </a:solidFill>
              </a:defRPr>
            </a:lvl5pPr>
            <a:lvl6pPr marL="401836" indent="-100906">
              <a:defRPr>
                <a:solidFill>
                  <a:schemeClr val="tx1"/>
                </a:solidFill>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13" name="Title 3"/>
          <p:cNvSpPr>
            <a:spLocks noGrp="1"/>
          </p:cNvSpPr>
          <p:nvPr>
            <p:ph type="title"/>
          </p:nvPr>
        </p:nvSpPr>
        <p:spPr>
          <a:xfrm>
            <a:off x="762001" y="3552825"/>
            <a:ext cx="8207375" cy="1130910"/>
          </a:xfrm>
        </p:spPr>
        <p:txBody>
          <a:bodyPr anchor="t"/>
          <a:lstStyle>
            <a:lvl1pPr>
              <a:defRPr sz="1800"/>
            </a:lvl1pPr>
          </a:lstStyle>
          <a:p>
            <a:r>
              <a:rPr lang="en-US"/>
              <a:t>Click to edit Master title style</a:t>
            </a:r>
            <a:endParaRPr lang="en-GB"/>
          </a:p>
        </p:txBody>
      </p:sp>
      <p:grpSp>
        <p:nvGrpSpPr>
          <p:cNvPr id="14" name="Group 39"/>
          <p:cNvGrpSpPr>
            <a:grpSpLocks/>
          </p:cNvGrpSpPr>
          <p:nvPr userDrawn="1"/>
        </p:nvGrpSpPr>
        <p:grpSpPr bwMode="white">
          <a:xfrm>
            <a:off x="-565150" y="0"/>
            <a:ext cx="490538"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9"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20"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21"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22"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23"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4"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41" name="Group 40"/>
          <p:cNvGrpSpPr/>
          <p:nvPr userDrawn="1"/>
        </p:nvGrpSpPr>
        <p:grpSpPr bwMode="white">
          <a:xfrm>
            <a:off x="3" y="-325436"/>
            <a:ext cx="9144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878785"/>
                </a:solidFill>
                <a:cs typeface="Arial" panose="020B0604020202020204" pitchFamily="34" charset="0"/>
              </a:rPr>
              <a:t>Johnson Controls, Inc. —</a:t>
            </a:r>
            <a:endParaRPr lang="en-GB" sz="338" dirty="0">
              <a:solidFill>
                <a:srgbClr val="878785"/>
              </a:solidFill>
              <a:cs typeface="Arial" charset="0"/>
            </a:endParaRPr>
          </a:p>
        </p:txBody>
      </p:sp>
      <p:sp>
        <p:nvSpPr>
          <p:cNvPr id="40"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US"/>
              <a:t>Gregory Ciotti, Customer Retention Strategies that Work</a:t>
            </a:r>
            <a:endParaRPr lang="en-GB" dirty="0"/>
          </a:p>
        </p:txBody>
      </p:sp>
    </p:spTree>
    <p:extLst>
      <p:ext uri="{BB962C8B-B14F-4D97-AF65-F5344CB8AC3E}">
        <p14:creationId xmlns:p14="http://schemas.microsoft.com/office/powerpoint/2010/main" val="399825823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9144000" cy="1188000"/>
          </a:xfrm>
          <a:solidFill>
            <a:schemeClr val="tx2"/>
          </a:solidFill>
        </p:spPr>
        <p:txBody>
          <a:bodyPr lIns="756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1575" b="0" dirty="0">
                <a:solidFill>
                  <a:schemeClr val="bg2">
                    <a:lumMod val="20000"/>
                    <a:lumOff val="80000"/>
                  </a:schemeClr>
                </a:solidFill>
                <a:latin typeface="+mn-lt"/>
                <a:ea typeface="+mn-ea"/>
                <a:cs typeface="+mn-cs"/>
              </a:defRPr>
            </a:lvl1pPr>
          </a:lstStyle>
          <a:p>
            <a:r>
              <a:rPr lang="en-US"/>
              <a:t>Click to edit Master title style</a:t>
            </a:r>
            <a:endParaRPr lang="en-GB" dirty="0"/>
          </a:p>
        </p:txBody>
      </p:sp>
      <p:sp>
        <p:nvSpPr>
          <p:cNvPr id="5" name="Picture Placeholder 30"/>
          <p:cNvSpPr>
            <a:spLocks noGrp="1"/>
          </p:cNvSpPr>
          <p:nvPr>
            <p:ph type="pic" sz="quarter" idx="10"/>
          </p:nvPr>
        </p:nvSpPr>
        <p:spPr>
          <a:xfrm>
            <a:off x="0" y="-1"/>
            <a:ext cx="9144000" cy="3429002"/>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6" name="Text Placeholder 22"/>
          <p:cNvSpPr>
            <a:spLocks noGrp="1"/>
          </p:cNvSpPr>
          <p:nvPr>
            <p:ph type="body" sz="quarter" idx="14"/>
          </p:nvPr>
        </p:nvSpPr>
        <p:spPr>
          <a:xfrm>
            <a:off x="761999" y="4850355"/>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lvl3pPr>
            <a:lvl4pPr marL="203597" indent="-100906">
              <a:defRPr/>
            </a:lvl4pPr>
            <a:lvl5pPr marL="305396" indent="-100906">
              <a:defRPr/>
            </a:lvl5pPr>
            <a:lvl6pPr marL="401836" indent="-100906">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8" name="Rectangle 7"/>
          <p:cNvSpPr/>
          <p:nvPr userDrawn="1"/>
        </p:nvSpPr>
        <p:spPr>
          <a:xfrm>
            <a:off x="0" y="-1"/>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dirty="0">
              <a:solidFill>
                <a:prstClr val="white"/>
              </a:solidFill>
            </a:endParaRPr>
          </a:p>
        </p:txBody>
      </p:sp>
      <p:pic>
        <p:nvPicPr>
          <p:cNvPr id="9"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31"/>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7"/>
          <p:cNvSpPr txBox="1">
            <a:spLocks noChangeArrowheads="1"/>
          </p:cNvSpPr>
          <p:nvPr userDrawn="1"/>
        </p:nvSpPr>
        <p:spPr bwMode="auto">
          <a:xfrm>
            <a:off x="7877177" y="11112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11" name="TextBox 38"/>
          <p:cNvSpPr txBox="1">
            <a:spLocks noChangeArrowheads="1"/>
          </p:cNvSpPr>
          <p:nvPr userDrawn="1"/>
        </p:nvSpPr>
        <p:spPr bwMode="auto">
          <a:xfrm>
            <a:off x="128588" y="11112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grpSp>
        <p:nvGrpSpPr>
          <p:cNvPr id="13" name="Group 39"/>
          <p:cNvGrpSpPr>
            <a:grpSpLocks/>
          </p:cNvGrpSpPr>
          <p:nvPr userDrawn="1"/>
        </p:nvGrpSpPr>
        <p:grpSpPr bwMode="white">
          <a:xfrm>
            <a:off x="-565150" y="0"/>
            <a:ext cx="490538"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8"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9"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20"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21"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22"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3"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878785"/>
                </a:solidFill>
                <a:cs typeface="Arial" panose="020B0604020202020204" pitchFamily="34" charset="0"/>
              </a:rPr>
              <a:t>Johnson Controls, Inc. —</a:t>
            </a:r>
            <a:endParaRPr lang="en-GB" sz="338" dirty="0">
              <a:solidFill>
                <a:srgbClr val="878785"/>
              </a:solidFill>
              <a:cs typeface="Arial" charset="0"/>
            </a:endParaRPr>
          </a:p>
        </p:txBody>
      </p:sp>
      <p:sp>
        <p:nvSpPr>
          <p:cNvPr id="39"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US"/>
              <a:t>Gregory Ciotti, Customer Retention Strategies that Work</a:t>
            </a:r>
            <a:endParaRPr lang="en-GB" dirty="0"/>
          </a:p>
        </p:txBody>
      </p:sp>
    </p:spTree>
    <p:extLst>
      <p:ext uri="{BB962C8B-B14F-4D97-AF65-F5344CB8AC3E}">
        <p14:creationId xmlns:p14="http://schemas.microsoft.com/office/powerpoint/2010/main" val="22935126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
        <p:nvSpPr>
          <p:cNvPr id="5" name="Text Placeholder 4"/>
          <p:cNvSpPr>
            <a:spLocks noGrp="1"/>
          </p:cNvSpPr>
          <p:nvPr>
            <p:ph type="body" sz="quarter" idx="11"/>
          </p:nvPr>
        </p:nvSpPr>
        <p:spPr>
          <a:xfrm>
            <a:off x="468315"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431571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1128068"/>
            <a:ext cx="8255000" cy="654699"/>
          </a:xfrm>
        </p:spPr>
        <p:txBody>
          <a:bodyPr/>
          <a:lstStyle>
            <a:lvl1pPr marL="0" indent="0">
              <a:spcBef>
                <a:spcPts val="0"/>
              </a:spcBef>
              <a:spcAft>
                <a:spcPts val="0"/>
              </a:spcAft>
              <a:buNone/>
              <a:defRPr sz="2200" baseline="0">
                <a:solidFill>
                  <a:srgbClr val="565656"/>
                </a:solidFill>
              </a:defRPr>
            </a:lvl1pPr>
            <a:lvl2pPr marL="469900" indent="0">
              <a:spcBef>
                <a:spcPts val="0"/>
              </a:spcBef>
              <a:spcAft>
                <a:spcPts val="0"/>
              </a:spcAft>
              <a:buNone/>
              <a:defRPr sz="2200"/>
            </a:lvl2pPr>
            <a:lvl3pPr marL="800100" indent="0">
              <a:spcBef>
                <a:spcPts val="0"/>
              </a:spcBef>
              <a:spcAft>
                <a:spcPts val="0"/>
              </a:spcAft>
              <a:buNone/>
              <a:defRPr sz="2200"/>
            </a:lvl3pPr>
            <a:lvl4pPr marL="1143000" indent="0">
              <a:spcBef>
                <a:spcPts val="0"/>
              </a:spcBef>
              <a:spcAft>
                <a:spcPts val="0"/>
              </a:spcAft>
              <a:buNone/>
              <a:defRPr sz="2200"/>
            </a:lvl4pPr>
            <a:lvl5pPr marL="1435100" indent="0">
              <a:spcBef>
                <a:spcPts val="0"/>
              </a:spcBef>
              <a:spcAft>
                <a:spcPts val="0"/>
              </a:spcAft>
              <a:buNone/>
              <a:defRPr sz="2200"/>
            </a:lvl5pPr>
          </a:lstStyle>
          <a:p>
            <a:pPr lvl="0"/>
            <a:r>
              <a:rPr lang="en-US" dirty="0"/>
              <a:t>Click to edit kicker box copy. Two lines max.</a:t>
            </a:r>
          </a:p>
        </p:txBody>
      </p:sp>
      <p:sp>
        <p:nvSpPr>
          <p:cNvPr id="6" name="Text Placeholder 5"/>
          <p:cNvSpPr>
            <a:spLocks noGrp="1"/>
          </p:cNvSpPr>
          <p:nvPr>
            <p:ph type="body" sz="quarter" idx="11"/>
          </p:nvPr>
        </p:nvSpPr>
        <p:spPr>
          <a:xfrm>
            <a:off x="404280" y="2040493"/>
            <a:ext cx="8279649" cy="4239760"/>
          </a:xfrm>
        </p:spPr>
        <p:txBody>
          <a:bodyPr/>
          <a:lstStyle>
            <a:lvl1pPr>
              <a:spcBef>
                <a:spcPts val="600"/>
              </a:spcBef>
              <a:spcAft>
                <a:spcPts val="600"/>
              </a:spcAft>
              <a:defRPr sz="2000">
                <a:solidFill>
                  <a:srgbClr val="565656"/>
                </a:solidFill>
              </a:defRPr>
            </a:lvl1pPr>
            <a:lvl2pPr>
              <a:defRPr sz="1800">
                <a:solidFill>
                  <a:srgbClr val="565656"/>
                </a:solidFill>
              </a:defRPr>
            </a:lvl2pPr>
            <a:lvl3pPr>
              <a:defRPr sz="1800">
                <a:solidFill>
                  <a:srgbClr val="565656"/>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502662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2"/>
          </p:nvPr>
        </p:nvSpPr>
        <p:spPr>
          <a:xfrm>
            <a:off x="4752977" y="1196975"/>
            <a:ext cx="3922713" cy="4824414"/>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421436791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3"/>
          <p:cNvSpPr>
            <a:spLocks noGrp="1"/>
          </p:cNvSpPr>
          <p:nvPr>
            <p:ph type="pic" sz="quarter" idx="12"/>
          </p:nvPr>
        </p:nvSpPr>
        <p:spPr>
          <a:xfrm>
            <a:off x="4752977" y="1196979"/>
            <a:ext cx="3922713" cy="2337949"/>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
        <p:nvSpPr>
          <p:cNvPr id="7" name="Picture Placeholder 3"/>
          <p:cNvSpPr>
            <a:spLocks noGrp="1"/>
          </p:cNvSpPr>
          <p:nvPr>
            <p:ph type="pic" sz="quarter" idx="13"/>
          </p:nvPr>
        </p:nvSpPr>
        <p:spPr>
          <a:xfrm>
            <a:off x="4752977" y="3684236"/>
            <a:ext cx="3922713" cy="2337949"/>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371804706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751388" y="1144590"/>
            <a:ext cx="3924300" cy="4876799"/>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6579213"/>
      </p:ext>
    </p:extLst>
  </p:cSld>
  <p:clrMapOvr>
    <a:masterClrMapping/>
  </p:clrMapOvr>
  <p:transition>
    <p:fade/>
  </p:transition>
  <p:extLst mod="1">
    <p:ext uri="{DCECCB84-F9BA-43D5-87BE-67443E8EF086}">
      <p15:sldGuideLst xmlns:p15="http://schemas.microsoft.com/office/powerpoint/2012/main">
        <p15:guide id="1" pos="2993">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Tree>
    <p:extLst>
      <p:ext uri="{BB962C8B-B14F-4D97-AF65-F5344CB8AC3E}">
        <p14:creationId xmlns:p14="http://schemas.microsoft.com/office/powerpoint/2010/main" val="182246759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7"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8"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9"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0"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1"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2"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209648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7"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8"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9"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0"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1"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2"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000000"/>
                </a:solidFill>
                <a:cs typeface="Arial" panose="020B0604020202020204" pitchFamily="34" charset="0"/>
              </a:rPr>
              <a:t>Johnson Controls, Inc. —</a:t>
            </a:r>
            <a:endParaRPr lang="en-GB" sz="338" dirty="0">
              <a:solidFill>
                <a:srgbClr val="000000"/>
              </a:solidFill>
              <a:cs typeface="Arial" charset="0"/>
            </a:endParaRPr>
          </a:p>
        </p:txBody>
      </p:sp>
      <p:sp>
        <p:nvSpPr>
          <p:cNvPr id="30"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srgbClr val="000000"/>
                </a:solidFill>
              </a:rPr>
              <a:pPr eaLnBrk="1" fontAlgn="base" hangingPunct="1">
                <a:spcBef>
                  <a:spcPct val="0"/>
                </a:spcBef>
                <a:spcAft>
                  <a:spcPct val="0"/>
                </a:spcAft>
              </a:pPr>
              <a:t>‹#›</a:t>
            </a:fld>
            <a:endParaRPr lang="de-DE" sz="506">
              <a:solidFill>
                <a:srgbClr val="000000"/>
              </a:solidFill>
            </a:endParaRPr>
          </a:p>
        </p:txBody>
      </p:sp>
      <p:sp>
        <p:nvSpPr>
          <p:cNvPr id="31"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tx1"/>
                </a:solidFill>
              </a:defRPr>
            </a:lvl1pPr>
          </a:lstStyle>
          <a:p>
            <a:r>
              <a:rPr lang="en-US">
                <a:solidFill>
                  <a:prstClr val="black"/>
                </a:solidFill>
              </a:rPr>
              <a:t>Gregory Ciotti, Customer Retention Strategies that Work</a:t>
            </a:r>
            <a:endParaRPr lang="en-GB" dirty="0">
              <a:solidFill>
                <a:prstClr val="black"/>
              </a:solidFill>
            </a:endParaRPr>
          </a:p>
        </p:txBody>
      </p:sp>
    </p:spTree>
    <p:extLst>
      <p:ext uri="{BB962C8B-B14F-4D97-AF65-F5344CB8AC3E}">
        <p14:creationId xmlns:p14="http://schemas.microsoft.com/office/powerpoint/2010/main" val="121521587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9144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dirty="0"/>
              <a:t>Click icon to add picture</a:t>
            </a:r>
            <a:endParaRPr lang="en-GB" noProof="0" dirty="0"/>
          </a:p>
        </p:txBody>
      </p:sp>
      <p:grpSp>
        <p:nvGrpSpPr>
          <p:cNvPr id="3" name="Group 39"/>
          <p:cNvGrpSpPr>
            <a:grpSpLocks/>
          </p:cNvGrpSpPr>
          <p:nvPr userDrawn="1"/>
        </p:nvGrpSpPr>
        <p:grpSpPr bwMode="white">
          <a:xfrm>
            <a:off x="-565150" y="0"/>
            <a:ext cx="490538"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8"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9"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0"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1"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2"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3"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24" name="Group 23"/>
          <p:cNvGrpSpPr/>
          <p:nvPr userDrawn="1"/>
        </p:nvGrpSpPr>
        <p:grpSpPr bwMode="white">
          <a:xfrm>
            <a:off x="3" y="-325436"/>
            <a:ext cx="9144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651907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762003" y="1560513"/>
            <a:ext cx="7578725" cy="3257550"/>
          </a:xfrm>
          <a:prstGeom prst="rect">
            <a:avLst/>
          </a:prstGeom>
        </p:spPr>
        <p:txBody>
          <a:bodyPr anchor="ctr"/>
          <a:lstStyle>
            <a:lvl1pPr marL="0" indent="0" algn="ctr">
              <a:buNone/>
              <a:defRPr sz="1800">
                <a:solidFill>
                  <a:schemeClr val="bg1"/>
                </a:solidFill>
              </a:defRPr>
            </a:lvl1pPr>
            <a:lvl2pPr marL="0" indent="893" algn="ctr">
              <a:buClr>
                <a:schemeClr val="bg1"/>
              </a:buClr>
              <a:buNone/>
              <a:defRPr sz="1350">
                <a:solidFill>
                  <a:schemeClr val="bg1"/>
                </a:solidFill>
              </a:defRPr>
            </a:lvl2pPr>
            <a:lvl3pPr marL="0" indent="0" algn="r">
              <a:spcAft>
                <a:spcPts val="0"/>
              </a:spcAft>
              <a:buClr>
                <a:schemeClr val="bg1"/>
              </a:buClr>
              <a:buNone/>
              <a:defRPr sz="1013">
                <a:solidFill>
                  <a:schemeClr val="bg1"/>
                </a:solidFill>
              </a:defRPr>
            </a:lvl3pPr>
            <a:lvl4pPr marL="0" indent="0" algn="r">
              <a:buClr>
                <a:schemeClr val="bg1"/>
              </a:buClr>
              <a:buNone/>
              <a:defRPr sz="900" i="1">
                <a:solidFill>
                  <a:schemeClr val="bg1"/>
                </a:solidFill>
              </a:defRPr>
            </a:lvl4pPr>
            <a:lvl5pPr marL="0" indent="0" algn="ctr">
              <a:buClr>
                <a:schemeClr val="bg1"/>
              </a:buClr>
              <a:buNone/>
              <a:defRPr sz="788">
                <a:solidFill>
                  <a:schemeClr val="bg1"/>
                </a:solidFill>
              </a:defRPr>
            </a:lvl5pPr>
            <a:lvl6pPr marL="0" indent="0" algn="ctr">
              <a:buClr>
                <a:schemeClr val="bg1"/>
              </a:buClr>
              <a:buNone/>
              <a:defRPr>
                <a:solidFill>
                  <a:schemeClr val="bg1"/>
                </a:solidFill>
              </a:defRPr>
            </a:lvl6pPr>
            <a:lvl7pPr marL="0" indent="0" algn="ctr">
              <a:buNone/>
              <a:defRPr sz="563">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565150" y="0"/>
            <a:ext cx="490538"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3"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4"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5"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6"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7"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8"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29" name="Group 28"/>
          <p:cNvGrpSpPr/>
          <p:nvPr userDrawn="1"/>
        </p:nvGrpSpPr>
        <p:grpSpPr bwMode="white">
          <a:xfrm>
            <a:off x="3" y="-325436"/>
            <a:ext cx="9144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prstClr val="white"/>
                </a:solidFill>
                <a:cs typeface="Arial" panose="020B0604020202020204" pitchFamily="34" charset="0"/>
              </a:rPr>
              <a:t>Johnson Controls, Inc. —</a:t>
            </a:r>
            <a:endParaRPr lang="en-GB" sz="338" dirty="0">
              <a:solidFill>
                <a:prstClr val="white"/>
              </a:solidFill>
              <a:cs typeface="Arial" charset="0"/>
            </a:endParaRPr>
          </a:p>
        </p:txBody>
      </p:sp>
      <p:sp>
        <p:nvSpPr>
          <p:cNvPr id="36"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prstClr val="white"/>
                </a:solidFill>
              </a:rPr>
              <a:pPr eaLnBrk="1" fontAlgn="base" hangingPunct="1">
                <a:spcBef>
                  <a:spcPct val="0"/>
                </a:spcBef>
                <a:spcAft>
                  <a:spcPct val="0"/>
                </a:spcAft>
              </a:pPr>
              <a:t>‹#›</a:t>
            </a:fld>
            <a:endParaRPr lang="de-DE" sz="506">
              <a:solidFill>
                <a:prstClr val="white"/>
              </a:solidFill>
            </a:endParaRPr>
          </a:p>
        </p:txBody>
      </p:sp>
      <p:sp>
        <p:nvSpPr>
          <p:cNvPr id="37"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bg1"/>
                </a:solidFill>
              </a:defRPr>
            </a:lvl1pPr>
          </a:lstStyle>
          <a:p>
            <a:r>
              <a:rPr lang="en-US">
                <a:solidFill>
                  <a:prstClr val="white"/>
                </a:solidFill>
              </a:rPr>
              <a:t>Gregory Ciotti, Customer Retention Strategies that Work</a:t>
            </a:r>
            <a:endParaRPr lang="en-GB" dirty="0">
              <a:solidFill>
                <a:prstClr val="white"/>
              </a:solidFill>
            </a:endParaRPr>
          </a:p>
        </p:txBody>
      </p:sp>
    </p:spTree>
    <p:extLst>
      <p:ext uri="{BB962C8B-B14F-4D97-AF65-F5344CB8AC3E}">
        <p14:creationId xmlns:p14="http://schemas.microsoft.com/office/powerpoint/2010/main" val="1614087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9144000" cy="1188000"/>
          </a:xfrm>
          <a:solidFill>
            <a:schemeClr val="tx2"/>
          </a:solidFill>
        </p:spPr>
        <p:txBody>
          <a:bodyPr lIns="756000" tIns="0" rIns="180000" anchor="ctr">
            <a:noAutofit/>
          </a:bodyPr>
          <a:lstStyle>
            <a:lvl1pPr>
              <a:lnSpc>
                <a:spcPct val="110000"/>
              </a:lnSpc>
              <a:tabLst>
                <a:tab pos="1310879" algn="l"/>
              </a:tabLst>
              <a:defRPr sz="1013"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755650" y="744071"/>
            <a:ext cx="7997868" cy="1438742"/>
          </a:xfrm>
          <a:prstGeom prst="rect">
            <a:avLst/>
          </a:prstGeom>
          <a:ln>
            <a:noFill/>
          </a:ln>
        </p:spPr>
        <p:txBody>
          <a:bodyPr lIns="0" tIns="91440"/>
          <a:lstStyle>
            <a:lvl1pPr marL="0" indent="0">
              <a:lnSpc>
                <a:spcPct val="90000"/>
              </a:lnSpc>
              <a:spcAft>
                <a:spcPts val="0"/>
              </a:spcAft>
              <a:buNone/>
              <a:defRPr sz="1800">
                <a:ln>
                  <a:noFill/>
                </a:ln>
                <a:solidFill>
                  <a:srgbClr val="000000"/>
                </a:solidFill>
              </a:defRPr>
            </a:lvl1pPr>
          </a:lstStyle>
          <a:p>
            <a:pPr lvl="0"/>
            <a:r>
              <a:rPr lang="en-US" dirty="0"/>
              <a:t>Click to edit divider title (3 lines max)</a:t>
            </a:r>
          </a:p>
        </p:txBody>
      </p:sp>
      <p:sp>
        <p:nvSpPr>
          <p:cNvPr id="6" name="Picture Placeholder 30"/>
          <p:cNvSpPr>
            <a:spLocks noGrp="1"/>
          </p:cNvSpPr>
          <p:nvPr>
            <p:ph type="pic" sz="quarter" idx="10"/>
          </p:nvPr>
        </p:nvSpPr>
        <p:spPr>
          <a:xfrm>
            <a:off x="0" y="3432179"/>
            <a:ext cx="9144000" cy="3425827"/>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7" name="Rectangle 6"/>
          <p:cNvSpPr/>
          <p:nvPr userDrawn="1"/>
        </p:nvSpPr>
        <p:spPr>
          <a:xfrm>
            <a:off x="0" y="3432174"/>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dirty="0">
              <a:solidFill>
                <a:prstClr val="white"/>
              </a:solidFill>
            </a:endParaRPr>
          </a:p>
        </p:txBody>
      </p:sp>
      <p:sp>
        <p:nvSpPr>
          <p:cNvPr id="8" name="TextBox 35"/>
          <p:cNvSpPr txBox="1">
            <a:spLocks noChangeArrowheads="1"/>
          </p:cNvSpPr>
          <p:nvPr userDrawn="1"/>
        </p:nvSpPr>
        <p:spPr bwMode="auto">
          <a:xfrm>
            <a:off x="7877177" y="4243391"/>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9" name="TextBox 36"/>
          <p:cNvSpPr txBox="1">
            <a:spLocks noChangeArrowheads="1"/>
          </p:cNvSpPr>
          <p:nvPr userDrawn="1"/>
        </p:nvSpPr>
        <p:spPr bwMode="auto">
          <a:xfrm>
            <a:off x="128588" y="4243391"/>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grpSp>
        <p:nvGrpSpPr>
          <p:cNvPr id="10" name="Group 39"/>
          <p:cNvGrpSpPr>
            <a:grpSpLocks/>
          </p:cNvGrpSpPr>
          <p:nvPr userDrawn="1"/>
        </p:nvGrpSpPr>
        <p:grpSpPr bwMode="white">
          <a:xfrm>
            <a:off x="-565150" y="0"/>
            <a:ext cx="490538"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5"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6"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7"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8"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9"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0"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31" name="Group 30"/>
          <p:cNvGrpSpPr/>
          <p:nvPr userDrawn="1"/>
        </p:nvGrpSpPr>
        <p:grpSpPr bwMode="white">
          <a:xfrm>
            <a:off x="3" y="-325436"/>
            <a:ext cx="9144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4909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468316" y="3506788"/>
            <a:ext cx="39242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18"/>
          <p:cNvSpPr>
            <a:spLocks noGrp="1"/>
          </p:cNvSpPr>
          <p:nvPr>
            <p:ph type="pic" sz="quarter" idx="15"/>
          </p:nvPr>
        </p:nvSpPr>
        <p:spPr>
          <a:xfrm>
            <a:off x="4572000" y="0"/>
            <a:ext cx="4572000"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dirty="0"/>
              <a:t>Click icon to add picture</a:t>
            </a:r>
            <a:endParaRPr lang="en-GB" noProof="0" dirty="0"/>
          </a:p>
        </p:txBody>
      </p:sp>
      <p:sp>
        <p:nvSpPr>
          <p:cNvPr id="6" name="Title 7"/>
          <p:cNvSpPr>
            <a:spLocks noGrp="1"/>
          </p:cNvSpPr>
          <p:nvPr>
            <p:ph type="title" hasCustomPrompt="1"/>
          </p:nvPr>
        </p:nvSpPr>
        <p:spPr>
          <a:xfrm>
            <a:off x="469901" y="325941"/>
            <a:ext cx="3922713" cy="2895160"/>
          </a:xfrm>
        </p:spPr>
        <p:txBody>
          <a:bodyPr/>
          <a:lstStyle>
            <a:lvl1pPr>
              <a:defRPr sz="1575">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5724525" y="5826126"/>
            <a:ext cx="2228850" cy="349390"/>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8" name="TextBox 35"/>
          <p:cNvSpPr txBox="1">
            <a:spLocks noChangeArrowheads="1"/>
          </p:cNvSpPr>
          <p:nvPr userDrawn="1"/>
        </p:nvSpPr>
        <p:spPr bwMode="auto">
          <a:xfrm>
            <a:off x="5724525" y="288926"/>
            <a:ext cx="2228850" cy="349390"/>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grpSp>
        <p:nvGrpSpPr>
          <p:cNvPr id="9"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22058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Kicker, and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128069"/>
            <a:ext cx="8255000" cy="678216"/>
          </a:xfrm>
        </p:spPr>
        <p:txBody>
          <a:bodyPr/>
          <a:lstStyle>
            <a:lvl1pPr marL="0" indent="0">
              <a:spcBef>
                <a:spcPts val="0"/>
              </a:spcBef>
              <a:spcAft>
                <a:spcPts val="0"/>
              </a:spcAft>
              <a:buNone/>
              <a:defRPr sz="2200" baseline="0"/>
            </a:lvl1pPr>
            <a:lvl2pPr marL="469900" indent="0">
              <a:spcBef>
                <a:spcPts val="0"/>
              </a:spcBef>
              <a:spcAft>
                <a:spcPts val="0"/>
              </a:spcAft>
              <a:buNone/>
              <a:defRPr sz="2200"/>
            </a:lvl2pPr>
            <a:lvl3pPr marL="800100" indent="0">
              <a:spcBef>
                <a:spcPts val="0"/>
              </a:spcBef>
              <a:spcAft>
                <a:spcPts val="0"/>
              </a:spcAft>
              <a:buNone/>
              <a:defRPr sz="2200"/>
            </a:lvl3pPr>
            <a:lvl4pPr marL="1143000" indent="0">
              <a:spcBef>
                <a:spcPts val="0"/>
              </a:spcBef>
              <a:spcAft>
                <a:spcPts val="0"/>
              </a:spcAft>
              <a:buNone/>
              <a:defRPr sz="2200"/>
            </a:lvl4pPr>
            <a:lvl5pPr marL="1435100" indent="0">
              <a:spcBef>
                <a:spcPts val="0"/>
              </a:spcBef>
              <a:spcAft>
                <a:spcPts val="0"/>
              </a:spcAft>
              <a:buNone/>
              <a:defRPr sz="2200"/>
            </a:lvl5pPr>
          </a:lstStyle>
          <a:p>
            <a:pPr lvl="0"/>
            <a:r>
              <a:rPr lang="en-US" dirty="0"/>
              <a:t>Click to edit kicker box copy. Two lines max.</a:t>
            </a:r>
          </a:p>
          <a:p>
            <a:pPr lvl="0"/>
            <a:endParaRPr lang="en-US" dirty="0"/>
          </a:p>
        </p:txBody>
      </p:sp>
      <p:sp>
        <p:nvSpPr>
          <p:cNvPr id="6" name="Text Placeholder 5"/>
          <p:cNvSpPr>
            <a:spLocks noGrp="1"/>
          </p:cNvSpPr>
          <p:nvPr>
            <p:ph type="body" sz="quarter" idx="11"/>
          </p:nvPr>
        </p:nvSpPr>
        <p:spPr>
          <a:xfrm>
            <a:off x="404280" y="2040492"/>
            <a:ext cx="3886200" cy="4345607"/>
          </a:xfrm>
        </p:spPr>
        <p:txBody>
          <a:bodyPr/>
          <a:lstStyle>
            <a:lvl1pPr>
              <a:spcBef>
                <a:spcPts val="600"/>
              </a:spcBef>
              <a:spcAft>
                <a:spcPts val="600"/>
              </a:spcAft>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5" name="Text Placeholder 5"/>
          <p:cNvSpPr>
            <a:spLocks noGrp="1"/>
          </p:cNvSpPr>
          <p:nvPr>
            <p:ph type="body" sz="quarter" idx="12"/>
          </p:nvPr>
        </p:nvSpPr>
        <p:spPr>
          <a:xfrm>
            <a:off x="4800600" y="2040492"/>
            <a:ext cx="3886200" cy="4345607"/>
          </a:xfrm>
        </p:spPr>
        <p:txBody>
          <a:bodyPr/>
          <a:lstStyle>
            <a:lvl1pPr>
              <a:spcBef>
                <a:spcPts val="600"/>
              </a:spcBef>
              <a:spcAft>
                <a:spcPts val="600"/>
              </a:spcAft>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365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4" y="1214422"/>
            <a:ext cx="6604017" cy="2005022"/>
          </a:xfrm>
          <a:noFill/>
          <a:ln w="9525" algn="ctr">
            <a:noFill/>
            <a:miter lim="800000"/>
            <a:headEnd/>
            <a:tailEnd/>
          </a:ln>
          <a:effectLst/>
        </p:spPr>
        <p:txBody>
          <a:bodyPr/>
          <a:lstStyle>
            <a:lvl1pPr>
              <a:defRPr kumimoji="0" lang="en-GB" sz="1575"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5"/>
          <p:cNvSpPr>
            <a:spLocks noGrp="1"/>
          </p:cNvSpPr>
          <p:nvPr>
            <p:ph type="body" sz="quarter" idx="11"/>
          </p:nvPr>
        </p:nvSpPr>
        <p:spPr>
          <a:xfrm>
            <a:off x="468313" y="3506788"/>
            <a:ext cx="39243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prstClr val="white"/>
                </a:solidFill>
                <a:cs typeface="Arial" panose="020B0604020202020204" pitchFamily="34" charset="0"/>
              </a:rPr>
              <a:t>Johnson Controls, Inc. —</a:t>
            </a:r>
            <a:endParaRPr lang="en-GB" sz="338" dirty="0">
              <a:solidFill>
                <a:prstClr val="white"/>
              </a:solidFill>
              <a:cs typeface="Arial" charset="0"/>
            </a:endParaRPr>
          </a:p>
        </p:txBody>
      </p:sp>
      <p:sp>
        <p:nvSpPr>
          <p:cNvPr id="37"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prstClr val="white"/>
                </a:solidFill>
              </a:rPr>
              <a:pPr eaLnBrk="1" fontAlgn="base" hangingPunct="1">
                <a:spcBef>
                  <a:spcPct val="0"/>
                </a:spcBef>
                <a:spcAft>
                  <a:spcPct val="0"/>
                </a:spcAft>
              </a:pPr>
              <a:t>‹#›</a:t>
            </a:fld>
            <a:endParaRPr lang="de-DE" sz="506">
              <a:solidFill>
                <a:prstClr val="white"/>
              </a:solidFill>
            </a:endParaRPr>
          </a:p>
        </p:txBody>
      </p:sp>
      <p:sp>
        <p:nvSpPr>
          <p:cNvPr id="38"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bg1"/>
                </a:solidFill>
              </a:defRPr>
            </a:lvl1pPr>
          </a:lstStyle>
          <a:p>
            <a:r>
              <a:rPr lang="en-US">
                <a:solidFill>
                  <a:prstClr val="white"/>
                </a:solidFill>
              </a:rPr>
              <a:t>Gregory Ciotti, Customer Retention Strategies that Work</a:t>
            </a:r>
            <a:endParaRPr lang="en-GB" dirty="0">
              <a:solidFill>
                <a:prstClr val="white"/>
              </a:solidFill>
            </a:endParaRPr>
          </a:p>
        </p:txBody>
      </p:sp>
    </p:spTree>
    <p:extLst>
      <p:ext uri="{BB962C8B-B14F-4D97-AF65-F5344CB8AC3E}">
        <p14:creationId xmlns:p14="http://schemas.microsoft.com/office/powerpoint/2010/main" val="61635199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Click to edit Master text styles</a:t>
            </a:r>
          </a:p>
        </p:txBody>
      </p:sp>
      <p:sp>
        <p:nvSpPr>
          <p:cNvPr id="6" name="Footer Placeholder 5"/>
          <p:cNvSpPr>
            <a:spLocks noGrp="1" noChangeArrowheads="1"/>
          </p:cNvSpPr>
          <p:nvPr>
            <p:ph type="ftr" sz="quarter" idx="3"/>
          </p:nvPr>
        </p:nvSpPr>
        <p:spPr bwMode="auto">
          <a:xfrm>
            <a:off x="755651" y="6416687"/>
            <a:ext cx="6696075" cy="1301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563">
                <a:solidFill>
                  <a:schemeClr val="bg2"/>
                </a:solidFill>
              </a:defRPr>
            </a:lvl1pPr>
          </a:lstStyle>
          <a:p>
            <a:r>
              <a:rPr lang="en-US">
                <a:solidFill>
                  <a:srgbClr val="878785"/>
                </a:solidFill>
              </a:rPr>
              <a:t>Gregory Ciotti, Customer Retention Strategies that Work</a:t>
            </a:r>
            <a:endParaRPr lang="de-DE" dirty="0">
              <a:solidFill>
                <a:srgbClr val="878785"/>
              </a:solidFill>
            </a:endParaRPr>
          </a:p>
        </p:txBody>
      </p:sp>
      <p:sp>
        <p:nvSpPr>
          <p:cNvPr id="7" name="Slide Number Placeholder 6"/>
          <p:cNvSpPr>
            <a:spLocks noGrp="1" noChangeArrowheads="1"/>
          </p:cNvSpPr>
          <p:nvPr>
            <p:ph type="sldNum" sz="quarter" idx="4"/>
          </p:nvPr>
        </p:nvSpPr>
        <p:spPr bwMode="auto">
          <a:xfrm>
            <a:off x="468313" y="6416687"/>
            <a:ext cx="215900" cy="1301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563" b="1"/>
            </a:lvl1pPr>
          </a:lstStyle>
          <a:p>
            <a:pPr fontAlgn="base">
              <a:spcBef>
                <a:spcPct val="0"/>
              </a:spcBef>
              <a:spcAft>
                <a:spcPct val="0"/>
              </a:spcAft>
            </a:pPr>
            <a:fld id="{A3FB773E-1DCD-154D-9A8A-AA93EED2BFC5}" type="slidenum">
              <a:rPr lang="de-DE">
                <a:solidFill>
                  <a:prstClr val="black"/>
                </a:solidFill>
                <a:cs typeface="Arial" panose="020B0604020202020204" pitchFamily="34" charset="0"/>
              </a:rPr>
              <a:pPr fontAlgn="base">
                <a:spcBef>
                  <a:spcPct val="0"/>
                </a:spcBef>
                <a:spcAft>
                  <a:spcPct val="0"/>
                </a:spcAft>
              </a:pPr>
              <a:t>‹#›</a:t>
            </a:fld>
            <a:endParaRPr lang="de-DE" dirty="0">
              <a:solidFill>
                <a:prstClr val="black"/>
              </a:solidFill>
              <a:cs typeface="Arial" panose="020B0604020202020204" pitchFamily="34" charset="0"/>
            </a:endParaRPr>
          </a:p>
        </p:txBody>
      </p:sp>
    </p:spTree>
    <p:extLst>
      <p:ext uri="{BB962C8B-B14F-4D97-AF65-F5344CB8AC3E}">
        <p14:creationId xmlns:p14="http://schemas.microsoft.com/office/powerpoint/2010/main" val="1590203277"/>
      </p:ext>
    </p:extLst>
  </p:cSld>
  <p:clrMapOvr>
    <a:masterClrMapping/>
  </p:clrMapOvr>
  <p:transition>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4314" y="385706"/>
            <a:ext cx="7196437" cy="512961"/>
          </a:xfrm>
          <a:prstGeom prst="rect">
            <a:avLst/>
          </a:prstGeom>
          <a:noFill/>
          <a:ln>
            <a:noFill/>
          </a:ln>
        </p:spPr>
        <p:txBody>
          <a:bodyPr/>
          <a:lstStyle>
            <a:lvl1pPr>
              <a:defRPr lang="en-US" sz="2500" b="1" i="0" kern="1200" baseline="0" dirty="0">
                <a:solidFill>
                  <a:srgbClr val="A9C85A"/>
                </a:solidFill>
                <a:latin typeface="+mj-lt"/>
                <a:ea typeface="ＭＳ Ｐゴシック" pitchFamily="32" charset="-128"/>
                <a:cs typeface="ＭＳ Ｐゴシック" pitchFamily="32" charset="-128"/>
              </a:defRPr>
            </a:lvl1pPr>
          </a:lstStyle>
          <a:p>
            <a:r>
              <a:rPr lang="en-US" dirty="0" smtClean="0"/>
              <a:t>Click to Edit Master Title Style</a:t>
            </a:r>
            <a:endParaRPr lang="en-US" dirty="0"/>
          </a:p>
        </p:txBody>
      </p:sp>
      <p:pic>
        <p:nvPicPr>
          <p:cNvPr id="3" name="Picture 2" descr="image0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0479" y="481222"/>
            <a:ext cx="1417517" cy="32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4764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bwMode="auto">
          <a:xfrm>
            <a:off x="0" y="0"/>
            <a:ext cx="9144000" cy="6286500"/>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Tree>
    <p:extLst>
      <p:ext uri="{BB962C8B-B14F-4D97-AF65-F5344CB8AC3E}">
        <p14:creationId xmlns:p14="http://schemas.microsoft.com/office/powerpoint/2010/main" val="419782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5.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image" Target="../media/image5.emf"/><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5.emf"/><Relationship Id="rId2"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ags" Target="../tags/tag2.xml"/><Relationship Id="rId3" Type="http://schemas.openxmlformats.org/officeDocument/2006/relationships/slideLayout" Target="../slideLayouts/slideLayout53.xml"/><Relationship Id="rId21" Type="http://schemas.openxmlformats.org/officeDocument/2006/relationships/image" Target="../media/image5.emf"/><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vmlDrawing" Target="../drawings/vmlDrawing2.vml"/><Relationship Id="rId2" Type="http://schemas.openxmlformats.org/officeDocument/2006/relationships/slideLayout" Target="../slideLayouts/slideLayout52.xml"/><Relationship Id="rId16" Type="http://schemas.openxmlformats.org/officeDocument/2006/relationships/theme" Target="../theme/theme5.xml"/><Relationship Id="rId20" Type="http://schemas.openxmlformats.org/officeDocument/2006/relationships/image" Target="../media/image7.emf"/><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oleObject" Target="../embeddings/oleObject2.bin"/><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5.emf"/><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theme" Target="../theme/theme6.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7.xml"/><Relationship Id="rId1" Type="http://schemas.openxmlformats.org/officeDocument/2006/relationships/slideLayout" Target="../slideLayouts/slideLayout82.xml"/><Relationship Id="rId5" Type="http://schemas.openxmlformats.org/officeDocument/2006/relationships/image" Target="../media/image10.png"/><Relationship Id="rId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r-with-pattern.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871728"/>
          </a:xfrm>
          <a:prstGeom prst="rect">
            <a:avLst/>
          </a:prstGeom>
        </p:spPr>
      </p:pic>
      <p:sp>
        <p:nvSpPr>
          <p:cNvPr id="3075" name="Rectangle 3"/>
          <p:cNvSpPr>
            <a:spLocks noGrp="1" noChangeArrowheads="1"/>
          </p:cNvSpPr>
          <p:nvPr>
            <p:ph type="title"/>
          </p:nvPr>
        </p:nvSpPr>
        <p:spPr bwMode="auto">
          <a:xfrm>
            <a:off x="457200" y="228600"/>
            <a:ext cx="8227061" cy="40233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lgn="l" rtl="0" eaLnBrk="1" fontAlgn="base" hangingPunct="1">
              <a:spcBef>
                <a:spcPct val="0"/>
              </a:spcBef>
              <a:spcAft>
                <a:spcPct val="0"/>
              </a:spcAft>
            </a:pPr>
            <a:r>
              <a:rPr lang="en-US" altLang="en-US"/>
              <a:t>Click to edit Master title style</a:t>
            </a:r>
            <a:endParaRPr lang="en-US" altLang="en-US" dirty="0"/>
          </a:p>
        </p:txBody>
      </p:sp>
      <p:sp>
        <p:nvSpPr>
          <p:cNvPr id="3076" name="Rectangle 4"/>
          <p:cNvSpPr>
            <a:spLocks noGrp="1" noChangeArrowheads="1"/>
          </p:cNvSpPr>
          <p:nvPr>
            <p:ph type="body" idx="1"/>
          </p:nvPr>
        </p:nvSpPr>
        <p:spPr bwMode="auto">
          <a:xfrm>
            <a:off x="457200" y="1143000"/>
            <a:ext cx="8267700" cy="498189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1" name="TextBox 10"/>
          <p:cNvSpPr txBox="1"/>
          <p:nvPr/>
        </p:nvSpPr>
        <p:spPr>
          <a:xfrm>
            <a:off x="8593227" y="6577991"/>
            <a:ext cx="286819" cy="184666"/>
          </a:xfrm>
          <a:prstGeom prst="rect">
            <a:avLst/>
          </a:prstGeom>
          <a:noFill/>
        </p:spPr>
        <p:txBody>
          <a:bodyPr wrap="square" lIns="0" tIns="0" rIns="0" bIns="0" rtlCol="0">
            <a:spAutoFit/>
          </a:bodyPr>
          <a:lstStyle/>
          <a:p>
            <a:pPr algn="l"/>
            <a:fld id="{ABA28972-6D48-4F49-8D9E-11DAC31E3DF7}" type="slidenum">
              <a:rPr lang="en-US" sz="1200" smtClean="0">
                <a:solidFill>
                  <a:schemeClr val="tx1">
                    <a:lumMod val="65000"/>
                    <a:lumOff val="35000"/>
                  </a:schemeClr>
                </a:solidFill>
              </a:rPr>
              <a:pPr algn="l"/>
              <a:t>‹#›</a:t>
            </a:fld>
            <a:endParaRPr lang="en-US" sz="1200" dirty="0">
              <a:solidFill>
                <a:schemeClr val="tx1">
                  <a:lumMod val="65000"/>
                  <a:lumOff val="35000"/>
                </a:schemeClr>
              </a:solidFill>
            </a:endParaRPr>
          </a:p>
        </p:txBody>
      </p:sp>
      <p:sp>
        <p:nvSpPr>
          <p:cNvPr id="10" name="TextBox 9"/>
          <p:cNvSpPr txBox="1"/>
          <p:nvPr/>
        </p:nvSpPr>
        <p:spPr>
          <a:xfrm>
            <a:off x="1768665" y="6569662"/>
            <a:ext cx="4151994" cy="215444"/>
          </a:xfrm>
          <a:prstGeom prst="rect">
            <a:avLst/>
          </a:prstGeom>
          <a:noFill/>
        </p:spPr>
        <p:txBody>
          <a:bodyPr wrap="square" rtlCol="0">
            <a:spAutoFit/>
          </a:bodyPr>
          <a:lstStyle/>
          <a:p>
            <a:r>
              <a:rPr lang="en-US" sz="800" dirty="0">
                <a:solidFill>
                  <a:schemeClr val="bg1">
                    <a:lumMod val="50000"/>
                  </a:schemeClr>
                </a:solidFill>
                <a:latin typeface="+mn-lt"/>
                <a:cs typeface="+mn-cs"/>
              </a:rPr>
              <a:t>© 2016 Scaled Agile, Inc. All Rights Reserved.</a:t>
            </a:r>
          </a:p>
        </p:txBody>
      </p:sp>
      <p:pic>
        <p:nvPicPr>
          <p:cNvPr id="2" name="Picture 1" descr="PPT-sized.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49660" y="6583931"/>
            <a:ext cx="1300479" cy="147929"/>
          </a:xfrm>
          <a:prstGeom prst="rect">
            <a:avLst/>
          </a:prstGeom>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5" r:id="rId3"/>
    <p:sldLayoutId id="2147483726" r:id="rId4"/>
    <p:sldLayoutId id="2147483727" r:id="rId5"/>
    <p:sldLayoutId id="2147483761" r:id="rId6"/>
    <p:sldLayoutId id="2147483760" r:id="rId7"/>
    <p:sldLayoutId id="2147483762" r:id="rId8"/>
    <p:sldLayoutId id="2147483763" r:id="rId9"/>
    <p:sldLayoutId id="2147483756" r:id="rId10"/>
    <p:sldLayoutId id="2147483757" r:id="rId11"/>
  </p:sldLayoutIdLst>
  <p:hf hdr="0" ftr="0" dt="0"/>
  <p:txStyles>
    <p:titleStyle>
      <a:lvl1pPr algn="l" rtl="0" eaLnBrk="1" fontAlgn="base" hangingPunct="1">
        <a:spcBef>
          <a:spcPct val="0"/>
        </a:spcBef>
        <a:spcAft>
          <a:spcPct val="0"/>
        </a:spcAft>
        <a:defRPr lang="en-US" altLang="en-US" sz="2600" b="0" dirty="0" smtClean="0">
          <a:solidFill>
            <a:srgbClr val="565656"/>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2100" indent="-292100" algn="l" rtl="0" eaLnBrk="1" fontAlgn="base" hangingPunct="1">
        <a:lnSpc>
          <a:spcPct val="110000"/>
        </a:lnSpc>
        <a:spcBef>
          <a:spcPts val="1600"/>
        </a:spcBef>
        <a:spcAft>
          <a:spcPts val="500"/>
        </a:spcAft>
        <a:buClr>
          <a:schemeClr val="bg1">
            <a:lumMod val="65000"/>
          </a:schemeClr>
        </a:buClr>
        <a:buSzPct val="100000"/>
        <a:buFont typeface="Webdings" pitchFamily="18" charset="2"/>
        <a:buChar char="4"/>
        <a:defRPr sz="2200">
          <a:solidFill>
            <a:schemeClr val="tx1"/>
          </a:solidFill>
          <a:latin typeface="+mn-lt"/>
          <a:ea typeface="+mn-ea"/>
          <a:cs typeface="+mn-cs"/>
        </a:defRPr>
      </a:lvl1pPr>
      <a:lvl2pPr marL="749300" indent="-279400" algn="l" rtl="0" eaLnBrk="1" fontAlgn="base" hangingPunct="1">
        <a:lnSpc>
          <a:spcPct val="110000"/>
        </a:lnSpc>
        <a:spcBef>
          <a:spcPts val="400"/>
        </a:spcBef>
        <a:spcAft>
          <a:spcPts val="400"/>
        </a:spcAft>
        <a:buClr>
          <a:schemeClr val="tx1">
            <a:lumMod val="50000"/>
            <a:lumOff val="50000"/>
          </a:schemeClr>
        </a:buClr>
        <a:buSzPct val="117000"/>
        <a:buFont typeface="Lucida Grande"/>
        <a:buChar char="-"/>
        <a:defRPr sz="2000">
          <a:solidFill>
            <a:schemeClr val="tx1"/>
          </a:solidFill>
          <a:latin typeface="+mn-lt"/>
          <a:cs typeface="+mn-cs"/>
        </a:defRPr>
      </a:lvl2pPr>
      <a:lvl3pPr marL="1028700" indent="-228600" algn="l" rtl="0" eaLnBrk="1" fontAlgn="base" hangingPunct="1">
        <a:lnSpc>
          <a:spcPct val="110000"/>
        </a:lnSpc>
        <a:spcBef>
          <a:spcPts val="400"/>
        </a:spcBef>
        <a:spcAft>
          <a:spcPts val="4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428750" indent="-285750" algn="l" rtl="0" eaLnBrk="1" fontAlgn="base" hangingPunct="1">
        <a:lnSpc>
          <a:spcPct val="110000"/>
        </a:lnSpc>
        <a:spcBef>
          <a:spcPts val="300"/>
        </a:spcBef>
        <a:spcAft>
          <a:spcPts val="300"/>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662113" indent="-227013" algn="l" rtl="0" eaLnBrk="1" fontAlgn="base" hangingPunct="1">
        <a:lnSpc>
          <a:spcPct val="110000"/>
        </a:lnSpc>
        <a:spcBef>
          <a:spcPts val="300"/>
        </a:spcBef>
        <a:spcAft>
          <a:spcPts val="300"/>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9"/>
          <p:cNvSpPr>
            <a:spLocks noChangeShapeType="1"/>
          </p:cNvSpPr>
          <p:nvPr/>
        </p:nvSpPr>
        <p:spPr bwMode="auto">
          <a:xfrm>
            <a:off x="468315"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z="1350">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5"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000000"/>
                </a:solidFill>
                <a:cs typeface="Arial" panose="020B0604020202020204" pitchFamily="34" charset="0"/>
              </a:rPr>
              <a:t>Johnson Controls, Inc. —</a:t>
            </a:r>
            <a:endParaRPr lang="en-GB" sz="450">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srgbClr val="000000"/>
                </a:solidFill>
              </a:rPr>
              <a:pPr eaLnBrk="1" fontAlgn="base" hangingPunct="1">
                <a:spcBef>
                  <a:spcPct val="0"/>
                </a:spcBef>
                <a:spcAft>
                  <a:spcPct val="0"/>
                </a:spcAft>
              </a:pPr>
              <a:t>‹#›</a:t>
            </a:fld>
            <a:endParaRPr lang="de-DE" sz="675">
              <a:solidFill>
                <a:srgbClr val="000000"/>
              </a:solidFill>
            </a:endParaRPr>
          </a:p>
        </p:txBody>
      </p:sp>
      <p:pic>
        <p:nvPicPr>
          <p:cNvPr id="11" name="Picture 10" descr="JCI_RGB.emf"/>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5" y="1144589"/>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tx1"/>
                </a:solidFill>
              </a:defRPr>
            </a:lvl1pPr>
          </a:lstStyle>
          <a:p>
            <a:pPr fontAlgn="base">
              <a:spcBef>
                <a:spcPct val="0"/>
              </a:spcBef>
              <a:spcAft>
                <a:spcPct val="0"/>
              </a:spcAft>
            </a:pPr>
            <a:r>
              <a:rPr lang="en-GB">
                <a:solidFill>
                  <a:prstClr val="black"/>
                </a:solidFill>
                <a:cs typeface="Arial" panose="020B0604020202020204" pitchFamily="34" charset="0"/>
              </a:rPr>
              <a:t>Footer - Use 'Insert &gt;Header &amp; Footer' to modify this text and ‘Apply to all’</a:t>
            </a:r>
          </a:p>
        </p:txBody>
      </p:sp>
      <p:grpSp>
        <p:nvGrpSpPr>
          <p:cNvPr id="2" name="Group 1"/>
          <p:cNvGrpSpPr/>
          <p:nvPr userDrawn="1"/>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userDrawn="1"/>
        </p:nvGrpSpPr>
        <p:grpSpPr bwMode="white">
          <a:xfrm>
            <a:off x="-565150" y="0"/>
            <a:ext cx="490538"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2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2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2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2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2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spTree>
    <p:extLst>
      <p:ext uri="{BB962C8B-B14F-4D97-AF65-F5344CB8AC3E}">
        <p14:creationId xmlns:p14="http://schemas.microsoft.com/office/powerpoint/2010/main" val="298646862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5" r:id="rId18"/>
    <p:sldLayoutId id="2147483796" r:id="rId19"/>
  </p:sldLayoutIdLst>
  <p:transition>
    <p:fade/>
  </p:transition>
  <p:hf sldNum="0" hdr="0" ftr="0" dt="0"/>
  <p:txStyles>
    <p:titleStyle>
      <a:lvl1pPr algn="l" defTabSz="68580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00025" indent="-20002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350" kern="1200">
          <a:solidFill>
            <a:schemeClr val="tx1"/>
          </a:solidFill>
          <a:latin typeface="+mn-lt"/>
          <a:ea typeface="+mn-ea"/>
          <a:cs typeface="+mn-cs"/>
        </a:defRPr>
      </a:lvl1pPr>
      <a:lvl2pPr marL="467916" indent="-20002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200" kern="1200">
          <a:solidFill>
            <a:schemeClr val="tx1"/>
          </a:solidFill>
          <a:latin typeface="+mn-lt"/>
          <a:ea typeface="+mn-ea"/>
          <a:cs typeface="+mn-cs"/>
        </a:defRPr>
      </a:lvl2pPr>
      <a:lvl3pPr marL="673894" indent="-205979"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050" kern="1200">
          <a:solidFill>
            <a:schemeClr val="tx1"/>
          </a:solidFill>
          <a:latin typeface="+mn-lt"/>
          <a:ea typeface="+mn-ea"/>
          <a:cs typeface="+mn-cs"/>
        </a:defRPr>
      </a:lvl3pPr>
      <a:lvl4pPr marL="872729" indent="-19883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4pPr>
      <a:lvl5pPr marL="1078706" indent="-205979"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5pPr>
      <a:lvl6pPr marL="1277541" indent="-19883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5465">
          <p15:clr>
            <a:srgbClr val="F26B43"/>
          </p15:clr>
        </p15:guide>
        <p15:guide id="3" orient="horz" pos="754">
          <p15:clr>
            <a:srgbClr val="F26B43"/>
          </p15:clr>
        </p15:guide>
        <p15:guide id="4" pos="295">
          <p15:clr>
            <a:srgbClr val="F26B43"/>
          </p15:clr>
        </p15:guide>
        <p15:guide id="5" pos="2880">
          <p15:clr>
            <a:srgbClr val="F26B43"/>
          </p15:clr>
        </p15:guide>
        <p15:guide id="6" pos="2767">
          <p15:clr>
            <a:srgbClr val="F26B43"/>
          </p15:clr>
        </p15:guide>
        <p15:guide id="7" pos="2993">
          <p15:clr>
            <a:srgbClr val="F26B43"/>
          </p15:clr>
        </p15:guide>
        <p15:guide id="8" orient="horz" pos="422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9"/>
          <p:cNvSpPr>
            <a:spLocks noChangeShapeType="1"/>
          </p:cNvSpPr>
          <p:nvPr/>
        </p:nvSpPr>
        <p:spPr bwMode="auto">
          <a:xfrm>
            <a:off x="468316"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z="1013">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6"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000000"/>
                </a:solidFill>
                <a:cs typeface="Arial" panose="020B0604020202020204" pitchFamily="34" charset="0"/>
              </a:rPr>
              <a:t>Johnson Controls, Inc. —</a:t>
            </a:r>
            <a:endParaRPr lang="en-GB" sz="338">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srgbClr val="000000"/>
                </a:solidFill>
              </a:rPr>
              <a:pPr eaLnBrk="1" fontAlgn="base" hangingPunct="1">
                <a:spcBef>
                  <a:spcPct val="0"/>
                </a:spcBef>
                <a:spcAft>
                  <a:spcPct val="0"/>
                </a:spcAft>
              </a:pPr>
              <a:t>‹#›</a:t>
            </a:fld>
            <a:endParaRPr lang="de-DE" sz="506">
              <a:solidFill>
                <a:srgbClr val="000000"/>
              </a:solidFill>
            </a:endParaRPr>
          </a:p>
        </p:txBody>
      </p:sp>
      <p:pic>
        <p:nvPicPr>
          <p:cNvPr id="11" name="Picture 10" descr="JCI_RGB.emf"/>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5" y="1144589"/>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tx1"/>
                </a:solidFill>
              </a:defRPr>
            </a:lvl1pPr>
          </a:lstStyle>
          <a:p>
            <a:pPr fontAlgn="base">
              <a:spcBef>
                <a:spcPct val="0"/>
              </a:spcBef>
              <a:spcAft>
                <a:spcPct val="0"/>
              </a:spcAft>
            </a:pPr>
            <a:r>
              <a:rPr lang="en-GB">
                <a:solidFill>
                  <a:prstClr val="black"/>
                </a:solidFill>
                <a:cs typeface="Arial" panose="020B0604020202020204" pitchFamily="34" charset="0"/>
              </a:rPr>
              <a:t>Footer - Use 'Insert &gt;Header &amp; Footer' to modify this text and ‘Apply to all’</a:t>
            </a:r>
          </a:p>
        </p:txBody>
      </p:sp>
      <p:grpSp>
        <p:nvGrpSpPr>
          <p:cNvPr id="2" name="Group 1"/>
          <p:cNvGrpSpPr/>
          <p:nvPr userDrawn="1"/>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userDrawn="1"/>
        </p:nvGrpSpPr>
        <p:grpSpPr bwMode="white">
          <a:xfrm>
            <a:off x="-565150" y="0"/>
            <a:ext cx="490538"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2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2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2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2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2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spTree>
    <p:extLst>
      <p:ext uri="{BB962C8B-B14F-4D97-AF65-F5344CB8AC3E}">
        <p14:creationId xmlns:p14="http://schemas.microsoft.com/office/powerpoint/2010/main" val="248673262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Lst>
  <p:transition>
    <p:fade/>
  </p:transition>
  <p:hf sldNum="0" hdr="0" ftr="0" dt="0"/>
  <p:txStyles>
    <p:titleStyle>
      <a:lvl1pPr algn="l" defTabSz="514350" rtl="0" eaLnBrk="1" latinLnBrk="0" hangingPunct="1">
        <a:lnSpc>
          <a:spcPct val="90000"/>
        </a:lnSpc>
        <a:spcBef>
          <a:spcPct val="0"/>
        </a:spcBef>
        <a:buNone/>
        <a:defRPr sz="1350" kern="1200">
          <a:solidFill>
            <a:schemeClr val="tx1"/>
          </a:solidFill>
          <a:latin typeface="+mj-lt"/>
          <a:ea typeface="+mj-ea"/>
          <a:cs typeface="+mj-cs"/>
        </a:defRPr>
      </a:lvl1pPr>
    </p:titleStyle>
    <p:bodyStyle>
      <a:lvl1pPr marL="150019" indent="-150019"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1013" kern="1200">
          <a:solidFill>
            <a:schemeClr val="tx1"/>
          </a:solidFill>
          <a:latin typeface="+mn-lt"/>
          <a:ea typeface="+mn-ea"/>
          <a:cs typeface="+mn-cs"/>
        </a:defRPr>
      </a:lvl1pPr>
      <a:lvl2pPr marL="350937" indent="-150019"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900" kern="1200">
          <a:solidFill>
            <a:schemeClr val="tx1"/>
          </a:solidFill>
          <a:latin typeface="+mn-lt"/>
          <a:ea typeface="+mn-ea"/>
          <a:cs typeface="+mn-cs"/>
        </a:defRPr>
      </a:lvl2pPr>
      <a:lvl3pPr marL="505421" indent="-154484"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788" kern="1200">
          <a:solidFill>
            <a:schemeClr val="tx1"/>
          </a:solidFill>
          <a:latin typeface="+mn-lt"/>
          <a:ea typeface="+mn-ea"/>
          <a:cs typeface="+mn-cs"/>
        </a:defRPr>
      </a:lvl3pPr>
      <a:lvl4pPr marL="654547" indent="-149126"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4pPr>
      <a:lvl5pPr marL="809030" indent="-154484"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5pPr>
      <a:lvl6pPr marL="958156" indent="-149126"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5465">
          <p15:clr>
            <a:srgbClr val="F26B43"/>
          </p15:clr>
        </p15:guide>
        <p15:guide id="3" orient="horz" pos="754">
          <p15:clr>
            <a:srgbClr val="F26B43"/>
          </p15:clr>
        </p15:guide>
        <p15:guide id="4" pos="295">
          <p15:clr>
            <a:srgbClr val="F26B43"/>
          </p15:clr>
        </p15:guide>
        <p15:guide id="5" pos="2880">
          <p15:clr>
            <a:srgbClr val="F26B43"/>
          </p15:clr>
        </p15:guide>
        <p15:guide id="6" pos="2767">
          <p15:clr>
            <a:srgbClr val="F26B43"/>
          </p15:clr>
        </p15:guide>
        <p15:guide id="7" pos="2993">
          <p15:clr>
            <a:srgbClr val="F26B43"/>
          </p15:clr>
        </p15:guide>
        <p15:guide id="8" orient="horz" pos="422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95" name="think-cell Slide" r:id="rId5" imgW="360" imgH="360" progId="TCLayout.ActiveDocument.1">
                  <p:embed/>
                </p:oleObj>
              </mc:Choice>
              <mc:Fallback>
                <p:oleObj name="think-cell Slid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9"/>
          <p:cNvSpPr>
            <a:spLocks noChangeShapeType="1"/>
          </p:cNvSpPr>
          <p:nvPr/>
        </p:nvSpPr>
        <p:spPr bwMode="auto">
          <a:xfrm>
            <a:off x="468314"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dirty="0">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4"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userDrawn="1"/>
        </p:nvSpPr>
        <p:spPr bwMode="auto">
          <a:xfrm>
            <a:off x="763589" y="6630989"/>
            <a:ext cx="1100137"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600" dirty="0">
                <a:solidFill>
                  <a:srgbClr val="000000"/>
                </a:solidFill>
                <a:cs typeface="Arial" panose="020B0604020202020204" pitchFamily="34" charset="0"/>
              </a:rPr>
              <a:t>Johnson Controls, Inc. —</a:t>
            </a:r>
            <a:endParaRPr lang="en-GB" sz="600" dirty="0">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900" smtClean="0">
                <a:solidFill>
                  <a:srgbClr val="000000"/>
                </a:solidFill>
              </a:rPr>
              <a:pPr eaLnBrk="1" fontAlgn="base" hangingPunct="1">
                <a:spcBef>
                  <a:spcPct val="0"/>
                </a:spcBef>
                <a:spcAft>
                  <a:spcPct val="0"/>
                </a:spcAft>
              </a:pPr>
              <a:t>‹#›</a:t>
            </a:fld>
            <a:endParaRPr lang="de-DE" sz="900" dirty="0">
              <a:solidFill>
                <a:srgbClr val="000000"/>
              </a:solidFill>
            </a:endParaRPr>
          </a:p>
        </p:txBody>
      </p:sp>
      <p:pic>
        <p:nvPicPr>
          <p:cNvPr id="11" name="Picture 10" descr="JCI_RGB.emf"/>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594601"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4" y="1144588"/>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0"/>
            <a:ext cx="4750467" cy="193675"/>
          </a:xfrm>
          <a:prstGeom prst="rect">
            <a:avLst/>
          </a:prstGeom>
        </p:spPr>
        <p:txBody>
          <a:bodyPr vert="horz" lIns="0" tIns="0" rIns="0" bIns="0" rtlCol="0" anchor="ctr"/>
          <a:lstStyle>
            <a:lvl1pPr algn="l">
              <a:defRPr sz="600">
                <a:solidFill>
                  <a:schemeClr val="tx1"/>
                </a:solidFill>
              </a:defRPr>
            </a:lvl1pPr>
          </a:lstStyle>
          <a:p>
            <a:pPr fontAlgn="base">
              <a:spcBef>
                <a:spcPct val="0"/>
              </a:spcBef>
              <a:spcAft>
                <a:spcPct val="0"/>
              </a:spcAft>
            </a:pPr>
            <a:r>
              <a:rPr lang="en-GB" dirty="0">
                <a:solidFill>
                  <a:prstClr val="black"/>
                </a:solidFill>
                <a:cs typeface="Arial" panose="020B0604020202020204" pitchFamily="34" charset="0"/>
              </a:rPr>
              <a:t>Confidential</a:t>
            </a:r>
          </a:p>
        </p:txBody>
      </p:sp>
      <p:grpSp>
        <p:nvGrpSpPr>
          <p:cNvPr id="2" name="Group 1"/>
          <p:cNvGrpSpPr/>
          <p:nvPr userDrawn="1"/>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userDrawn="1"/>
        </p:nvGrpSpPr>
        <p:grpSpPr bwMode="white">
          <a:xfrm>
            <a:off x="-578012" y="0"/>
            <a:ext cx="503400" cy="6865938"/>
            <a:chOff x="-578175" y="0"/>
            <a:chExt cx="503840"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78175" y="1028624"/>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1/6</a:t>
              </a:r>
            </a:p>
          </p:txBody>
        </p:sp>
        <p:sp>
          <p:nvSpPr>
            <p:cNvPr id="24" name="TextBox 44"/>
            <p:cNvSpPr txBox="1">
              <a:spLocks noChangeArrowheads="1"/>
            </p:cNvSpPr>
            <p:nvPr userDrawn="1"/>
          </p:nvSpPr>
          <p:spPr bwMode="white">
            <a:xfrm>
              <a:off x="-578175" y="2182652"/>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2/6</a:t>
              </a:r>
            </a:p>
          </p:txBody>
        </p:sp>
        <p:sp>
          <p:nvSpPr>
            <p:cNvPr id="25" name="TextBox 45"/>
            <p:cNvSpPr txBox="1">
              <a:spLocks noChangeArrowheads="1"/>
            </p:cNvSpPr>
            <p:nvPr userDrawn="1"/>
          </p:nvSpPr>
          <p:spPr bwMode="white">
            <a:xfrm>
              <a:off x="-578175" y="4463721"/>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4/6</a:t>
              </a:r>
            </a:p>
          </p:txBody>
        </p:sp>
        <p:sp>
          <p:nvSpPr>
            <p:cNvPr id="26" name="TextBox 46"/>
            <p:cNvSpPr txBox="1">
              <a:spLocks noChangeArrowheads="1"/>
            </p:cNvSpPr>
            <p:nvPr userDrawn="1"/>
          </p:nvSpPr>
          <p:spPr bwMode="white">
            <a:xfrm>
              <a:off x="-578175" y="5601875"/>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5/6</a:t>
              </a:r>
            </a:p>
          </p:txBody>
        </p:sp>
        <p:sp>
          <p:nvSpPr>
            <p:cNvPr id="27" name="TextBox 47"/>
            <p:cNvSpPr txBox="1">
              <a:spLocks noChangeArrowheads="1"/>
            </p:cNvSpPr>
            <p:nvPr userDrawn="1"/>
          </p:nvSpPr>
          <p:spPr bwMode="white">
            <a:xfrm>
              <a:off x="-578175" y="1611194"/>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1/4</a:t>
              </a:r>
            </a:p>
          </p:txBody>
        </p:sp>
        <p:sp>
          <p:nvSpPr>
            <p:cNvPr id="28" name="TextBox 48"/>
            <p:cNvSpPr txBox="1">
              <a:spLocks noChangeArrowheads="1"/>
            </p:cNvSpPr>
            <p:nvPr userDrawn="1"/>
          </p:nvSpPr>
          <p:spPr bwMode="white">
            <a:xfrm>
              <a:off x="-578175" y="5049466"/>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3/4</a:t>
              </a:r>
            </a:p>
          </p:txBody>
        </p:sp>
        <p:sp>
          <p:nvSpPr>
            <p:cNvPr id="29" name="TextBox 49"/>
            <p:cNvSpPr txBox="1">
              <a:spLocks noChangeArrowheads="1"/>
            </p:cNvSpPr>
            <p:nvPr userDrawn="1"/>
          </p:nvSpPr>
          <p:spPr bwMode="white">
            <a:xfrm>
              <a:off x="-578175" y="3338267"/>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1/2</a:t>
              </a:r>
            </a:p>
          </p:txBody>
        </p:sp>
      </p:grpSp>
    </p:spTree>
    <p:extLst>
      <p:ext uri="{BB962C8B-B14F-4D97-AF65-F5344CB8AC3E}">
        <p14:creationId xmlns:p14="http://schemas.microsoft.com/office/powerpoint/2010/main" val="663685691"/>
      </p:ext>
    </p:extLst>
  </p:cSld>
  <p:clrMap bg1="lt1" tx1="dk1" bg2="lt2" tx2="dk2" accent1="accent1" accent2="accent2" accent3="accent3" accent4="accent4" accent5="accent5" accent6="accent6" hlink="hlink" folHlink="folHlink"/>
  <p:sldLayoutIdLst>
    <p:sldLayoutId id="2147483847" r:id="rId1"/>
  </p:sldLayoutIdLst>
  <p:transition>
    <p:fade/>
  </p:transition>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66700" indent="-266700"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800" kern="1200">
          <a:solidFill>
            <a:schemeClr val="tx1"/>
          </a:solidFill>
          <a:latin typeface="+mn-lt"/>
          <a:ea typeface="+mn-ea"/>
          <a:cs typeface="+mn-cs"/>
        </a:defRPr>
      </a:lvl1pPr>
      <a:lvl2pPr marL="623888" indent="-266700"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600" kern="1200">
          <a:solidFill>
            <a:schemeClr val="tx1"/>
          </a:solidFill>
          <a:latin typeface="+mn-lt"/>
          <a:ea typeface="+mn-ea"/>
          <a:cs typeface="+mn-cs"/>
        </a:defRPr>
      </a:lvl2pPr>
      <a:lvl3pPr marL="898525" indent="-274638"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400" kern="1200">
          <a:solidFill>
            <a:schemeClr val="tx1"/>
          </a:solidFill>
          <a:latin typeface="+mn-lt"/>
          <a:ea typeface="+mn-ea"/>
          <a:cs typeface="+mn-cs"/>
        </a:defRPr>
      </a:lvl3pPr>
      <a:lvl4pPr marL="1163638" indent="-265113"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4pPr>
      <a:lvl5pPr marL="1438275" indent="-274638"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5pPr>
      <a:lvl6pPr marL="1703388" indent="-265113"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5465">
          <p15:clr>
            <a:srgbClr val="F26B43"/>
          </p15:clr>
        </p15:guide>
        <p15:guide id="3" orient="horz" pos="754">
          <p15:clr>
            <a:srgbClr val="F26B43"/>
          </p15:clr>
        </p15:guide>
        <p15:guide id="4" pos="295">
          <p15:clr>
            <a:srgbClr val="F26B43"/>
          </p15:clr>
        </p15:guide>
        <p15:guide id="5" pos="2880">
          <p15:clr>
            <a:srgbClr val="F26B43"/>
          </p15:clr>
        </p15:guide>
        <p15:guide id="6" pos="2767">
          <p15:clr>
            <a:srgbClr val="F26B43"/>
          </p15:clr>
        </p15:guide>
        <p15:guide id="7" pos="2993">
          <p15:clr>
            <a:srgbClr val="F26B43"/>
          </p15:clr>
        </p15:guide>
        <p15:guide id="8" orient="horz" pos="422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18"/>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10312" name="think-cell Slide" r:id="rId19" imgW="360" imgH="360" progId="TCLayout.ActiveDocument.1">
                  <p:embed/>
                </p:oleObj>
              </mc:Choice>
              <mc:Fallback>
                <p:oleObj name="think-cell Slide" r:id="rId19" imgW="360" imgH="360" progId="TCLayout.ActiveDocument.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9"/>
          <p:cNvSpPr>
            <a:spLocks noChangeShapeType="1"/>
          </p:cNvSpPr>
          <p:nvPr/>
        </p:nvSpPr>
        <p:spPr bwMode="auto">
          <a:xfrm>
            <a:off x="468315"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z="1350" dirty="0">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5"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000000"/>
                </a:solidFill>
                <a:cs typeface="Arial" panose="020B0604020202020204" pitchFamily="34" charset="0"/>
              </a:rPr>
              <a:t>Johnson Controls, Inc. —</a:t>
            </a:r>
            <a:endParaRPr lang="en-GB" sz="450" dirty="0">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srgbClr val="000000"/>
                </a:solidFill>
              </a:rPr>
              <a:pPr eaLnBrk="1" fontAlgn="base" hangingPunct="1">
                <a:spcBef>
                  <a:spcPct val="0"/>
                </a:spcBef>
                <a:spcAft>
                  <a:spcPct val="0"/>
                </a:spcAft>
              </a:pPr>
              <a:t>‹#›</a:t>
            </a:fld>
            <a:endParaRPr lang="de-DE" sz="675" dirty="0">
              <a:solidFill>
                <a:srgbClr val="000000"/>
              </a:solidFill>
            </a:endParaRPr>
          </a:p>
        </p:txBody>
      </p:sp>
      <p:pic>
        <p:nvPicPr>
          <p:cNvPr id="11" name="Picture 10" descr="JCI_RGB.emf"/>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7812360" y="6165304"/>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5" y="1144589"/>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tx1"/>
                </a:solidFill>
              </a:defRPr>
            </a:lvl1pPr>
          </a:lstStyle>
          <a:p>
            <a:pPr fontAlgn="base">
              <a:spcBef>
                <a:spcPct val="0"/>
              </a:spcBef>
              <a:spcAft>
                <a:spcPct val="0"/>
              </a:spcAft>
            </a:pPr>
            <a:r>
              <a:rPr lang="en-GB" dirty="0">
                <a:solidFill>
                  <a:prstClr val="black"/>
                </a:solidFill>
                <a:cs typeface="Arial" panose="020B0604020202020204" pitchFamily="34" charset="0"/>
              </a:rPr>
              <a:t>Knowledge Navigator</a:t>
            </a:r>
          </a:p>
        </p:txBody>
      </p:sp>
      <p:grpSp>
        <p:nvGrpSpPr>
          <p:cNvPr id="2" name="Group 1"/>
          <p:cNvGrpSpPr/>
          <p:nvPr userDrawn="1"/>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userDrawn="1"/>
        </p:nvGrpSpPr>
        <p:grpSpPr bwMode="white">
          <a:xfrm>
            <a:off x="-565150" y="0"/>
            <a:ext cx="490538"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2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2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2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2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2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spTree>
    <p:extLst>
      <p:ext uri="{BB962C8B-B14F-4D97-AF65-F5344CB8AC3E}">
        <p14:creationId xmlns:p14="http://schemas.microsoft.com/office/powerpoint/2010/main" val="3053145356"/>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Lst>
  <p:transition>
    <p:fade/>
  </p:transition>
  <p:hf sldNum="0" hdr="0" dt="0"/>
  <p:txStyles>
    <p:titleStyle>
      <a:lvl1pPr algn="l" defTabSz="68580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00025" indent="-20002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350" kern="1200">
          <a:solidFill>
            <a:schemeClr val="tx1"/>
          </a:solidFill>
          <a:latin typeface="+mn-lt"/>
          <a:ea typeface="+mn-ea"/>
          <a:cs typeface="+mn-cs"/>
        </a:defRPr>
      </a:lvl1pPr>
      <a:lvl2pPr marL="467916" indent="-20002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200" kern="1200">
          <a:solidFill>
            <a:schemeClr val="tx1"/>
          </a:solidFill>
          <a:latin typeface="+mn-lt"/>
          <a:ea typeface="+mn-ea"/>
          <a:cs typeface="+mn-cs"/>
        </a:defRPr>
      </a:lvl2pPr>
      <a:lvl3pPr marL="673894" indent="-205979"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050" kern="1200">
          <a:solidFill>
            <a:schemeClr val="tx1"/>
          </a:solidFill>
          <a:latin typeface="+mn-lt"/>
          <a:ea typeface="+mn-ea"/>
          <a:cs typeface="+mn-cs"/>
        </a:defRPr>
      </a:lvl3pPr>
      <a:lvl4pPr marL="872729" indent="-19883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4pPr>
      <a:lvl5pPr marL="1078706" indent="-205979"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5pPr>
      <a:lvl6pPr marL="1277541" indent="-19883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7287">
          <p15:clr>
            <a:srgbClr val="F26B43"/>
          </p15:clr>
        </p15:guide>
        <p15:guide id="3" orient="horz" pos="754">
          <p15:clr>
            <a:srgbClr val="F26B43"/>
          </p15:clr>
        </p15:guide>
        <p15:guide id="4" pos="393">
          <p15:clr>
            <a:srgbClr val="F26B43"/>
          </p15:clr>
        </p15:guide>
        <p15:guide id="5" pos="3840">
          <p15:clr>
            <a:srgbClr val="F26B43"/>
          </p15:clr>
        </p15:guide>
        <p15:guide id="6" pos="3689">
          <p15:clr>
            <a:srgbClr val="F26B43"/>
          </p15:clr>
        </p15:guide>
        <p15:guide id="7" pos="3991">
          <p15:clr>
            <a:srgbClr val="F26B43"/>
          </p15:clr>
        </p15:guide>
        <p15:guide id="8" orient="horz" pos="422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9"/>
          <p:cNvSpPr>
            <a:spLocks noChangeShapeType="1"/>
          </p:cNvSpPr>
          <p:nvPr/>
        </p:nvSpPr>
        <p:spPr bwMode="auto">
          <a:xfrm>
            <a:off x="468316"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z="1013" dirty="0">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6"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000000"/>
                </a:solidFill>
                <a:cs typeface="Arial" panose="020B0604020202020204" pitchFamily="34" charset="0"/>
              </a:rPr>
              <a:t>Johnson Controls, Inc. —</a:t>
            </a:r>
            <a:endParaRPr lang="en-GB" sz="338" dirty="0">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srgbClr val="000000"/>
                </a:solidFill>
              </a:rPr>
              <a:pPr eaLnBrk="1" fontAlgn="base" hangingPunct="1">
                <a:spcBef>
                  <a:spcPct val="0"/>
                </a:spcBef>
                <a:spcAft>
                  <a:spcPct val="0"/>
                </a:spcAft>
              </a:pPr>
              <a:t>‹#›</a:t>
            </a:fld>
            <a:endParaRPr lang="de-DE" sz="506">
              <a:solidFill>
                <a:srgbClr val="000000"/>
              </a:solidFill>
            </a:endParaRPr>
          </a:p>
        </p:txBody>
      </p:sp>
      <p:pic>
        <p:nvPicPr>
          <p:cNvPr id="11" name="Picture 10" descr="JCI_RGB.emf"/>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5" y="1144589"/>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tx1"/>
                </a:solidFill>
              </a:defRPr>
            </a:lvl1pPr>
          </a:lstStyle>
          <a:p>
            <a:pPr fontAlgn="base">
              <a:spcBef>
                <a:spcPct val="0"/>
              </a:spcBef>
              <a:spcAft>
                <a:spcPct val="0"/>
              </a:spcAft>
            </a:pPr>
            <a:r>
              <a:rPr lang="en-US">
                <a:solidFill>
                  <a:prstClr val="black"/>
                </a:solidFill>
                <a:cs typeface="Arial" panose="020B0604020202020204" pitchFamily="34" charset="0"/>
              </a:rPr>
              <a:t>Gregory Ciotti, Customer Retention Strategies that Work</a:t>
            </a:r>
            <a:endParaRPr lang="en-GB" dirty="0">
              <a:solidFill>
                <a:prstClr val="black"/>
              </a:solidFill>
              <a:cs typeface="Arial" panose="020B0604020202020204" pitchFamily="34" charset="0"/>
            </a:endParaRPr>
          </a:p>
        </p:txBody>
      </p:sp>
      <p:grpSp>
        <p:nvGrpSpPr>
          <p:cNvPr id="2" name="Group 1"/>
          <p:cNvGrpSpPr/>
          <p:nvPr/>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p:nvGrpSpPr>
        <p:grpSpPr bwMode="white">
          <a:xfrm>
            <a:off x="-565150" y="0"/>
            <a:ext cx="490538"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2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2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2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2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2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spTree>
    <p:extLst>
      <p:ext uri="{BB962C8B-B14F-4D97-AF65-F5344CB8AC3E}">
        <p14:creationId xmlns:p14="http://schemas.microsoft.com/office/powerpoint/2010/main" val="83723483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ransition>
    <p:fade/>
  </p:transition>
  <p:hf sldNum="0" hdr="0" dt="0"/>
  <p:txStyles>
    <p:titleStyle>
      <a:lvl1pPr algn="l" defTabSz="514350" rtl="0" eaLnBrk="1" latinLnBrk="0" hangingPunct="1">
        <a:lnSpc>
          <a:spcPct val="90000"/>
        </a:lnSpc>
        <a:spcBef>
          <a:spcPct val="0"/>
        </a:spcBef>
        <a:buNone/>
        <a:defRPr sz="1350" kern="1200">
          <a:solidFill>
            <a:schemeClr val="tx1"/>
          </a:solidFill>
          <a:latin typeface="+mj-lt"/>
          <a:ea typeface="+mj-ea"/>
          <a:cs typeface="+mj-cs"/>
        </a:defRPr>
      </a:lvl1pPr>
    </p:titleStyle>
    <p:bodyStyle>
      <a:lvl1pPr marL="150019" indent="-150019"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1013" kern="1200">
          <a:solidFill>
            <a:schemeClr val="tx1"/>
          </a:solidFill>
          <a:latin typeface="+mn-lt"/>
          <a:ea typeface="+mn-ea"/>
          <a:cs typeface="+mn-cs"/>
        </a:defRPr>
      </a:lvl1pPr>
      <a:lvl2pPr marL="350937" indent="-150019"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900" kern="1200">
          <a:solidFill>
            <a:schemeClr val="tx1"/>
          </a:solidFill>
          <a:latin typeface="+mn-lt"/>
          <a:ea typeface="+mn-ea"/>
          <a:cs typeface="+mn-cs"/>
        </a:defRPr>
      </a:lvl2pPr>
      <a:lvl3pPr marL="505421" indent="-154484"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788" kern="1200">
          <a:solidFill>
            <a:schemeClr val="tx1"/>
          </a:solidFill>
          <a:latin typeface="+mn-lt"/>
          <a:ea typeface="+mn-ea"/>
          <a:cs typeface="+mn-cs"/>
        </a:defRPr>
      </a:lvl3pPr>
      <a:lvl4pPr marL="654547" indent="-149126"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4pPr>
      <a:lvl5pPr marL="809030" indent="-154484"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5pPr>
      <a:lvl6pPr marL="958156" indent="-149126"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5465">
          <p15:clr>
            <a:srgbClr val="F26B43"/>
          </p15:clr>
        </p15:guide>
        <p15:guide id="3" orient="horz" pos="754">
          <p15:clr>
            <a:srgbClr val="F26B43"/>
          </p15:clr>
        </p15:guide>
        <p15:guide id="4" pos="295">
          <p15:clr>
            <a:srgbClr val="F26B43"/>
          </p15:clr>
        </p15:guide>
        <p15:guide id="5" pos="2880">
          <p15:clr>
            <a:srgbClr val="F26B43"/>
          </p15:clr>
        </p15:guide>
        <p15:guide id="6" pos="2767">
          <p15:clr>
            <a:srgbClr val="F26B43"/>
          </p15:clr>
        </p15:guide>
        <p15:guide id="7" pos="2993">
          <p15:clr>
            <a:srgbClr val="F26B43"/>
          </p15:clr>
        </p15:guide>
        <p15:guide id="8" orient="horz" pos="422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9" name="Picture 7" descr="JCI_logo_small"/>
          <p:cNvPicPr>
            <a:picLocks noChangeAspect="1" noChangeArrowheads="1"/>
          </p:cNvPicPr>
          <p:nvPr userDrawn="1"/>
        </p:nvPicPr>
        <p:blipFill>
          <a:blip r:embed="rId4">
            <a:clrChange>
              <a:clrFrom>
                <a:srgbClr val="FFFFFF"/>
              </a:clrFrom>
              <a:clrTo>
                <a:srgbClr val="FFFFFF">
                  <a:alpha val="0"/>
                </a:srgbClr>
              </a:clrTo>
            </a:clrChange>
          </a:blip>
          <a:srcRect b="9802"/>
          <a:stretch>
            <a:fillRect/>
          </a:stretch>
        </p:blipFill>
        <p:spPr bwMode="auto">
          <a:xfrm>
            <a:off x="7509031" y="5864352"/>
            <a:ext cx="1379699" cy="1022372"/>
          </a:xfrm>
          <a:prstGeom prst="rect">
            <a:avLst/>
          </a:prstGeom>
          <a:noFill/>
          <a:ln w="9525">
            <a:noFill/>
            <a:miter lim="800000"/>
            <a:headEnd/>
            <a:tailEnd/>
          </a:ln>
        </p:spPr>
      </p:pic>
      <p:sp>
        <p:nvSpPr>
          <p:cNvPr id="21" name="Rectangle 5"/>
          <p:cNvSpPr txBox="1">
            <a:spLocks noChangeArrowheads="1"/>
          </p:cNvSpPr>
          <p:nvPr userDrawn="1"/>
        </p:nvSpPr>
        <p:spPr bwMode="auto">
          <a:xfrm>
            <a:off x="618036" y="6277113"/>
            <a:ext cx="3766542" cy="1968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000" kern="1200" smtClean="0">
                <a:solidFill>
                  <a:schemeClr val="bg2"/>
                </a:solidFill>
                <a:latin typeface="Arial" pitchFamily="-97"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r>
              <a:rPr lang="de-DE" sz="1050" dirty="0">
                <a:solidFill>
                  <a:srgbClr val="878785"/>
                </a:solidFill>
                <a:latin typeface="Trebuchet MS" panose="020B0603020202020204" pitchFamily="34" charset="0"/>
              </a:rPr>
              <a:t>Johnson Controls</a:t>
            </a:r>
          </a:p>
        </p:txBody>
      </p:sp>
      <p:sp>
        <p:nvSpPr>
          <p:cNvPr id="22" name="Rectangle 6"/>
          <p:cNvSpPr txBox="1">
            <a:spLocks noChangeArrowheads="1"/>
          </p:cNvSpPr>
          <p:nvPr userDrawn="1"/>
        </p:nvSpPr>
        <p:spPr bwMode="auto">
          <a:xfrm>
            <a:off x="247650" y="6300614"/>
            <a:ext cx="205857" cy="1968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000" b="1" kern="1200">
                <a:solidFill>
                  <a:schemeClr val="tx1"/>
                </a:solidFill>
                <a:latin typeface="Arial" pitchFamily="-97"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0F3CC5D-F9E9-D247-AA6D-FFD5821425E6}" type="slidenum">
              <a:rPr lang="de-DE" sz="1050" smtClean="0">
                <a:solidFill>
                  <a:srgbClr val="000000"/>
                </a:solidFill>
                <a:latin typeface="Trebuchet MS" panose="020B0603020202020204" pitchFamily="34" charset="0"/>
              </a:rPr>
              <a:pPr fontAlgn="base">
                <a:spcBef>
                  <a:spcPct val="0"/>
                </a:spcBef>
                <a:spcAft>
                  <a:spcPct val="0"/>
                </a:spcAft>
                <a:defRPr/>
              </a:pPr>
              <a:t>‹#›</a:t>
            </a:fld>
            <a:endParaRPr lang="de-DE" sz="900" dirty="0">
              <a:solidFill>
                <a:srgbClr val="000000"/>
              </a:solidFill>
              <a:latin typeface="Trebuchet MS" panose="020B0603020202020204" pitchFamily="34" charset="0"/>
            </a:endParaRPr>
          </a:p>
        </p:txBody>
      </p:sp>
      <p:sp>
        <p:nvSpPr>
          <p:cNvPr id="23" name="Line 8"/>
          <p:cNvSpPr>
            <a:spLocks noChangeShapeType="1"/>
          </p:cNvSpPr>
          <p:nvPr userDrawn="1"/>
        </p:nvSpPr>
        <p:spPr bwMode="auto">
          <a:xfrm flipV="1">
            <a:off x="247650" y="6010656"/>
            <a:ext cx="8641080" cy="0"/>
          </a:xfrm>
          <a:prstGeom prst="line">
            <a:avLst/>
          </a:prstGeom>
          <a:noFill/>
          <a:ln w="9525">
            <a:solidFill>
              <a:srgbClr val="B4DC72"/>
            </a:solidFill>
            <a:round/>
            <a:headEnd/>
            <a:tailEnd/>
          </a:ln>
          <a:effectLst/>
        </p:spPr>
        <p:txBody>
          <a:bodyPr wrap="none" anchor="ctr">
            <a:prstTxWarp prst="textNoShape">
              <a:avLst/>
            </a:prstTxWarp>
          </a:bodyPr>
          <a:lstStyle/>
          <a:p>
            <a:pPr fontAlgn="base">
              <a:spcBef>
                <a:spcPct val="0"/>
              </a:spcBef>
              <a:spcAft>
                <a:spcPct val="0"/>
              </a:spcAft>
            </a:pPr>
            <a:endParaRPr lang="en-US" sz="1350" dirty="0">
              <a:solidFill>
                <a:srgbClr val="000000"/>
              </a:solidFill>
              <a:ea typeface="ＭＳ Ｐゴシック" pitchFamily="32" charset="-128"/>
            </a:endParaRPr>
          </a:p>
        </p:txBody>
      </p:sp>
      <p:sp>
        <p:nvSpPr>
          <p:cNvPr id="24" name="Line 9"/>
          <p:cNvSpPr>
            <a:spLocks noChangeShapeType="1"/>
          </p:cNvSpPr>
          <p:nvPr userDrawn="1"/>
        </p:nvSpPr>
        <p:spPr bwMode="auto">
          <a:xfrm>
            <a:off x="247650" y="801846"/>
            <a:ext cx="8641080" cy="0"/>
          </a:xfrm>
          <a:prstGeom prst="line">
            <a:avLst/>
          </a:prstGeom>
          <a:noFill/>
          <a:ln w="9525">
            <a:solidFill>
              <a:srgbClr val="B4DC72"/>
            </a:solidFill>
            <a:round/>
            <a:headEnd/>
            <a:tailEnd/>
          </a:ln>
          <a:effectLst/>
        </p:spPr>
        <p:txBody>
          <a:bodyPr wrap="none" anchor="ctr">
            <a:prstTxWarp prst="textNoShape">
              <a:avLst/>
            </a:prstTxWarp>
          </a:bodyPr>
          <a:lstStyle/>
          <a:p>
            <a:pPr fontAlgn="base">
              <a:spcBef>
                <a:spcPct val="0"/>
              </a:spcBef>
              <a:spcAft>
                <a:spcPct val="0"/>
              </a:spcAft>
              <a:defRPr/>
            </a:pPr>
            <a:endParaRPr lang="en-US" sz="1350" dirty="0">
              <a:solidFill>
                <a:srgbClr val="000000"/>
              </a:solidFill>
              <a:ea typeface="ＭＳ Ｐゴシック" pitchFamily="32" charset="-128"/>
            </a:endParaRPr>
          </a:p>
        </p:txBody>
      </p: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27150" y="336817"/>
            <a:ext cx="1143462" cy="321376"/>
          </a:xfrm>
          <a:prstGeom prst="rect">
            <a:avLst/>
          </a:prstGeom>
        </p:spPr>
      </p:pic>
    </p:spTree>
    <p:extLst>
      <p:ext uri="{BB962C8B-B14F-4D97-AF65-F5344CB8AC3E}">
        <p14:creationId xmlns:p14="http://schemas.microsoft.com/office/powerpoint/2010/main" val="2905688780"/>
      </p:ext>
    </p:extLst>
  </p:cSld>
  <p:clrMap bg1="lt1" tx1="dk1" bg2="lt2" tx2="dk2" accent1="accent1" accent2="accent2" accent3="accent3" accent4="accent4" accent5="accent5" accent6="accent6" hlink="hlink" folHlink="folHlink"/>
  <p:sldLayoutIdLst>
    <p:sldLayoutId id="2147483923"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1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3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4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46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594" indent="-228594" algn="l" defTabSz="1566582"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14" indent="-225419" algn="l" defTabSz="1566582"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783" indent="-228594" algn="l" defTabSz="1566582"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378" indent="-228594" algn="l" defTabSz="1566582"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2972" indent="-228594" algn="l" defTabSz="1566582"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088"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05"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21"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37"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33" rtl="0" eaLnBrk="1" latinLnBrk="0" hangingPunct="1">
        <a:defRPr sz="1500" kern="1200">
          <a:solidFill>
            <a:schemeClr val="tx1"/>
          </a:solidFill>
          <a:latin typeface="+mn-lt"/>
          <a:ea typeface="+mn-ea"/>
          <a:cs typeface="+mn-cs"/>
        </a:defRPr>
      </a:lvl1pPr>
      <a:lvl2pPr marL="389616" algn="l" defTabSz="779233" rtl="0" eaLnBrk="1" latinLnBrk="0" hangingPunct="1">
        <a:defRPr sz="1500" kern="1200">
          <a:solidFill>
            <a:schemeClr val="tx1"/>
          </a:solidFill>
          <a:latin typeface="+mn-lt"/>
          <a:ea typeface="+mn-ea"/>
          <a:cs typeface="+mn-cs"/>
        </a:defRPr>
      </a:lvl2pPr>
      <a:lvl3pPr marL="779233" algn="l" defTabSz="779233" rtl="0" eaLnBrk="1" latinLnBrk="0" hangingPunct="1">
        <a:defRPr sz="1500" kern="1200">
          <a:solidFill>
            <a:schemeClr val="tx1"/>
          </a:solidFill>
          <a:latin typeface="+mn-lt"/>
          <a:ea typeface="+mn-ea"/>
          <a:cs typeface="+mn-cs"/>
        </a:defRPr>
      </a:lvl3pPr>
      <a:lvl4pPr marL="1168849" algn="l" defTabSz="779233" rtl="0" eaLnBrk="1" latinLnBrk="0" hangingPunct="1">
        <a:defRPr sz="1500" kern="1200">
          <a:solidFill>
            <a:schemeClr val="tx1"/>
          </a:solidFill>
          <a:latin typeface="+mn-lt"/>
          <a:ea typeface="+mn-ea"/>
          <a:cs typeface="+mn-cs"/>
        </a:defRPr>
      </a:lvl4pPr>
      <a:lvl5pPr marL="1558464" algn="l" defTabSz="779233" rtl="0" eaLnBrk="1" latinLnBrk="0" hangingPunct="1">
        <a:defRPr sz="1500" kern="1200">
          <a:solidFill>
            <a:schemeClr val="tx1"/>
          </a:solidFill>
          <a:latin typeface="+mn-lt"/>
          <a:ea typeface="+mn-ea"/>
          <a:cs typeface="+mn-cs"/>
        </a:defRPr>
      </a:lvl5pPr>
      <a:lvl6pPr marL="1948080" algn="l" defTabSz="779233" rtl="0" eaLnBrk="1" latinLnBrk="0" hangingPunct="1">
        <a:defRPr sz="1500" kern="1200">
          <a:solidFill>
            <a:schemeClr val="tx1"/>
          </a:solidFill>
          <a:latin typeface="+mn-lt"/>
          <a:ea typeface="+mn-ea"/>
          <a:cs typeface="+mn-cs"/>
        </a:defRPr>
      </a:lvl6pPr>
      <a:lvl7pPr marL="2337697" algn="l" defTabSz="779233" rtl="0" eaLnBrk="1" latinLnBrk="0" hangingPunct="1">
        <a:defRPr sz="1500" kern="1200">
          <a:solidFill>
            <a:schemeClr val="tx1"/>
          </a:solidFill>
          <a:latin typeface="+mn-lt"/>
          <a:ea typeface="+mn-ea"/>
          <a:cs typeface="+mn-cs"/>
        </a:defRPr>
      </a:lvl7pPr>
      <a:lvl8pPr marL="2727313" algn="l" defTabSz="779233" rtl="0" eaLnBrk="1" latinLnBrk="0" hangingPunct="1">
        <a:defRPr sz="1500" kern="1200">
          <a:solidFill>
            <a:schemeClr val="tx1"/>
          </a:solidFill>
          <a:latin typeface="+mn-lt"/>
          <a:ea typeface="+mn-ea"/>
          <a:cs typeface="+mn-cs"/>
        </a:defRPr>
      </a:lvl8pPr>
      <a:lvl9pPr marL="3116929" algn="l" defTabSz="77923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ounded Rectangle 94"/>
          <p:cNvSpPr/>
          <p:nvPr/>
        </p:nvSpPr>
        <p:spPr bwMode="auto">
          <a:xfrm>
            <a:off x="7760662" y="1527080"/>
            <a:ext cx="1316540" cy="548521"/>
          </a:xfrm>
          <a:prstGeom prst="roundRect">
            <a:avLst>
              <a:gd name="adj" fmla="val 9101"/>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eaLnBrk="0" hangingPunct="0">
              <a:spcBef>
                <a:spcPct val="20000"/>
              </a:spcBef>
            </a:pPr>
            <a:endParaRPr lang="en-US" sz="2200" i="1" dirty="0">
              <a:solidFill>
                <a:srgbClr val="4D4F53"/>
              </a:solidFill>
            </a:endParaRPr>
          </a:p>
        </p:txBody>
      </p:sp>
      <p:sp>
        <p:nvSpPr>
          <p:cNvPr id="87" name="Rounded Rectangle 86"/>
          <p:cNvSpPr/>
          <p:nvPr/>
        </p:nvSpPr>
        <p:spPr bwMode="auto">
          <a:xfrm>
            <a:off x="7727041" y="894783"/>
            <a:ext cx="1266340" cy="548521"/>
          </a:xfrm>
          <a:prstGeom prst="roundRect">
            <a:avLst>
              <a:gd name="adj" fmla="val 9101"/>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eaLnBrk="0" hangingPunct="0">
              <a:spcBef>
                <a:spcPct val="20000"/>
              </a:spcBef>
            </a:pPr>
            <a:endParaRPr lang="en-US" sz="2200" i="1" dirty="0">
              <a:solidFill>
                <a:srgbClr val="4D4F53"/>
              </a:solidFill>
            </a:endParaRPr>
          </a:p>
        </p:txBody>
      </p:sp>
      <p:sp>
        <p:nvSpPr>
          <p:cNvPr id="74" name="Rounded Rectangle 73"/>
          <p:cNvSpPr/>
          <p:nvPr/>
        </p:nvSpPr>
        <p:spPr bwMode="auto">
          <a:xfrm>
            <a:off x="1505909" y="917023"/>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Business context</a:t>
            </a:r>
          </a:p>
          <a:p>
            <a:pPr algn="ctr">
              <a:spcBef>
                <a:spcPct val="20000"/>
              </a:spcBef>
              <a:buClr>
                <a:schemeClr val="bg1"/>
              </a:buClr>
              <a:buSzPct val="100000"/>
            </a:pPr>
            <a:r>
              <a:rPr lang="en-US" sz="1400" kern="0" dirty="0">
                <a:ln>
                  <a:solidFill>
                    <a:schemeClr val="bg1">
                      <a:alpha val="0"/>
                    </a:schemeClr>
                  </a:solidFill>
                </a:ln>
                <a:solidFill>
                  <a:schemeClr val="bg1"/>
                </a:solidFill>
              </a:rPr>
              <a:t>(Breakfast Served)</a:t>
            </a:r>
          </a:p>
        </p:txBody>
      </p:sp>
      <p:sp>
        <p:nvSpPr>
          <p:cNvPr id="75" name="Rounded Rectangle 74"/>
          <p:cNvSpPr/>
          <p:nvPr/>
        </p:nvSpPr>
        <p:spPr bwMode="auto">
          <a:xfrm>
            <a:off x="1505909" y="1561702"/>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Product/Solution Vision</a:t>
            </a:r>
          </a:p>
        </p:txBody>
      </p:sp>
      <p:sp>
        <p:nvSpPr>
          <p:cNvPr id="76" name="Rounded Rectangle 75"/>
          <p:cNvSpPr/>
          <p:nvPr/>
        </p:nvSpPr>
        <p:spPr bwMode="auto">
          <a:xfrm>
            <a:off x="1505909" y="3695700"/>
            <a:ext cx="2254001" cy="1188720"/>
          </a:xfrm>
          <a:prstGeom prst="roundRect">
            <a:avLst>
              <a:gd name="adj" fmla="val 7605"/>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Team breakouts</a:t>
            </a:r>
          </a:p>
        </p:txBody>
      </p:sp>
      <p:sp>
        <p:nvSpPr>
          <p:cNvPr id="77" name="Rounded Rectangle 76"/>
          <p:cNvSpPr/>
          <p:nvPr/>
        </p:nvSpPr>
        <p:spPr bwMode="auto">
          <a:xfrm>
            <a:off x="1505909" y="5058227"/>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Draft plan review</a:t>
            </a:r>
          </a:p>
        </p:txBody>
      </p:sp>
      <p:sp>
        <p:nvSpPr>
          <p:cNvPr id="78" name="TextBox 32"/>
          <p:cNvSpPr txBox="1">
            <a:spLocks noChangeArrowheads="1"/>
          </p:cNvSpPr>
          <p:nvPr/>
        </p:nvSpPr>
        <p:spPr bwMode="auto">
          <a:xfrm>
            <a:off x="638808" y="964164"/>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8:00-</a:t>
            </a:r>
            <a:br>
              <a:rPr lang="en-US" sz="1400" dirty="0">
                <a:latin typeface="Arial"/>
                <a:cs typeface="Arial"/>
              </a:rPr>
            </a:br>
            <a:r>
              <a:rPr lang="en-US" sz="1400" dirty="0">
                <a:latin typeface="Arial"/>
                <a:cs typeface="Arial"/>
              </a:rPr>
              <a:t>9:00</a:t>
            </a:r>
          </a:p>
        </p:txBody>
      </p:sp>
      <p:sp>
        <p:nvSpPr>
          <p:cNvPr id="79" name="TextBox 33"/>
          <p:cNvSpPr txBox="1">
            <a:spLocks noChangeArrowheads="1"/>
          </p:cNvSpPr>
          <p:nvPr/>
        </p:nvSpPr>
        <p:spPr bwMode="auto">
          <a:xfrm>
            <a:off x="638808" y="1695541"/>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9:00-</a:t>
            </a:r>
            <a:br>
              <a:rPr lang="en-US" sz="1400" dirty="0">
                <a:latin typeface="Arial"/>
                <a:cs typeface="Arial"/>
              </a:rPr>
            </a:br>
            <a:r>
              <a:rPr lang="en-US" sz="1400" dirty="0" smtClean="0">
                <a:latin typeface="Arial"/>
                <a:cs typeface="Arial"/>
              </a:rPr>
              <a:t>10:15</a:t>
            </a:r>
            <a:endParaRPr lang="en-US" sz="1400" dirty="0">
              <a:latin typeface="Arial"/>
              <a:cs typeface="Arial"/>
            </a:endParaRPr>
          </a:p>
        </p:txBody>
      </p:sp>
      <p:sp>
        <p:nvSpPr>
          <p:cNvPr id="80" name="TextBox 34"/>
          <p:cNvSpPr txBox="1">
            <a:spLocks noChangeArrowheads="1"/>
          </p:cNvSpPr>
          <p:nvPr/>
        </p:nvSpPr>
        <p:spPr bwMode="auto">
          <a:xfrm>
            <a:off x="638808" y="4115587"/>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1:00-</a:t>
            </a:r>
            <a:br>
              <a:rPr lang="en-US" sz="1400" dirty="0">
                <a:latin typeface="Arial"/>
                <a:cs typeface="Arial"/>
              </a:rPr>
            </a:br>
            <a:r>
              <a:rPr lang="en-US" sz="1400" dirty="0">
                <a:latin typeface="Arial"/>
                <a:cs typeface="Arial"/>
              </a:rPr>
              <a:t>4:00</a:t>
            </a:r>
          </a:p>
        </p:txBody>
      </p:sp>
      <p:sp>
        <p:nvSpPr>
          <p:cNvPr id="82" name="TextBox 38"/>
          <p:cNvSpPr txBox="1">
            <a:spLocks noChangeArrowheads="1"/>
          </p:cNvSpPr>
          <p:nvPr/>
        </p:nvSpPr>
        <p:spPr bwMode="auto">
          <a:xfrm>
            <a:off x="638808" y="5865181"/>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5:00-</a:t>
            </a:r>
            <a:br>
              <a:rPr lang="en-US" sz="1400" dirty="0">
                <a:latin typeface="Arial"/>
                <a:cs typeface="Arial"/>
              </a:rPr>
            </a:br>
            <a:r>
              <a:rPr lang="en-US" sz="1400" dirty="0">
                <a:latin typeface="Arial"/>
                <a:cs typeface="Arial"/>
              </a:rPr>
              <a:t>6:00</a:t>
            </a:r>
          </a:p>
        </p:txBody>
      </p:sp>
      <p:sp>
        <p:nvSpPr>
          <p:cNvPr id="122" name="Rounded Rectangle 121"/>
          <p:cNvSpPr/>
          <p:nvPr/>
        </p:nvSpPr>
        <p:spPr bwMode="auto">
          <a:xfrm>
            <a:off x="1505909" y="2285987"/>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200" kern="0" dirty="0" smtClean="0">
                <a:ln>
                  <a:solidFill>
                    <a:schemeClr val="bg1">
                      <a:alpha val="0"/>
                    </a:schemeClr>
                  </a:solidFill>
                </a:ln>
                <a:solidFill>
                  <a:schemeClr val="bg1"/>
                </a:solidFill>
              </a:rPr>
              <a:t>Solution Demo, Architecture Vision &amp; Development Practices </a:t>
            </a:r>
            <a:endParaRPr lang="en-US" sz="1200" kern="0" dirty="0">
              <a:ln>
                <a:solidFill>
                  <a:schemeClr val="bg1">
                    <a:alpha val="0"/>
                  </a:schemeClr>
                </a:solidFill>
              </a:ln>
              <a:solidFill>
                <a:schemeClr val="bg1"/>
              </a:solidFill>
            </a:endParaRPr>
          </a:p>
        </p:txBody>
      </p:sp>
      <p:sp>
        <p:nvSpPr>
          <p:cNvPr id="123" name="TextBox 33"/>
          <p:cNvSpPr txBox="1">
            <a:spLocks noChangeArrowheads="1"/>
          </p:cNvSpPr>
          <p:nvPr/>
        </p:nvSpPr>
        <p:spPr bwMode="auto">
          <a:xfrm>
            <a:off x="638808" y="2426921"/>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smtClean="0">
                <a:latin typeface="Arial"/>
                <a:cs typeface="Arial"/>
              </a:rPr>
              <a:t>10:30-11:45</a:t>
            </a:r>
            <a:endParaRPr lang="en-US" sz="1400" dirty="0">
              <a:latin typeface="Arial"/>
              <a:cs typeface="Arial"/>
            </a:endParaRPr>
          </a:p>
        </p:txBody>
      </p:sp>
      <p:sp>
        <p:nvSpPr>
          <p:cNvPr id="66" name="Rounded Rectangle 65"/>
          <p:cNvSpPr/>
          <p:nvPr/>
        </p:nvSpPr>
        <p:spPr bwMode="auto">
          <a:xfrm>
            <a:off x="1505909" y="5765800"/>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Management review &amp; problem solving</a:t>
            </a:r>
          </a:p>
        </p:txBody>
      </p:sp>
      <p:sp>
        <p:nvSpPr>
          <p:cNvPr id="99" name="TextBox 34"/>
          <p:cNvSpPr txBox="1">
            <a:spLocks noChangeArrowheads="1"/>
          </p:cNvSpPr>
          <p:nvPr/>
        </p:nvSpPr>
        <p:spPr bwMode="auto">
          <a:xfrm>
            <a:off x="638808" y="5118887"/>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4:00-</a:t>
            </a:r>
            <a:br>
              <a:rPr lang="en-US" sz="1400" dirty="0">
                <a:latin typeface="Arial"/>
                <a:cs typeface="Arial"/>
              </a:rPr>
            </a:br>
            <a:r>
              <a:rPr lang="en-US" sz="1400" dirty="0">
                <a:latin typeface="Arial"/>
                <a:cs typeface="Arial"/>
              </a:rPr>
              <a:t>5:00</a:t>
            </a:r>
          </a:p>
        </p:txBody>
      </p:sp>
      <p:grpSp>
        <p:nvGrpSpPr>
          <p:cNvPr id="3" name="Group 14"/>
          <p:cNvGrpSpPr/>
          <p:nvPr/>
        </p:nvGrpSpPr>
        <p:grpSpPr>
          <a:xfrm>
            <a:off x="349249" y="1492133"/>
            <a:ext cx="8435439" cy="4226468"/>
            <a:chOff x="280769" y="1492133"/>
            <a:chExt cx="8503920" cy="4226468"/>
          </a:xfrm>
        </p:grpSpPr>
        <p:cxnSp>
          <p:nvCxnSpPr>
            <p:cNvPr id="71" name="Straight Connector 70"/>
            <p:cNvCxnSpPr/>
            <p:nvPr/>
          </p:nvCxnSpPr>
          <p:spPr>
            <a:xfrm rot="10800000" flipV="1">
              <a:off x="280769" y="2203333"/>
              <a:ext cx="8503920" cy="1590"/>
            </a:xfrm>
            <a:prstGeom prst="line">
              <a:avLst/>
            </a:prstGeom>
            <a:ln w="9525" cmpd="sng">
              <a:solidFill>
                <a:schemeClr val="bg1">
                  <a:lumMod val="50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a:off x="280769" y="4966525"/>
              <a:ext cx="8503920" cy="53576"/>
            </a:xfrm>
            <a:prstGeom prst="line">
              <a:avLst/>
            </a:prstGeom>
            <a:ln w="9525" cmpd="sng">
              <a:solidFill>
                <a:schemeClr val="bg1">
                  <a:lumMod val="50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0800000" flipV="1">
              <a:off x="280769" y="2909313"/>
              <a:ext cx="8503920" cy="1590"/>
            </a:xfrm>
            <a:prstGeom prst="line">
              <a:avLst/>
            </a:prstGeom>
            <a:ln w="9525" cmpd="sng">
              <a:solidFill>
                <a:schemeClr val="bg1">
                  <a:lumMod val="50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flipV="1">
              <a:off x="280769" y="1492133"/>
              <a:ext cx="8503920" cy="1590"/>
            </a:xfrm>
            <a:prstGeom prst="line">
              <a:avLst/>
            </a:prstGeom>
            <a:ln w="9525" cmpd="sng">
              <a:solidFill>
                <a:schemeClr val="bg1">
                  <a:lumMod val="50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280769" y="5665025"/>
              <a:ext cx="8503920" cy="53576"/>
            </a:xfrm>
            <a:prstGeom prst="line">
              <a:avLst/>
            </a:prstGeom>
            <a:ln w="9525" cmpd="sng">
              <a:solidFill>
                <a:schemeClr val="bg1">
                  <a:lumMod val="50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flipV="1">
              <a:off x="280769" y="3595113"/>
              <a:ext cx="8503920" cy="1590"/>
            </a:xfrm>
            <a:prstGeom prst="line">
              <a:avLst/>
            </a:prstGeom>
            <a:ln w="9525" cmpd="sng">
              <a:solidFill>
                <a:schemeClr val="bg1">
                  <a:lumMod val="50000"/>
                </a:schemeClr>
              </a:solidFill>
              <a:prstDash val="solid"/>
            </a:ln>
            <a:effectLst/>
          </p:spPr>
          <p:style>
            <a:lnRef idx="1">
              <a:schemeClr val="accent1"/>
            </a:lnRef>
            <a:fillRef idx="0">
              <a:schemeClr val="accent1"/>
            </a:fillRef>
            <a:effectRef idx="0">
              <a:schemeClr val="accent1"/>
            </a:effectRef>
            <a:fontRef idx="minor">
              <a:schemeClr val="tx1"/>
            </a:fontRef>
          </p:style>
        </p:cxnSp>
      </p:grpSp>
      <p:sp>
        <p:nvSpPr>
          <p:cNvPr id="105" name="Rounded Rectangle 104"/>
          <p:cNvSpPr/>
          <p:nvPr/>
        </p:nvSpPr>
        <p:spPr bwMode="auto">
          <a:xfrm>
            <a:off x="1505909" y="2984487"/>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Planning context</a:t>
            </a:r>
          </a:p>
          <a:p>
            <a:pPr algn="ctr">
              <a:spcBef>
                <a:spcPct val="20000"/>
              </a:spcBef>
              <a:buClr>
                <a:schemeClr val="bg1"/>
              </a:buClr>
              <a:buSzPct val="100000"/>
            </a:pPr>
            <a:r>
              <a:rPr lang="en-US" sz="1400" kern="0" dirty="0">
                <a:ln>
                  <a:solidFill>
                    <a:schemeClr val="bg1">
                      <a:alpha val="0"/>
                    </a:schemeClr>
                  </a:solidFill>
                </a:ln>
                <a:solidFill>
                  <a:schemeClr val="bg1"/>
                </a:solidFill>
              </a:rPr>
              <a:t>(Lunch Served)</a:t>
            </a:r>
          </a:p>
        </p:txBody>
      </p:sp>
      <p:sp>
        <p:nvSpPr>
          <p:cNvPr id="111" name="TextBox 33"/>
          <p:cNvSpPr txBox="1">
            <a:spLocks noChangeArrowheads="1"/>
          </p:cNvSpPr>
          <p:nvPr/>
        </p:nvSpPr>
        <p:spPr bwMode="auto">
          <a:xfrm>
            <a:off x="638808" y="3125421"/>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smtClean="0">
                <a:latin typeface="Arial"/>
                <a:cs typeface="Arial"/>
              </a:rPr>
              <a:t>12:00-</a:t>
            </a:r>
            <a:r>
              <a:rPr lang="en-US" sz="1400" dirty="0">
                <a:latin typeface="Arial"/>
                <a:cs typeface="Arial"/>
              </a:rPr>
              <a:t/>
            </a:r>
            <a:br>
              <a:rPr lang="en-US" sz="1400" dirty="0">
                <a:latin typeface="Arial"/>
                <a:cs typeface="Arial"/>
              </a:rPr>
            </a:br>
            <a:r>
              <a:rPr lang="en-US" sz="1400" dirty="0">
                <a:latin typeface="Arial"/>
                <a:cs typeface="Arial"/>
              </a:rPr>
              <a:t>1:00</a:t>
            </a:r>
          </a:p>
        </p:txBody>
      </p:sp>
      <p:sp>
        <p:nvSpPr>
          <p:cNvPr id="133" name="Content Placeholder 2"/>
          <p:cNvSpPr txBox="1">
            <a:spLocks/>
          </p:cNvSpPr>
          <p:nvPr/>
        </p:nvSpPr>
        <p:spPr>
          <a:xfrm>
            <a:off x="4911114" y="967740"/>
            <a:ext cx="2314431" cy="523220"/>
          </a:xfrm>
          <a:prstGeom prst="rect">
            <a:avLst/>
          </a:prstGeom>
        </p:spPr>
        <p:txBody>
          <a:bodyPr wrap="square">
            <a:spAutoFit/>
          </a:bodyPr>
          <a:lstStyle/>
          <a:p>
            <a:pPr marR="0" lvl="0" algn="l" defTabSz="914400" rtl="0" eaLnBrk="1" fontAlgn="base" latinLnBrk="0" hangingPunct="1">
              <a:lnSpc>
                <a:spcPct val="100000"/>
              </a:lnSpc>
              <a:buClr>
                <a:schemeClr val="tx1">
                  <a:lumMod val="50000"/>
                  <a:lumOff val="50000"/>
                </a:schemeClr>
              </a:buClr>
              <a:buSzPct val="100000"/>
              <a:tabLst/>
              <a:defRPr/>
            </a:pPr>
            <a:r>
              <a:rPr kumimoji="0" lang="en-US" sz="1400" i="0" u="none" strike="noStrike" kern="0" cap="none" spc="0" normalizeH="0" baseline="0" noProof="0" dirty="0">
                <a:ln>
                  <a:noFill/>
                </a:ln>
                <a:effectLst/>
                <a:uLnTx/>
                <a:uFillTx/>
                <a:latin typeface="+mn-lt"/>
                <a:ea typeface="+mn-ea"/>
                <a:cs typeface="+mn-cs"/>
              </a:rPr>
              <a:t>State</a:t>
            </a:r>
            <a:r>
              <a:rPr kumimoji="0" lang="en-US" sz="1400" i="0" u="none" strike="noStrike" kern="0" cap="none" spc="0" normalizeH="0" noProof="0" dirty="0">
                <a:ln>
                  <a:noFill/>
                </a:ln>
                <a:effectLst/>
                <a:uLnTx/>
                <a:uFillTx/>
                <a:latin typeface="+mn-lt"/>
                <a:ea typeface="+mn-ea"/>
                <a:cs typeface="+mn-cs"/>
              </a:rPr>
              <a:t> of the business and upcoming objectives</a:t>
            </a:r>
            <a:endParaRPr kumimoji="0" lang="en-US" sz="1400" i="0" u="none" strike="noStrike" kern="0" cap="none" spc="0" normalizeH="0" baseline="0" noProof="0" dirty="0">
              <a:ln>
                <a:noFill/>
              </a:ln>
              <a:effectLst/>
              <a:uLnTx/>
              <a:uFillTx/>
              <a:latin typeface="+mn-lt"/>
              <a:ea typeface="+mn-ea"/>
              <a:cs typeface="+mn-cs"/>
            </a:endParaRPr>
          </a:p>
        </p:txBody>
      </p:sp>
      <p:sp>
        <p:nvSpPr>
          <p:cNvPr id="375" name="Content Placeholder 2"/>
          <p:cNvSpPr txBox="1">
            <a:spLocks/>
          </p:cNvSpPr>
          <p:nvPr/>
        </p:nvSpPr>
        <p:spPr>
          <a:xfrm>
            <a:off x="4911114" y="1704341"/>
            <a:ext cx="2663166" cy="307777"/>
          </a:xfrm>
          <a:prstGeom prst="rect">
            <a:avLst/>
          </a:prstGeom>
        </p:spPr>
        <p:txBody>
          <a:bodyPr wrap="square">
            <a:spAutoFit/>
          </a:bodyPr>
          <a:lstStyle/>
          <a:p>
            <a:pPr marR="0" lvl="0" algn="l" defTabSz="914400" rtl="0" eaLnBrk="1" fontAlgn="base" latinLnBrk="0" hangingPunct="1">
              <a:lnSpc>
                <a:spcPct val="100000"/>
              </a:lnSpc>
              <a:buClr>
                <a:schemeClr val="tx1">
                  <a:lumMod val="50000"/>
                  <a:lumOff val="50000"/>
                </a:schemeClr>
              </a:buClr>
              <a:buSzPct val="100000"/>
              <a:tabLst/>
              <a:defRPr/>
            </a:pPr>
            <a:r>
              <a:rPr kumimoji="0" lang="en-US" sz="1400" i="0" u="none" strike="noStrike" kern="0" cap="none" spc="0" normalizeH="0" baseline="0" noProof="0" dirty="0">
                <a:ln>
                  <a:noFill/>
                </a:ln>
                <a:effectLst/>
                <a:uLnTx/>
                <a:uFillTx/>
                <a:latin typeface="+mn-lt"/>
                <a:ea typeface="+mn-ea"/>
                <a:cs typeface="+mn-cs"/>
              </a:rPr>
              <a:t>Vision </a:t>
            </a:r>
            <a:r>
              <a:rPr kumimoji="0" lang="en-US" sz="1400" i="0" u="none" strike="noStrike" kern="0" cap="none" spc="0" normalizeH="0" noProof="0" dirty="0">
                <a:ln>
                  <a:noFill/>
                </a:ln>
                <a:effectLst/>
                <a:uLnTx/>
                <a:uFillTx/>
                <a:latin typeface="+mn-lt"/>
                <a:ea typeface="+mn-ea"/>
                <a:cs typeface="+mn-cs"/>
              </a:rPr>
              <a:t>and prioritized features</a:t>
            </a:r>
            <a:endParaRPr kumimoji="0" lang="en-US" sz="1400" i="0" u="none" strike="noStrike" kern="0" cap="none" spc="0" normalizeH="0" baseline="0" noProof="0" dirty="0">
              <a:ln>
                <a:noFill/>
              </a:ln>
              <a:effectLst/>
              <a:uLnTx/>
              <a:uFillTx/>
              <a:latin typeface="+mn-lt"/>
              <a:ea typeface="+mn-ea"/>
              <a:cs typeface="+mn-cs"/>
            </a:endParaRPr>
          </a:p>
        </p:txBody>
      </p:sp>
      <p:sp>
        <p:nvSpPr>
          <p:cNvPr id="376" name="Content Placeholder 2"/>
          <p:cNvSpPr txBox="1">
            <a:spLocks/>
          </p:cNvSpPr>
          <p:nvPr/>
        </p:nvSpPr>
        <p:spPr>
          <a:xfrm>
            <a:off x="4775258" y="2251110"/>
            <a:ext cx="3162448" cy="707886"/>
          </a:xfrm>
          <a:prstGeom prst="rect">
            <a:avLst/>
          </a:prstGeom>
        </p:spPr>
        <p:txBody>
          <a:bodyPr wrap="square">
            <a:spAutoFit/>
          </a:bodyPr>
          <a:lstStyle/>
          <a:p>
            <a:pPr marL="228600" marR="0" lvl="0" indent="-228600" algn="l" defTabSz="914400" rtl="0" eaLnBrk="1" fontAlgn="base" latinLnBrk="0" hangingPunct="1">
              <a:lnSpc>
                <a:spcPct val="100000"/>
              </a:lnSpc>
              <a:spcAft>
                <a:spcPts val="600"/>
              </a:spcAft>
              <a:buClr>
                <a:schemeClr val="tx1">
                  <a:lumMod val="50000"/>
                  <a:lumOff val="50000"/>
                </a:schemeClr>
              </a:buClr>
              <a:buSzPct val="100000"/>
              <a:buFont typeface="Webdings" pitchFamily="18" charset="2"/>
              <a:buChar char="4"/>
              <a:tabLst/>
              <a:defRPr/>
            </a:pPr>
            <a:r>
              <a:rPr kumimoji="0" lang="en-US" sz="1000" i="0" u="none" strike="noStrike" kern="0" cap="none" spc="0" normalizeH="0" baseline="0" noProof="0" dirty="0" smtClean="0">
                <a:ln>
                  <a:noFill/>
                </a:ln>
                <a:effectLst/>
                <a:uLnTx/>
                <a:uFillTx/>
              </a:rPr>
              <a:t>Solution Demo</a:t>
            </a:r>
          </a:p>
          <a:p>
            <a:pPr marL="228600" marR="0" lvl="0" indent="-228600" algn="l" defTabSz="914400" rtl="0" eaLnBrk="1" fontAlgn="base" latinLnBrk="0" hangingPunct="1">
              <a:lnSpc>
                <a:spcPct val="100000"/>
              </a:lnSpc>
              <a:spcAft>
                <a:spcPts val="600"/>
              </a:spcAft>
              <a:buClr>
                <a:schemeClr val="tx1">
                  <a:lumMod val="50000"/>
                  <a:lumOff val="50000"/>
                </a:schemeClr>
              </a:buClr>
              <a:buSzPct val="100000"/>
              <a:buFont typeface="Webdings" pitchFamily="18" charset="2"/>
              <a:buChar char="4"/>
              <a:tabLst/>
              <a:defRPr/>
            </a:pPr>
            <a:r>
              <a:rPr kumimoji="0" lang="en-US" sz="1000" i="0" u="none" strike="noStrike" kern="0" cap="none" spc="0" normalizeH="0" baseline="0" noProof="0" dirty="0" smtClean="0">
                <a:ln>
                  <a:noFill/>
                </a:ln>
                <a:effectLst/>
                <a:uLnTx/>
                <a:uFillTx/>
              </a:rPr>
              <a:t>Architecture</a:t>
            </a:r>
            <a:r>
              <a:rPr kumimoji="0" lang="en-US" sz="1000" i="0" u="none" strike="noStrike" kern="0" cap="none" spc="0" normalizeH="0" baseline="0" noProof="0" dirty="0">
                <a:ln>
                  <a:noFill/>
                </a:ln>
                <a:effectLst/>
                <a:uLnTx/>
                <a:uFillTx/>
              </a:rPr>
              <a:t>, common </a:t>
            </a:r>
            <a:r>
              <a:rPr kumimoji="0" lang="en-US" sz="1000" i="0" u="none" strike="noStrike" kern="0" cap="none" spc="0" normalizeH="0" baseline="0" noProof="0" dirty="0" smtClean="0">
                <a:ln>
                  <a:noFill/>
                </a:ln>
                <a:effectLst/>
                <a:uLnTx/>
                <a:uFillTx/>
              </a:rPr>
              <a:t>frameworks</a:t>
            </a:r>
          </a:p>
          <a:p>
            <a:pPr marL="228600" marR="0" lvl="0" indent="-228600" algn="l" defTabSz="914400" rtl="0" eaLnBrk="1" fontAlgn="base" latinLnBrk="0" hangingPunct="1">
              <a:lnSpc>
                <a:spcPct val="100000"/>
              </a:lnSpc>
              <a:spcAft>
                <a:spcPts val="600"/>
              </a:spcAft>
              <a:buClr>
                <a:schemeClr val="tx1">
                  <a:lumMod val="50000"/>
                  <a:lumOff val="50000"/>
                </a:schemeClr>
              </a:buClr>
              <a:buSzPct val="100000"/>
              <a:buFont typeface="Webdings" pitchFamily="18" charset="2"/>
              <a:buChar char="4"/>
              <a:tabLst/>
              <a:defRPr/>
            </a:pPr>
            <a:r>
              <a:rPr lang="en-US" sz="1000" kern="0" dirty="0" smtClean="0"/>
              <a:t>Development Practices</a:t>
            </a:r>
            <a:endParaRPr kumimoji="0" lang="en-US" sz="1000" i="0" u="none" strike="noStrike" kern="0" cap="none" spc="0" normalizeH="0" baseline="0" noProof="0" dirty="0">
              <a:ln>
                <a:noFill/>
              </a:ln>
              <a:effectLst/>
              <a:uLnTx/>
              <a:uFillTx/>
            </a:endParaRPr>
          </a:p>
        </p:txBody>
      </p:sp>
      <p:sp>
        <p:nvSpPr>
          <p:cNvPr id="377" name="Content Placeholder 2"/>
          <p:cNvSpPr txBox="1">
            <a:spLocks/>
          </p:cNvSpPr>
          <p:nvPr/>
        </p:nvSpPr>
        <p:spPr>
          <a:xfrm>
            <a:off x="4911114" y="3034554"/>
            <a:ext cx="3987800" cy="523220"/>
          </a:xfrm>
          <a:prstGeom prst="rect">
            <a:avLst/>
          </a:prstGeom>
        </p:spPr>
        <p:txBody>
          <a:bodyPr wrap="square">
            <a:spAutoFit/>
          </a:bodyPr>
          <a:lstStyle/>
          <a:p>
            <a:pPr marR="0" lvl="0" algn="l" defTabSz="914400" rtl="0" eaLnBrk="1" fontAlgn="base" latinLnBrk="0" hangingPunct="1">
              <a:lnSpc>
                <a:spcPct val="100000"/>
              </a:lnSpc>
              <a:buClr>
                <a:schemeClr val="tx1">
                  <a:lumMod val="50000"/>
                  <a:lumOff val="50000"/>
                </a:schemeClr>
              </a:buClr>
              <a:buSzPct val="100000"/>
              <a:tabLst/>
              <a:defRPr/>
            </a:pPr>
            <a:r>
              <a:rPr kumimoji="0" lang="en-US" sz="1400" i="0" u="none" strike="noStrike" kern="0" cap="none" spc="0" normalizeH="0" baseline="0" noProof="0" dirty="0">
                <a:ln>
                  <a:noFill/>
                </a:ln>
                <a:effectLst/>
                <a:uLnTx/>
                <a:uFillTx/>
                <a:latin typeface="+mn-lt"/>
                <a:ea typeface="+mn-ea"/>
                <a:cs typeface="+mn-cs"/>
              </a:rPr>
              <a:t>Facilitator</a:t>
            </a:r>
            <a:r>
              <a:rPr kumimoji="0" lang="en-US" sz="1400" i="0" u="none" strike="noStrike" kern="0" cap="none" spc="0" normalizeH="0" noProof="0" dirty="0">
                <a:ln>
                  <a:noFill/>
                </a:ln>
                <a:effectLst/>
                <a:uLnTx/>
                <a:uFillTx/>
                <a:latin typeface="+mn-lt"/>
                <a:ea typeface="+mn-ea"/>
                <a:cs typeface="+mn-cs"/>
              </a:rPr>
              <a:t> explains planning</a:t>
            </a:r>
          </a:p>
          <a:p>
            <a:pPr marR="0" lvl="0" algn="l" defTabSz="914400" rtl="0" eaLnBrk="1" fontAlgn="base" latinLnBrk="0" hangingPunct="1">
              <a:lnSpc>
                <a:spcPct val="100000"/>
              </a:lnSpc>
              <a:buClr>
                <a:schemeClr val="tx1">
                  <a:lumMod val="50000"/>
                  <a:lumOff val="50000"/>
                </a:schemeClr>
              </a:buClr>
              <a:buSzPct val="100000"/>
              <a:tabLst/>
              <a:defRPr/>
            </a:pPr>
            <a:r>
              <a:rPr kumimoji="0" lang="en-US" sz="1400" i="0" u="none" strike="noStrike" kern="0" cap="none" spc="0" normalizeH="0" noProof="0" dirty="0">
                <a:ln>
                  <a:noFill/>
                </a:ln>
                <a:effectLst/>
                <a:uLnTx/>
                <a:uFillTx/>
                <a:latin typeface="+mn-lt"/>
                <a:ea typeface="+mn-ea"/>
                <a:cs typeface="+mn-cs"/>
              </a:rPr>
              <a:t>process</a:t>
            </a:r>
            <a:endParaRPr kumimoji="0" lang="en-US" sz="1400" i="0" u="none" strike="noStrike" kern="0" cap="none" spc="0" normalizeH="0" baseline="0" noProof="0" dirty="0">
              <a:ln>
                <a:noFill/>
              </a:ln>
              <a:effectLst/>
              <a:uLnTx/>
              <a:uFillTx/>
              <a:latin typeface="+mn-lt"/>
              <a:ea typeface="+mn-ea"/>
              <a:cs typeface="+mn-cs"/>
            </a:endParaRPr>
          </a:p>
        </p:txBody>
      </p:sp>
      <p:sp>
        <p:nvSpPr>
          <p:cNvPr id="430" name="Content Placeholder 2"/>
          <p:cNvSpPr txBox="1">
            <a:spLocks/>
          </p:cNvSpPr>
          <p:nvPr/>
        </p:nvSpPr>
        <p:spPr>
          <a:xfrm>
            <a:off x="4911114" y="5103596"/>
            <a:ext cx="3987800" cy="523220"/>
          </a:xfrm>
          <a:prstGeom prst="rect">
            <a:avLst/>
          </a:prstGeom>
        </p:spPr>
        <p:txBody>
          <a:bodyPr wrap="square">
            <a:spAutoFit/>
          </a:bodyPr>
          <a:lstStyle/>
          <a:p>
            <a:pPr marR="0" lvl="0" algn="l" defTabSz="914400" rtl="0" eaLnBrk="1" fontAlgn="base" latinLnBrk="0" hangingPunct="1">
              <a:lnSpc>
                <a:spcPct val="100000"/>
              </a:lnSpc>
              <a:buClr>
                <a:schemeClr val="tx1">
                  <a:lumMod val="50000"/>
                  <a:lumOff val="50000"/>
                </a:schemeClr>
              </a:buClr>
              <a:buSzPct val="100000"/>
              <a:tabLst/>
              <a:defRPr/>
            </a:pPr>
            <a:r>
              <a:rPr lang="en-US" sz="1400" kern="0" dirty="0"/>
              <a:t>Teams present draft plans, risks, and impediments</a:t>
            </a:r>
            <a:endParaRPr kumimoji="0" lang="en-US" sz="1400" i="0" u="none" strike="noStrike" kern="0" cap="none" spc="0" normalizeH="0" baseline="0" noProof="0" dirty="0">
              <a:ln>
                <a:noFill/>
              </a:ln>
              <a:effectLst/>
              <a:uLnTx/>
              <a:uFillTx/>
            </a:endParaRPr>
          </a:p>
        </p:txBody>
      </p:sp>
      <p:sp>
        <p:nvSpPr>
          <p:cNvPr id="431" name="Content Placeholder 2"/>
          <p:cNvSpPr txBox="1">
            <a:spLocks/>
          </p:cNvSpPr>
          <p:nvPr/>
        </p:nvSpPr>
        <p:spPr>
          <a:xfrm>
            <a:off x="4787900" y="3812540"/>
            <a:ext cx="3987800" cy="815608"/>
          </a:xfrm>
          <a:prstGeom prst="rect">
            <a:avLst/>
          </a:prstGeom>
        </p:spPr>
        <p:txBody>
          <a:bodyPr wrap="square">
            <a:spAutoFit/>
          </a:bodyPr>
          <a:lstStyle/>
          <a:p>
            <a:pPr marL="228600" marR="0" lvl="0" indent="-228600" algn="l" defTabSz="914400" rtl="0" eaLnBrk="1" fontAlgn="base" latinLnBrk="0" hangingPunct="1">
              <a:lnSpc>
                <a:spcPct val="100000"/>
              </a:lnSpc>
              <a:spcAft>
                <a:spcPts val="600"/>
              </a:spcAft>
              <a:buClr>
                <a:schemeClr val="tx1">
                  <a:lumMod val="50000"/>
                  <a:lumOff val="50000"/>
                </a:schemeClr>
              </a:buClr>
              <a:buSzPct val="100000"/>
              <a:buFont typeface="Webdings" pitchFamily="18" charset="2"/>
              <a:buChar char="4"/>
              <a:tabLst/>
              <a:defRPr/>
            </a:pPr>
            <a:r>
              <a:rPr kumimoji="0" lang="en-US" sz="1400" i="0" u="none" strike="noStrike" kern="0" cap="none" spc="0" normalizeH="0" baseline="0" noProof="0" dirty="0">
                <a:ln>
                  <a:noFill/>
                </a:ln>
                <a:effectLst/>
                <a:uLnTx/>
                <a:uFillTx/>
              </a:rPr>
              <a:t>Teams develop draft plans and identify</a:t>
            </a:r>
            <a:r>
              <a:rPr kumimoji="0" lang="en-US" sz="1400" i="0" u="none" strike="noStrike" kern="0" cap="none" spc="0" normalizeH="0" noProof="0" dirty="0">
                <a:ln>
                  <a:noFill/>
                </a:ln>
                <a:effectLst/>
                <a:uLnTx/>
                <a:uFillTx/>
              </a:rPr>
              <a:t> </a:t>
            </a:r>
            <a:br>
              <a:rPr kumimoji="0" lang="en-US" sz="1400" i="0" u="none" strike="noStrike" kern="0" cap="none" spc="0" normalizeH="0" noProof="0" dirty="0">
                <a:ln>
                  <a:noFill/>
                </a:ln>
                <a:effectLst/>
                <a:uLnTx/>
                <a:uFillTx/>
              </a:rPr>
            </a:br>
            <a:r>
              <a:rPr kumimoji="0" lang="en-US" sz="1400" i="0" u="none" strike="noStrike" kern="0" cap="none" spc="0" normalizeH="0" noProof="0" dirty="0">
                <a:ln>
                  <a:noFill/>
                </a:ln>
                <a:effectLst/>
                <a:uLnTx/>
                <a:uFillTx/>
              </a:rPr>
              <a:t>risks and impediments</a:t>
            </a:r>
          </a:p>
          <a:p>
            <a:pPr marL="228600" marR="0" lvl="0" indent="-228600" algn="l" defTabSz="914400" rtl="0" eaLnBrk="1" fontAlgn="base" latinLnBrk="0" hangingPunct="1">
              <a:lnSpc>
                <a:spcPct val="100000"/>
              </a:lnSpc>
              <a:spcAft>
                <a:spcPts val="600"/>
              </a:spcAft>
              <a:buClr>
                <a:schemeClr val="tx1">
                  <a:lumMod val="50000"/>
                  <a:lumOff val="50000"/>
                </a:schemeClr>
              </a:buClr>
              <a:buSzPct val="100000"/>
              <a:buFont typeface="Webdings" pitchFamily="18" charset="2"/>
              <a:buChar char="4"/>
              <a:tabLst/>
              <a:defRPr/>
            </a:pPr>
            <a:r>
              <a:rPr lang="en-US" sz="1400" kern="0" dirty="0"/>
              <a:t>Architects and Product Managers circulate</a:t>
            </a:r>
          </a:p>
        </p:txBody>
      </p:sp>
      <p:sp>
        <p:nvSpPr>
          <p:cNvPr id="179" name="Content Placeholder 2"/>
          <p:cNvSpPr txBox="1">
            <a:spLocks/>
          </p:cNvSpPr>
          <p:nvPr/>
        </p:nvSpPr>
        <p:spPr>
          <a:xfrm>
            <a:off x="4911114" y="5781041"/>
            <a:ext cx="3987800" cy="523220"/>
          </a:xfrm>
          <a:prstGeom prst="rect">
            <a:avLst/>
          </a:prstGeom>
        </p:spPr>
        <p:txBody>
          <a:bodyPr wrap="square">
            <a:spAutoFit/>
          </a:bodyPr>
          <a:lstStyle/>
          <a:p>
            <a:pPr lvl="0" fontAlgn="base">
              <a:buClr>
                <a:schemeClr val="tx1">
                  <a:lumMod val="50000"/>
                  <a:lumOff val="50000"/>
                </a:schemeClr>
              </a:buClr>
              <a:buSzPct val="100000"/>
            </a:pPr>
            <a:r>
              <a:rPr lang="en-US" sz="1400" kern="0" dirty="0"/>
              <a:t>Adjustments made based on challenges, risks, and impediments</a:t>
            </a:r>
            <a:endParaRPr kumimoji="0" lang="en-US" sz="1400" i="0" u="none" strike="noStrike" kern="0" cap="none" spc="0" normalizeH="0" baseline="0" noProof="0" dirty="0">
              <a:ln>
                <a:noFill/>
              </a:ln>
              <a:effectLst/>
              <a:uLnTx/>
              <a:uFillTx/>
            </a:endParaRPr>
          </a:p>
        </p:txBody>
      </p:sp>
      <p:sp>
        <p:nvSpPr>
          <p:cNvPr id="191" name="Rectangle 190"/>
          <p:cNvSpPr/>
          <p:nvPr/>
        </p:nvSpPr>
        <p:spPr>
          <a:xfrm>
            <a:off x="4197616" y="2392349"/>
            <a:ext cx="142536" cy="79261"/>
          </a:xfrm>
          <a:prstGeom prst="rect">
            <a:avLst/>
          </a:prstGeom>
          <a:solidFill>
            <a:srgbClr val="9EB31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Rectangle 191"/>
          <p:cNvSpPr/>
          <p:nvPr/>
        </p:nvSpPr>
        <p:spPr>
          <a:xfrm>
            <a:off x="4197616" y="2638539"/>
            <a:ext cx="142536" cy="79261"/>
          </a:xfrm>
          <a:prstGeom prst="rect">
            <a:avLst/>
          </a:prstGeom>
          <a:solidFill>
            <a:srgbClr val="9EB31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192"/>
          <p:cNvSpPr/>
          <p:nvPr/>
        </p:nvSpPr>
        <p:spPr>
          <a:xfrm>
            <a:off x="4530250" y="2392349"/>
            <a:ext cx="142536" cy="79261"/>
          </a:xfrm>
          <a:prstGeom prst="rect">
            <a:avLst/>
          </a:prstGeom>
          <a:solidFill>
            <a:srgbClr val="9EB31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193"/>
          <p:cNvSpPr/>
          <p:nvPr/>
        </p:nvSpPr>
        <p:spPr>
          <a:xfrm>
            <a:off x="4530250" y="2638539"/>
            <a:ext cx="142536" cy="79261"/>
          </a:xfrm>
          <a:prstGeom prst="rect">
            <a:avLst/>
          </a:prstGeom>
          <a:solidFill>
            <a:srgbClr val="9EB31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5" name="Straight Arrow Connector 194"/>
          <p:cNvCxnSpPr>
            <a:stCxn id="191" idx="2"/>
            <a:endCxn id="192" idx="0"/>
          </p:cNvCxnSpPr>
          <p:nvPr/>
        </p:nvCxnSpPr>
        <p:spPr>
          <a:xfrm>
            <a:off x="4268884" y="2471610"/>
            <a:ext cx="0" cy="166930"/>
          </a:xfrm>
          <a:prstGeom prst="straightConnector1">
            <a:avLst/>
          </a:prstGeom>
          <a:ln w="6350">
            <a:solidFill>
              <a:schemeClr val="bg2">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93" idx="2"/>
            <a:endCxn id="194" idx="0"/>
          </p:cNvCxnSpPr>
          <p:nvPr/>
        </p:nvCxnSpPr>
        <p:spPr>
          <a:xfrm>
            <a:off x="4601518" y="2471610"/>
            <a:ext cx="0" cy="166930"/>
          </a:xfrm>
          <a:prstGeom prst="straightConnector1">
            <a:avLst/>
          </a:prstGeom>
          <a:ln w="6350">
            <a:solidFill>
              <a:schemeClr val="bg2">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91" idx="3"/>
            <a:endCxn id="193" idx="1"/>
          </p:cNvCxnSpPr>
          <p:nvPr/>
        </p:nvCxnSpPr>
        <p:spPr>
          <a:xfrm>
            <a:off x="4340152" y="2431979"/>
            <a:ext cx="190099" cy="0"/>
          </a:xfrm>
          <a:prstGeom prst="straightConnector1">
            <a:avLst/>
          </a:prstGeom>
          <a:ln w="6350">
            <a:solidFill>
              <a:schemeClr val="bg2">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92" idx="3"/>
            <a:endCxn id="194" idx="1"/>
          </p:cNvCxnSpPr>
          <p:nvPr/>
        </p:nvCxnSpPr>
        <p:spPr>
          <a:xfrm>
            <a:off x="4340152" y="2678170"/>
            <a:ext cx="190099" cy="0"/>
          </a:xfrm>
          <a:prstGeom prst="straightConnector1">
            <a:avLst/>
          </a:prstGeom>
          <a:ln w="6350">
            <a:solidFill>
              <a:schemeClr val="bg2">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4345403" y="2475325"/>
            <a:ext cx="44582" cy="49472"/>
          </a:xfrm>
          <a:prstGeom prst="straightConnector1">
            <a:avLst/>
          </a:prstGeom>
          <a:ln w="6350">
            <a:solidFill>
              <a:schemeClr val="bg2">
                <a:lumMod val="75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4345403" y="2591540"/>
            <a:ext cx="44582" cy="49472"/>
          </a:xfrm>
          <a:prstGeom prst="straightConnector1">
            <a:avLst/>
          </a:prstGeom>
          <a:ln w="6350">
            <a:solidFill>
              <a:schemeClr val="bg2">
                <a:lumMod val="75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H="1">
            <a:off x="4483861" y="2475325"/>
            <a:ext cx="44582" cy="49472"/>
          </a:xfrm>
          <a:prstGeom prst="straightConnector1">
            <a:avLst/>
          </a:prstGeom>
          <a:ln w="6350">
            <a:solidFill>
              <a:schemeClr val="bg2">
                <a:lumMod val="75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flipH="1" flipV="1">
            <a:off x="4483861" y="2591540"/>
            <a:ext cx="44582" cy="49472"/>
          </a:xfrm>
          <a:prstGeom prst="straightConnector1">
            <a:avLst/>
          </a:prstGeom>
          <a:ln w="6350">
            <a:solidFill>
              <a:schemeClr val="bg2">
                <a:lumMod val="75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4368160" y="2489632"/>
            <a:ext cx="130886" cy="130886"/>
          </a:xfrm>
          <a:prstGeom prst="ellipse">
            <a:avLst/>
          </a:prstGeom>
          <a:solidFill>
            <a:srgbClr val="9EB31C"/>
          </a:solidFill>
          <a:ln w="508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143"/>
          <p:cNvGrpSpPr/>
          <p:nvPr/>
        </p:nvGrpSpPr>
        <p:grpSpPr>
          <a:xfrm>
            <a:off x="4236312" y="5913963"/>
            <a:ext cx="397779" cy="289471"/>
            <a:chOff x="7506947" y="3103564"/>
            <a:chExt cx="636822" cy="419533"/>
          </a:xfrm>
          <a:solidFill>
            <a:schemeClr val="accent5">
              <a:lumMod val="50000"/>
            </a:schemeClr>
          </a:solidFill>
        </p:grpSpPr>
        <p:sp>
          <p:nvSpPr>
            <p:cNvPr id="334" name="Right Arrow 1055"/>
            <p:cNvSpPr/>
            <p:nvPr/>
          </p:nvSpPr>
          <p:spPr>
            <a:xfrm rot="16200000">
              <a:off x="7745149" y="3124476"/>
              <a:ext cx="248420" cy="548821"/>
            </a:xfrm>
            <a:custGeom>
              <a:avLst/>
              <a:gdLst>
                <a:gd name="connsiteX0" fmla="*/ 0 w 355323"/>
                <a:gd name="connsiteY0" fmla="*/ 44000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7" fmla="*/ 0 w 355323"/>
                <a:gd name="connsiteY7" fmla="*/ 44000 h 176001"/>
                <a:gd name="connsiteX0" fmla="*/ 0 w 355323"/>
                <a:gd name="connsiteY0" fmla="*/ 132001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0" fmla="*/ 0 w 95766"/>
                <a:gd name="connsiteY0" fmla="*/ 0 h 491675"/>
                <a:gd name="connsiteX1" fmla="*/ 7766 w 95766"/>
                <a:gd name="connsiteY1" fmla="*/ 359674 h 491675"/>
                <a:gd name="connsiteX2" fmla="*/ 7766 w 95766"/>
                <a:gd name="connsiteY2" fmla="*/ 315674 h 491675"/>
                <a:gd name="connsiteX3" fmla="*/ 95766 w 95766"/>
                <a:gd name="connsiteY3" fmla="*/ 403675 h 491675"/>
                <a:gd name="connsiteX4" fmla="*/ 7766 w 95766"/>
                <a:gd name="connsiteY4" fmla="*/ 491675 h 491675"/>
                <a:gd name="connsiteX5" fmla="*/ 7766 w 95766"/>
                <a:gd name="connsiteY5" fmla="*/ 447675 h 491675"/>
                <a:gd name="connsiteX6" fmla="*/ 0 w 95766"/>
                <a:gd name="connsiteY6" fmla="*/ 0 h 491675"/>
                <a:gd name="connsiteX0" fmla="*/ 62004 w 157770"/>
                <a:gd name="connsiteY0" fmla="*/ 0 h 491675"/>
                <a:gd name="connsiteX1" fmla="*/ 69770 w 157770"/>
                <a:gd name="connsiteY1" fmla="*/ 359674 h 491675"/>
                <a:gd name="connsiteX2" fmla="*/ 69770 w 157770"/>
                <a:gd name="connsiteY2" fmla="*/ 315674 h 491675"/>
                <a:gd name="connsiteX3" fmla="*/ 157770 w 157770"/>
                <a:gd name="connsiteY3" fmla="*/ 403675 h 491675"/>
                <a:gd name="connsiteX4" fmla="*/ 69770 w 157770"/>
                <a:gd name="connsiteY4" fmla="*/ 491675 h 491675"/>
                <a:gd name="connsiteX5" fmla="*/ 69770 w 157770"/>
                <a:gd name="connsiteY5" fmla="*/ 447675 h 491675"/>
                <a:gd name="connsiteX6" fmla="*/ 62004 w 157770"/>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6530 w 187058"/>
                <a:gd name="connsiteY0" fmla="*/ 0 h 563111"/>
                <a:gd name="connsiteX1" fmla="*/ 99058 w 187058"/>
                <a:gd name="connsiteY1" fmla="*/ 431110 h 563111"/>
                <a:gd name="connsiteX2" fmla="*/ 99058 w 187058"/>
                <a:gd name="connsiteY2" fmla="*/ 387110 h 563111"/>
                <a:gd name="connsiteX3" fmla="*/ 187058 w 187058"/>
                <a:gd name="connsiteY3" fmla="*/ 475111 h 563111"/>
                <a:gd name="connsiteX4" fmla="*/ 99058 w 187058"/>
                <a:gd name="connsiteY4" fmla="*/ 563111 h 563111"/>
                <a:gd name="connsiteX5" fmla="*/ 99058 w 187058"/>
                <a:gd name="connsiteY5" fmla="*/ 519111 h 563111"/>
                <a:gd name="connsiteX6" fmla="*/ 86530 w 187058"/>
                <a:gd name="connsiteY6" fmla="*/ 0 h 563111"/>
                <a:gd name="connsiteX0" fmla="*/ 124158 w 224686"/>
                <a:gd name="connsiteY0" fmla="*/ 0 h 563111"/>
                <a:gd name="connsiteX1" fmla="*/ 136686 w 224686"/>
                <a:gd name="connsiteY1" fmla="*/ 431110 h 563111"/>
                <a:gd name="connsiteX2" fmla="*/ 136686 w 224686"/>
                <a:gd name="connsiteY2" fmla="*/ 387110 h 563111"/>
                <a:gd name="connsiteX3" fmla="*/ 224686 w 224686"/>
                <a:gd name="connsiteY3" fmla="*/ 475111 h 563111"/>
                <a:gd name="connsiteX4" fmla="*/ 136686 w 224686"/>
                <a:gd name="connsiteY4" fmla="*/ 563111 h 563111"/>
                <a:gd name="connsiteX5" fmla="*/ 136686 w 224686"/>
                <a:gd name="connsiteY5" fmla="*/ 519111 h 563111"/>
                <a:gd name="connsiteX6" fmla="*/ 124158 w 224686"/>
                <a:gd name="connsiteY6" fmla="*/ 0 h 563111"/>
                <a:gd name="connsiteX0" fmla="*/ 121725 w 229397"/>
                <a:gd name="connsiteY0" fmla="*/ 0 h 548821"/>
                <a:gd name="connsiteX1" fmla="*/ 141397 w 229397"/>
                <a:gd name="connsiteY1" fmla="*/ 416820 h 548821"/>
                <a:gd name="connsiteX2" fmla="*/ 141397 w 229397"/>
                <a:gd name="connsiteY2" fmla="*/ 372820 h 548821"/>
                <a:gd name="connsiteX3" fmla="*/ 229397 w 229397"/>
                <a:gd name="connsiteY3" fmla="*/ 460821 h 548821"/>
                <a:gd name="connsiteX4" fmla="*/ 141397 w 229397"/>
                <a:gd name="connsiteY4" fmla="*/ 548821 h 548821"/>
                <a:gd name="connsiteX5" fmla="*/ 141397 w 229397"/>
                <a:gd name="connsiteY5" fmla="*/ 504821 h 548821"/>
                <a:gd name="connsiteX6" fmla="*/ 121725 w 229397"/>
                <a:gd name="connsiteY6" fmla="*/ 0 h 548821"/>
                <a:gd name="connsiteX0" fmla="*/ 135709 w 243381"/>
                <a:gd name="connsiteY0" fmla="*/ 0 h 548821"/>
                <a:gd name="connsiteX1" fmla="*/ 155381 w 243381"/>
                <a:gd name="connsiteY1" fmla="*/ 416820 h 548821"/>
                <a:gd name="connsiteX2" fmla="*/ 155381 w 243381"/>
                <a:gd name="connsiteY2" fmla="*/ 372820 h 548821"/>
                <a:gd name="connsiteX3" fmla="*/ 243381 w 243381"/>
                <a:gd name="connsiteY3" fmla="*/ 460821 h 548821"/>
                <a:gd name="connsiteX4" fmla="*/ 155381 w 243381"/>
                <a:gd name="connsiteY4" fmla="*/ 548821 h 548821"/>
                <a:gd name="connsiteX5" fmla="*/ 155381 w 243381"/>
                <a:gd name="connsiteY5" fmla="*/ 504821 h 548821"/>
                <a:gd name="connsiteX6" fmla="*/ 135709 w 243381"/>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20" h="548821">
                  <a:moveTo>
                    <a:pt x="140748" y="0"/>
                  </a:moveTo>
                  <a:cubicBezTo>
                    <a:pt x="19513" y="100843"/>
                    <a:pt x="-1715" y="337420"/>
                    <a:pt x="160420" y="416820"/>
                  </a:cubicBezTo>
                  <a:lnTo>
                    <a:pt x="160420" y="372820"/>
                  </a:lnTo>
                  <a:lnTo>
                    <a:pt x="248420" y="460821"/>
                  </a:lnTo>
                  <a:lnTo>
                    <a:pt x="160420" y="548821"/>
                  </a:lnTo>
                  <a:lnTo>
                    <a:pt x="160420" y="504821"/>
                  </a:lnTo>
                  <a:cubicBezTo>
                    <a:pt x="12574" y="443706"/>
                    <a:pt x="-101934" y="194473"/>
                    <a:pt x="1407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Right Arrow 1055"/>
            <p:cNvSpPr/>
            <p:nvPr/>
          </p:nvSpPr>
          <p:spPr>
            <a:xfrm rot="16200000" flipH="1" flipV="1">
              <a:off x="7657148" y="2953363"/>
              <a:ext cx="248420" cy="548821"/>
            </a:xfrm>
            <a:custGeom>
              <a:avLst/>
              <a:gdLst>
                <a:gd name="connsiteX0" fmla="*/ 0 w 355323"/>
                <a:gd name="connsiteY0" fmla="*/ 44000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7" fmla="*/ 0 w 355323"/>
                <a:gd name="connsiteY7" fmla="*/ 44000 h 176001"/>
                <a:gd name="connsiteX0" fmla="*/ 0 w 355323"/>
                <a:gd name="connsiteY0" fmla="*/ 132001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0" fmla="*/ 0 w 95766"/>
                <a:gd name="connsiteY0" fmla="*/ 0 h 491675"/>
                <a:gd name="connsiteX1" fmla="*/ 7766 w 95766"/>
                <a:gd name="connsiteY1" fmla="*/ 359674 h 491675"/>
                <a:gd name="connsiteX2" fmla="*/ 7766 w 95766"/>
                <a:gd name="connsiteY2" fmla="*/ 315674 h 491675"/>
                <a:gd name="connsiteX3" fmla="*/ 95766 w 95766"/>
                <a:gd name="connsiteY3" fmla="*/ 403675 h 491675"/>
                <a:gd name="connsiteX4" fmla="*/ 7766 w 95766"/>
                <a:gd name="connsiteY4" fmla="*/ 491675 h 491675"/>
                <a:gd name="connsiteX5" fmla="*/ 7766 w 95766"/>
                <a:gd name="connsiteY5" fmla="*/ 447675 h 491675"/>
                <a:gd name="connsiteX6" fmla="*/ 0 w 95766"/>
                <a:gd name="connsiteY6" fmla="*/ 0 h 491675"/>
                <a:gd name="connsiteX0" fmla="*/ 62004 w 157770"/>
                <a:gd name="connsiteY0" fmla="*/ 0 h 491675"/>
                <a:gd name="connsiteX1" fmla="*/ 69770 w 157770"/>
                <a:gd name="connsiteY1" fmla="*/ 359674 h 491675"/>
                <a:gd name="connsiteX2" fmla="*/ 69770 w 157770"/>
                <a:gd name="connsiteY2" fmla="*/ 315674 h 491675"/>
                <a:gd name="connsiteX3" fmla="*/ 157770 w 157770"/>
                <a:gd name="connsiteY3" fmla="*/ 403675 h 491675"/>
                <a:gd name="connsiteX4" fmla="*/ 69770 w 157770"/>
                <a:gd name="connsiteY4" fmla="*/ 491675 h 491675"/>
                <a:gd name="connsiteX5" fmla="*/ 69770 w 157770"/>
                <a:gd name="connsiteY5" fmla="*/ 447675 h 491675"/>
                <a:gd name="connsiteX6" fmla="*/ 62004 w 157770"/>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6530 w 187058"/>
                <a:gd name="connsiteY0" fmla="*/ 0 h 563111"/>
                <a:gd name="connsiteX1" fmla="*/ 99058 w 187058"/>
                <a:gd name="connsiteY1" fmla="*/ 431110 h 563111"/>
                <a:gd name="connsiteX2" fmla="*/ 99058 w 187058"/>
                <a:gd name="connsiteY2" fmla="*/ 387110 h 563111"/>
                <a:gd name="connsiteX3" fmla="*/ 187058 w 187058"/>
                <a:gd name="connsiteY3" fmla="*/ 475111 h 563111"/>
                <a:gd name="connsiteX4" fmla="*/ 99058 w 187058"/>
                <a:gd name="connsiteY4" fmla="*/ 563111 h 563111"/>
                <a:gd name="connsiteX5" fmla="*/ 99058 w 187058"/>
                <a:gd name="connsiteY5" fmla="*/ 519111 h 563111"/>
                <a:gd name="connsiteX6" fmla="*/ 86530 w 187058"/>
                <a:gd name="connsiteY6" fmla="*/ 0 h 563111"/>
                <a:gd name="connsiteX0" fmla="*/ 124158 w 224686"/>
                <a:gd name="connsiteY0" fmla="*/ 0 h 563111"/>
                <a:gd name="connsiteX1" fmla="*/ 136686 w 224686"/>
                <a:gd name="connsiteY1" fmla="*/ 431110 h 563111"/>
                <a:gd name="connsiteX2" fmla="*/ 136686 w 224686"/>
                <a:gd name="connsiteY2" fmla="*/ 387110 h 563111"/>
                <a:gd name="connsiteX3" fmla="*/ 224686 w 224686"/>
                <a:gd name="connsiteY3" fmla="*/ 475111 h 563111"/>
                <a:gd name="connsiteX4" fmla="*/ 136686 w 224686"/>
                <a:gd name="connsiteY4" fmla="*/ 563111 h 563111"/>
                <a:gd name="connsiteX5" fmla="*/ 136686 w 224686"/>
                <a:gd name="connsiteY5" fmla="*/ 519111 h 563111"/>
                <a:gd name="connsiteX6" fmla="*/ 124158 w 224686"/>
                <a:gd name="connsiteY6" fmla="*/ 0 h 563111"/>
                <a:gd name="connsiteX0" fmla="*/ 121725 w 229397"/>
                <a:gd name="connsiteY0" fmla="*/ 0 h 548821"/>
                <a:gd name="connsiteX1" fmla="*/ 141397 w 229397"/>
                <a:gd name="connsiteY1" fmla="*/ 416820 h 548821"/>
                <a:gd name="connsiteX2" fmla="*/ 141397 w 229397"/>
                <a:gd name="connsiteY2" fmla="*/ 372820 h 548821"/>
                <a:gd name="connsiteX3" fmla="*/ 229397 w 229397"/>
                <a:gd name="connsiteY3" fmla="*/ 460821 h 548821"/>
                <a:gd name="connsiteX4" fmla="*/ 141397 w 229397"/>
                <a:gd name="connsiteY4" fmla="*/ 548821 h 548821"/>
                <a:gd name="connsiteX5" fmla="*/ 141397 w 229397"/>
                <a:gd name="connsiteY5" fmla="*/ 504821 h 548821"/>
                <a:gd name="connsiteX6" fmla="*/ 121725 w 229397"/>
                <a:gd name="connsiteY6" fmla="*/ 0 h 548821"/>
                <a:gd name="connsiteX0" fmla="*/ 135709 w 243381"/>
                <a:gd name="connsiteY0" fmla="*/ 0 h 548821"/>
                <a:gd name="connsiteX1" fmla="*/ 155381 w 243381"/>
                <a:gd name="connsiteY1" fmla="*/ 416820 h 548821"/>
                <a:gd name="connsiteX2" fmla="*/ 155381 w 243381"/>
                <a:gd name="connsiteY2" fmla="*/ 372820 h 548821"/>
                <a:gd name="connsiteX3" fmla="*/ 243381 w 243381"/>
                <a:gd name="connsiteY3" fmla="*/ 460821 h 548821"/>
                <a:gd name="connsiteX4" fmla="*/ 155381 w 243381"/>
                <a:gd name="connsiteY4" fmla="*/ 548821 h 548821"/>
                <a:gd name="connsiteX5" fmla="*/ 155381 w 243381"/>
                <a:gd name="connsiteY5" fmla="*/ 504821 h 548821"/>
                <a:gd name="connsiteX6" fmla="*/ 135709 w 243381"/>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20" h="548821">
                  <a:moveTo>
                    <a:pt x="140748" y="0"/>
                  </a:moveTo>
                  <a:cubicBezTo>
                    <a:pt x="19513" y="100843"/>
                    <a:pt x="-1715" y="337420"/>
                    <a:pt x="160420" y="416820"/>
                  </a:cubicBezTo>
                  <a:lnTo>
                    <a:pt x="160420" y="372820"/>
                  </a:lnTo>
                  <a:lnTo>
                    <a:pt x="248420" y="460821"/>
                  </a:lnTo>
                  <a:lnTo>
                    <a:pt x="160420" y="548821"/>
                  </a:lnTo>
                  <a:lnTo>
                    <a:pt x="160420" y="504821"/>
                  </a:lnTo>
                  <a:cubicBezTo>
                    <a:pt x="12574" y="443706"/>
                    <a:pt x="-101934" y="194473"/>
                    <a:pt x="1407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7" name="TextBox 18"/>
          <p:cNvSpPr txBox="1">
            <a:spLocks noChangeArrowheads="1"/>
          </p:cNvSpPr>
          <p:nvPr/>
        </p:nvSpPr>
        <p:spPr bwMode="auto">
          <a:xfrm>
            <a:off x="4266931" y="3968184"/>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1</a:t>
            </a:r>
          </a:p>
        </p:txBody>
      </p:sp>
      <p:sp>
        <p:nvSpPr>
          <p:cNvPr id="338" name="TextBox 18"/>
          <p:cNvSpPr txBox="1">
            <a:spLocks noChangeArrowheads="1"/>
          </p:cNvSpPr>
          <p:nvPr/>
        </p:nvSpPr>
        <p:spPr bwMode="auto">
          <a:xfrm>
            <a:off x="4488388" y="3968184"/>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2</a:t>
            </a:r>
          </a:p>
        </p:txBody>
      </p:sp>
      <p:sp>
        <p:nvSpPr>
          <p:cNvPr id="339" name="TextBox 18"/>
          <p:cNvSpPr txBox="1">
            <a:spLocks noChangeArrowheads="1"/>
          </p:cNvSpPr>
          <p:nvPr/>
        </p:nvSpPr>
        <p:spPr bwMode="auto">
          <a:xfrm>
            <a:off x="4266931" y="4290411"/>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3</a:t>
            </a:r>
          </a:p>
        </p:txBody>
      </p:sp>
      <p:sp>
        <p:nvSpPr>
          <p:cNvPr id="341" name="TextBox 18"/>
          <p:cNvSpPr txBox="1">
            <a:spLocks noChangeArrowheads="1"/>
          </p:cNvSpPr>
          <p:nvPr/>
        </p:nvSpPr>
        <p:spPr bwMode="auto">
          <a:xfrm>
            <a:off x="4488388" y="4290411"/>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4</a:t>
            </a:r>
          </a:p>
        </p:txBody>
      </p:sp>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899" y="1678259"/>
            <a:ext cx="553544" cy="333942"/>
          </a:xfrm>
          <a:prstGeom prst="rect">
            <a:avLst/>
          </a:prstGeom>
        </p:spPr>
      </p:pic>
      <p:pic>
        <p:nvPicPr>
          <p:cNvPr id="16" name="Picture 15" descr="teamobjectives.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3240" y="5148649"/>
            <a:ext cx="302344" cy="367132"/>
          </a:xfrm>
          <a:prstGeom prst="rect">
            <a:avLst/>
          </a:prstGeom>
        </p:spPr>
      </p:pic>
      <p:sp>
        <p:nvSpPr>
          <p:cNvPr id="2" name="Title 1"/>
          <p:cNvSpPr>
            <a:spLocks noGrp="1"/>
          </p:cNvSpPr>
          <p:nvPr>
            <p:ph type="title"/>
          </p:nvPr>
        </p:nvSpPr>
        <p:spPr/>
        <p:txBody>
          <a:bodyPr/>
          <a:lstStyle/>
          <a:p>
            <a:r>
              <a:rPr lang="en-US" dirty="0"/>
              <a:t>Day 1 Agenda</a:t>
            </a:r>
          </a:p>
        </p:txBody>
      </p:sp>
      <p:pic>
        <p:nvPicPr>
          <p:cNvPr id="10" name="Picture 9" descr="Budgets-no-tex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2658" y="969892"/>
            <a:ext cx="391613" cy="416878"/>
          </a:xfrm>
          <a:prstGeom prst="rect">
            <a:avLst/>
          </a:prstGeom>
        </p:spPr>
      </p:pic>
      <p:pic>
        <p:nvPicPr>
          <p:cNvPr id="11" name="Picture 10" descr="RT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5836" y="3034554"/>
            <a:ext cx="269198" cy="396223"/>
          </a:xfrm>
          <a:prstGeom prst="rect">
            <a:avLst/>
          </a:prstGeom>
        </p:spPr>
      </p:pic>
      <p:sp>
        <p:nvSpPr>
          <p:cNvPr id="63" name="TextBox 62"/>
          <p:cNvSpPr txBox="1"/>
          <p:nvPr/>
        </p:nvSpPr>
        <p:spPr>
          <a:xfrm>
            <a:off x="8101599" y="1546310"/>
            <a:ext cx="1126219" cy="338554"/>
          </a:xfrm>
          <a:prstGeom prst="rect">
            <a:avLst/>
          </a:prstGeom>
          <a:noFill/>
        </p:spPr>
        <p:txBody>
          <a:bodyPr wrap="square" rtlCol="0">
            <a:spAutoFit/>
          </a:bodyPr>
          <a:lstStyle/>
          <a:p>
            <a:r>
              <a:rPr lang="en-US" sz="800" dirty="0" smtClean="0">
                <a:solidFill>
                  <a:srgbClr val="3C3C3C"/>
                </a:solidFill>
              </a:rPr>
              <a:t>Product </a:t>
            </a:r>
          </a:p>
          <a:p>
            <a:r>
              <a:rPr lang="en-US" sz="800" dirty="0" smtClean="0">
                <a:solidFill>
                  <a:srgbClr val="3C3C3C"/>
                </a:solidFill>
              </a:rPr>
              <a:t>Managers</a:t>
            </a:r>
            <a:endParaRPr lang="en-US" sz="800" dirty="0">
              <a:solidFill>
                <a:srgbClr val="3C3C3C"/>
              </a:solidFill>
            </a:endParaRPr>
          </a:p>
        </p:txBody>
      </p:sp>
      <p:sp>
        <p:nvSpPr>
          <p:cNvPr id="81" name="Rounded Rectangle 80"/>
          <p:cNvSpPr/>
          <p:nvPr/>
        </p:nvSpPr>
        <p:spPr bwMode="auto">
          <a:xfrm>
            <a:off x="7891494" y="2933695"/>
            <a:ext cx="1185707" cy="548521"/>
          </a:xfrm>
          <a:prstGeom prst="roundRect">
            <a:avLst>
              <a:gd name="adj" fmla="val 9101"/>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eaLnBrk="0" hangingPunct="0">
              <a:spcBef>
                <a:spcPct val="20000"/>
              </a:spcBef>
            </a:pPr>
            <a:endParaRPr lang="en-US" sz="2200" i="1" dirty="0">
              <a:solidFill>
                <a:srgbClr val="4D4F53"/>
              </a:solidFill>
            </a:endParaRPr>
          </a:p>
        </p:txBody>
      </p:sp>
      <p:sp>
        <p:nvSpPr>
          <p:cNvPr id="83" name="TextBox 82"/>
          <p:cNvSpPr txBox="1"/>
          <p:nvPr/>
        </p:nvSpPr>
        <p:spPr>
          <a:xfrm>
            <a:off x="8167143" y="2976506"/>
            <a:ext cx="988681" cy="338554"/>
          </a:xfrm>
          <a:prstGeom prst="rect">
            <a:avLst/>
          </a:prstGeom>
          <a:noFill/>
        </p:spPr>
        <p:txBody>
          <a:bodyPr wrap="square" rtlCol="0">
            <a:spAutoFit/>
          </a:bodyPr>
          <a:lstStyle/>
          <a:p>
            <a:r>
              <a:rPr lang="en-US" sz="800" dirty="0">
                <a:solidFill>
                  <a:srgbClr val="3C3C3C"/>
                </a:solidFill>
              </a:rPr>
              <a:t>Vivek Chowdhary</a:t>
            </a:r>
          </a:p>
          <a:p>
            <a:r>
              <a:rPr lang="en-US" sz="800" dirty="0">
                <a:solidFill>
                  <a:srgbClr val="3C3C3C"/>
                </a:solidFill>
              </a:rPr>
              <a:t>John Thompson</a:t>
            </a:r>
          </a:p>
        </p:txBody>
      </p:sp>
      <p:pic>
        <p:nvPicPr>
          <p:cNvPr id="85" name="Picture 84" descr="RT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4560" y="2982312"/>
            <a:ext cx="269198" cy="396223"/>
          </a:xfrm>
          <a:prstGeom prst="rect">
            <a:avLst/>
          </a:prstGeom>
        </p:spPr>
      </p:pic>
      <p:sp>
        <p:nvSpPr>
          <p:cNvPr id="89" name="TextBox 88"/>
          <p:cNvSpPr txBox="1"/>
          <p:nvPr/>
        </p:nvSpPr>
        <p:spPr>
          <a:xfrm>
            <a:off x="8084799" y="901829"/>
            <a:ext cx="944728" cy="584775"/>
          </a:xfrm>
          <a:prstGeom prst="rect">
            <a:avLst/>
          </a:prstGeom>
          <a:noFill/>
        </p:spPr>
        <p:txBody>
          <a:bodyPr wrap="square" rtlCol="0">
            <a:spAutoFit/>
          </a:bodyPr>
          <a:lstStyle/>
          <a:p>
            <a:r>
              <a:rPr lang="en-US" sz="800" dirty="0">
                <a:solidFill>
                  <a:srgbClr val="3C3C3C"/>
                </a:solidFill>
              </a:rPr>
              <a:t>Cagatay Topcu</a:t>
            </a:r>
          </a:p>
          <a:p>
            <a:r>
              <a:rPr lang="en-US" sz="800" dirty="0">
                <a:solidFill>
                  <a:srgbClr val="3C3C3C"/>
                </a:solidFill>
              </a:rPr>
              <a:t>Dave Bishop</a:t>
            </a:r>
          </a:p>
          <a:p>
            <a:r>
              <a:rPr lang="en-US" sz="800" dirty="0">
                <a:solidFill>
                  <a:srgbClr val="3C3C3C"/>
                </a:solidFill>
              </a:rPr>
              <a:t>Rene </a:t>
            </a:r>
            <a:r>
              <a:rPr lang="en-US" sz="800" dirty="0" smtClean="0">
                <a:solidFill>
                  <a:srgbClr val="3C3C3C"/>
                </a:solidFill>
              </a:rPr>
              <a:t>Joseph</a:t>
            </a:r>
          </a:p>
          <a:p>
            <a:r>
              <a:rPr lang="en-US" sz="800" dirty="0" smtClean="0">
                <a:solidFill>
                  <a:srgbClr val="3C3C3C"/>
                </a:solidFill>
              </a:rPr>
              <a:t>Keith Glasch</a:t>
            </a:r>
            <a:endParaRPr lang="en-US" sz="800" dirty="0">
              <a:solidFill>
                <a:srgbClr val="3C3C3C"/>
              </a:solidFill>
            </a:endParaRPr>
          </a:p>
        </p:txBody>
      </p:sp>
      <p:sp>
        <p:nvSpPr>
          <p:cNvPr id="92" name="Rounded Rectangle 91"/>
          <p:cNvSpPr/>
          <p:nvPr/>
        </p:nvSpPr>
        <p:spPr bwMode="auto">
          <a:xfrm>
            <a:off x="7879081" y="2274003"/>
            <a:ext cx="1198120" cy="548521"/>
          </a:xfrm>
          <a:prstGeom prst="roundRect">
            <a:avLst>
              <a:gd name="adj" fmla="val 9101"/>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eaLnBrk="0" hangingPunct="0">
              <a:spcBef>
                <a:spcPct val="20000"/>
              </a:spcBef>
            </a:pPr>
            <a:endParaRPr lang="en-US" sz="2200" i="1" dirty="0">
              <a:solidFill>
                <a:srgbClr val="4D4F53"/>
              </a:solidFill>
            </a:endParaRPr>
          </a:p>
        </p:txBody>
      </p:sp>
      <p:sp>
        <p:nvSpPr>
          <p:cNvPr id="93" name="TextBox 92"/>
          <p:cNvSpPr txBox="1"/>
          <p:nvPr/>
        </p:nvSpPr>
        <p:spPr>
          <a:xfrm>
            <a:off x="8283090" y="2349313"/>
            <a:ext cx="944728" cy="461665"/>
          </a:xfrm>
          <a:prstGeom prst="rect">
            <a:avLst/>
          </a:prstGeom>
          <a:noFill/>
        </p:spPr>
        <p:txBody>
          <a:bodyPr wrap="square" rtlCol="0">
            <a:spAutoFit/>
          </a:bodyPr>
          <a:lstStyle/>
          <a:p>
            <a:r>
              <a:rPr lang="en-US" sz="800" dirty="0">
                <a:solidFill>
                  <a:srgbClr val="3C3C3C"/>
                </a:solidFill>
              </a:rPr>
              <a:t>Suresh </a:t>
            </a:r>
            <a:r>
              <a:rPr lang="en-US" sz="800" dirty="0" smtClean="0">
                <a:solidFill>
                  <a:srgbClr val="3C3C3C"/>
                </a:solidFill>
              </a:rPr>
              <a:t>Sunderesan</a:t>
            </a:r>
          </a:p>
          <a:p>
            <a:r>
              <a:rPr lang="en-US" sz="800" dirty="0" smtClean="0">
                <a:solidFill>
                  <a:srgbClr val="3C3C3C"/>
                </a:solidFill>
              </a:rPr>
              <a:t>Peter Wall</a:t>
            </a:r>
            <a:endParaRPr lang="en-US" sz="800" dirty="0">
              <a:solidFill>
                <a:srgbClr val="3C3C3C"/>
              </a:solidFill>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0527" y="933645"/>
            <a:ext cx="318516" cy="44983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96" name="Picture 9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0663" y="2334842"/>
            <a:ext cx="318516" cy="44983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0527" y="1612491"/>
            <a:ext cx="320040" cy="300609"/>
          </a:xfrm>
          <a:prstGeom prst="rect">
            <a:avLst/>
          </a:prstGeom>
        </p:spPr>
      </p:pic>
    </p:spTree>
    <p:extLst>
      <p:ext uri="{BB962C8B-B14F-4D97-AF65-F5344CB8AC3E}">
        <p14:creationId xmlns:p14="http://schemas.microsoft.com/office/powerpoint/2010/main" val="3505793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ounded Rectangle 73"/>
          <p:cNvSpPr/>
          <p:nvPr/>
        </p:nvSpPr>
        <p:spPr bwMode="auto">
          <a:xfrm>
            <a:off x="1505909" y="924720"/>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Planning adjustments</a:t>
            </a:r>
          </a:p>
        </p:txBody>
      </p:sp>
      <p:sp>
        <p:nvSpPr>
          <p:cNvPr id="76" name="Rounded Rectangle 75"/>
          <p:cNvSpPr/>
          <p:nvPr/>
        </p:nvSpPr>
        <p:spPr bwMode="auto">
          <a:xfrm>
            <a:off x="1505909" y="1612900"/>
            <a:ext cx="2254001" cy="1188720"/>
          </a:xfrm>
          <a:prstGeom prst="roundRect">
            <a:avLst>
              <a:gd name="adj" fmla="val 8308"/>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Team breakouts</a:t>
            </a:r>
          </a:p>
        </p:txBody>
      </p:sp>
      <p:sp>
        <p:nvSpPr>
          <p:cNvPr id="77" name="Rounded Rectangle 76"/>
          <p:cNvSpPr/>
          <p:nvPr/>
        </p:nvSpPr>
        <p:spPr bwMode="auto">
          <a:xfrm>
            <a:off x="1505909" y="2975427"/>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Final plan review</a:t>
            </a:r>
            <a:br>
              <a:rPr lang="en-US" sz="1400" kern="0" dirty="0">
                <a:ln>
                  <a:solidFill>
                    <a:schemeClr val="bg1">
                      <a:alpha val="0"/>
                    </a:schemeClr>
                  </a:solidFill>
                </a:ln>
                <a:solidFill>
                  <a:schemeClr val="bg1"/>
                </a:solidFill>
              </a:rPr>
            </a:br>
            <a:r>
              <a:rPr lang="en-US" sz="1400" kern="0" dirty="0">
                <a:ln>
                  <a:solidFill>
                    <a:schemeClr val="bg1">
                      <a:alpha val="0"/>
                    </a:schemeClr>
                  </a:solidFill>
                </a:ln>
                <a:solidFill>
                  <a:schemeClr val="bg1"/>
                </a:solidFill>
              </a:rPr>
              <a:t>&amp; lunch</a:t>
            </a:r>
          </a:p>
        </p:txBody>
      </p:sp>
      <p:sp>
        <p:nvSpPr>
          <p:cNvPr id="78" name="TextBox 32"/>
          <p:cNvSpPr txBox="1">
            <a:spLocks noChangeArrowheads="1"/>
          </p:cNvSpPr>
          <p:nvPr/>
        </p:nvSpPr>
        <p:spPr bwMode="auto">
          <a:xfrm>
            <a:off x="638808" y="964164"/>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8:00-</a:t>
            </a:r>
            <a:br>
              <a:rPr lang="en-US" sz="1400" dirty="0">
                <a:latin typeface="Arial"/>
                <a:cs typeface="Arial"/>
              </a:rPr>
            </a:br>
            <a:r>
              <a:rPr lang="en-US" sz="1400" dirty="0">
                <a:latin typeface="Arial"/>
                <a:cs typeface="Arial"/>
              </a:rPr>
              <a:t>9:00</a:t>
            </a:r>
          </a:p>
        </p:txBody>
      </p:sp>
      <p:sp>
        <p:nvSpPr>
          <p:cNvPr id="80" name="TextBox 34"/>
          <p:cNvSpPr txBox="1">
            <a:spLocks noChangeArrowheads="1"/>
          </p:cNvSpPr>
          <p:nvPr/>
        </p:nvSpPr>
        <p:spPr bwMode="auto">
          <a:xfrm>
            <a:off x="638808" y="2049499"/>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9:00-</a:t>
            </a:r>
            <a:br>
              <a:rPr lang="en-US" sz="1400" dirty="0">
                <a:latin typeface="Arial"/>
                <a:cs typeface="Arial"/>
              </a:rPr>
            </a:br>
            <a:r>
              <a:rPr lang="en-US" sz="1400" dirty="0">
                <a:latin typeface="Arial"/>
                <a:cs typeface="Arial"/>
              </a:rPr>
              <a:t>11:00</a:t>
            </a:r>
          </a:p>
        </p:txBody>
      </p:sp>
      <p:sp>
        <p:nvSpPr>
          <p:cNvPr id="81" name="TextBox 36"/>
          <p:cNvSpPr txBox="1">
            <a:spLocks noChangeArrowheads="1"/>
          </p:cNvSpPr>
          <p:nvPr/>
        </p:nvSpPr>
        <p:spPr bwMode="auto">
          <a:xfrm>
            <a:off x="444498" y="2597581"/>
            <a:ext cx="685801" cy="286232"/>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342900" indent="-342900" algn="ctr">
              <a:lnSpc>
                <a:spcPct val="90000"/>
              </a:lnSpc>
              <a:spcBef>
                <a:spcPct val="20000"/>
              </a:spcBef>
              <a:buClr>
                <a:srgbClr val="FFFFFF"/>
              </a:buClr>
              <a:buSzPct val="70000"/>
            </a:pPr>
            <a:endParaRPr lang="en-US" sz="1400" b="1" dirty="0">
              <a:ln>
                <a:solidFill>
                  <a:srgbClr val="EEEEEE">
                    <a:alpha val="2000"/>
                  </a:srgbClr>
                </a:solidFill>
              </a:ln>
              <a:solidFill>
                <a:schemeClr val="accent1"/>
              </a:solidFill>
              <a:latin typeface="Arial"/>
              <a:cs typeface="Arial"/>
            </a:endParaRPr>
          </a:p>
        </p:txBody>
      </p:sp>
      <p:sp>
        <p:nvSpPr>
          <p:cNvPr id="99" name="TextBox 34"/>
          <p:cNvSpPr txBox="1">
            <a:spLocks noChangeArrowheads="1"/>
          </p:cNvSpPr>
          <p:nvPr/>
        </p:nvSpPr>
        <p:spPr bwMode="auto">
          <a:xfrm>
            <a:off x="638808" y="3086223"/>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11:00-</a:t>
            </a:r>
            <a:br>
              <a:rPr lang="en-US" sz="1400" dirty="0">
                <a:latin typeface="Arial"/>
                <a:cs typeface="Arial"/>
              </a:rPr>
            </a:br>
            <a:r>
              <a:rPr lang="en-US" sz="1400" dirty="0">
                <a:latin typeface="Arial"/>
                <a:cs typeface="Arial"/>
              </a:rPr>
              <a:t>1:00</a:t>
            </a:r>
          </a:p>
        </p:txBody>
      </p:sp>
      <p:sp>
        <p:nvSpPr>
          <p:cNvPr id="133" name="Content Placeholder 2"/>
          <p:cNvSpPr txBox="1">
            <a:spLocks/>
          </p:cNvSpPr>
          <p:nvPr/>
        </p:nvSpPr>
        <p:spPr>
          <a:xfrm>
            <a:off x="5054600" y="867468"/>
            <a:ext cx="3987800" cy="523220"/>
          </a:xfrm>
          <a:prstGeom prst="rect">
            <a:avLst/>
          </a:prstGeom>
        </p:spPr>
        <p:txBody>
          <a:bodyPr wrap="square">
            <a:spAutoFit/>
          </a:bodyPr>
          <a:lstStyle/>
          <a:p>
            <a:pPr marR="0" lvl="0" algn="l" defTabSz="914400" rtl="0" eaLnBrk="1" fontAlgn="base" latinLnBrk="0" hangingPunct="1">
              <a:lnSpc>
                <a:spcPct val="100000"/>
              </a:lnSpc>
              <a:buClr>
                <a:schemeClr val="tx1">
                  <a:lumMod val="50000"/>
                  <a:lumOff val="50000"/>
                </a:schemeClr>
              </a:buClr>
              <a:buSzPct val="100000"/>
              <a:tabLst/>
              <a:defRPr/>
            </a:pPr>
            <a:r>
              <a:rPr kumimoji="0" lang="en-US" sz="1400" i="0" u="none" strike="noStrike" kern="0" cap="none" spc="0" normalizeH="0" baseline="0" noProof="0" dirty="0">
                <a:ln>
                  <a:noFill/>
                </a:ln>
                <a:effectLst/>
                <a:uLnTx/>
                <a:uFillTx/>
              </a:rPr>
              <a:t>Planning adjustments made based on previous day’s </a:t>
            </a:r>
            <a:r>
              <a:rPr lang="en-US" sz="1400" kern="0" dirty="0"/>
              <a:t>management </a:t>
            </a:r>
            <a:r>
              <a:rPr kumimoji="0" lang="en-US" sz="1400" i="0" u="none" strike="noStrike" kern="0" cap="none" spc="0" normalizeH="0" baseline="0" noProof="0" dirty="0">
                <a:ln>
                  <a:noFill/>
                </a:ln>
                <a:effectLst/>
                <a:uLnTx/>
                <a:uFillTx/>
              </a:rPr>
              <a:t>meeting</a:t>
            </a:r>
          </a:p>
        </p:txBody>
      </p:sp>
      <p:sp>
        <p:nvSpPr>
          <p:cNvPr id="430" name="Content Placeholder 2"/>
          <p:cNvSpPr txBox="1">
            <a:spLocks/>
          </p:cNvSpPr>
          <p:nvPr/>
        </p:nvSpPr>
        <p:spPr>
          <a:xfrm>
            <a:off x="5054600" y="2995729"/>
            <a:ext cx="3987800" cy="523220"/>
          </a:xfrm>
          <a:prstGeom prst="rect">
            <a:avLst/>
          </a:prstGeom>
        </p:spPr>
        <p:txBody>
          <a:bodyPr wrap="square">
            <a:spAutoFit/>
          </a:bodyPr>
          <a:lstStyle/>
          <a:p>
            <a:pPr lvl="0" fontAlgn="base">
              <a:buClr>
                <a:schemeClr val="tx1">
                  <a:lumMod val="50000"/>
                  <a:lumOff val="50000"/>
                </a:schemeClr>
              </a:buClr>
              <a:buSzPct val="100000"/>
              <a:defRPr/>
            </a:pPr>
            <a:r>
              <a:rPr lang="en-US" sz="1400" kern="0" dirty="0"/>
              <a:t>Teams present final plans, risks, and impediments</a:t>
            </a:r>
          </a:p>
        </p:txBody>
      </p:sp>
      <p:sp>
        <p:nvSpPr>
          <p:cNvPr id="431" name="Content Placeholder 2"/>
          <p:cNvSpPr txBox="1">
            <a:spLocks/>
          </p:cNvSpPr>
          <p:nvPr/>
        </p:nvSpPr>
        <p:spPr>
          <a:xfrm>
            <a:off x="5054600" y="1704672"/>
            <a:ext cx="3987800" cy="1031051"/>
          </a:xfrm>
          <a:prstGeom prst="rect">
            <a:avLst/>
          </a:prstGeom>
        </p:spPr>
        <p:txBody>
          <a:bodyPr wrap="square">
            <a:spAutoFit/>
          </a:bodyPr>
          <a:lstStyle/>
          <a:p>
            <a:pPr marL="228600" lvl="0" indent="-228600" fontAlgn="base">
              <a:spcAft>
                <a:spcPts val="600"/>
              </a:spcAft>
              <a:buClr>
                <a:schemeClr val="tx1">
                  <a:lumMod val="50000"/>
                  <a:lumOff val="50000"/>
                </a:schemeClr>
              </a:buClr>
              <a:buSzPct val="100000"/>
              <a:buFont typeface="Webdings" pitchFamily="18" charset="2"/>
              <a:buChar char="4"/>
              <a:defRPr/>
            </a:pPr>
            <a:r>
              <a:rPr lang="en-US" sz="1400" kern="0" dirty="0"/>
              <a:t>Teams develop final plans and refine risks and impediments</a:t>
            </a:r>
          </a:p>
          <a:p>
            <a:pPr marL="228600" lvl="0" indent="-228600" fontAlgn="base">
              <a:spcAft>
                <a:spcPts val="600"/>
              </a:spcAft>
              <a:buClr>
                <a:schemeClr val="tx1">
                  <a:lumMod val="50000"/>
                  <a:lumOff val="50000"/>
                </a:schemeClr>
              </a:buClr>
              <a:buSzPct val="100000"/>
              <a:buFont typeface="Webdings" pitchFamily="18" charset="2"/>
              <a:buChar char="4"/>
              <a:defRPr/>
            </a:pPr>
            <a:r>
              <a:rPr lang="en-US" sz="1400" kern="0" dirty="0"/>
              <a:t>Business Owners circulate and assign business value to team objectives</a:t>
            </a:r>
          </a:p>
        </p:txBody>
      </p:sp>
      <p:sp>
        <p:nvSpPr>
          <p:cNvPr id="93" name="Rounded Rectangle 92"/>
          <p:cNvSpPr/>
          <p:nvPr/>
        </p:nvSpPr>
        <p:spPr bwMode="auto">
          <a:xfrm>
            <a:off x="1505909" y="3673927"/>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Program risks</a:t>
            </a:r>
          </a:p>
        </p:txBody>
      </p:sp>
      <p:sp>
        <p:nvSpPr>
          <p:cNvPr id="94" name="TextBox 38"/>
          <p:cNvSpPr txBox="1">
            <a:spLocks noChangeArrowheads="1"/>
          </p:cNvSpPr>
          <p:nvPr/>
        </p:nvSpPr>
        <p:spPr bwMode="auto">
          <a:xfrm>
            <a:off x="638808" y="4420397"/>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2:00-</a:t>
            </a:r>
            <a:br>
              <a:rPr lang="en-US" sz="1400" dirty="0">
                <a:latin typeface="Arial"/>
                <a:cs typeface="Arial"/>
              </a:rPr>
            </a:br>
            <a:r>
              <a:rPr lang="en-US" sz="1400" dirty="0">
                <a:latin typeface="Arial"/>
                <a:cs typeface="Arial"/>
              </a:rPr>
              <a:t>2:15</a:t>
            </a:r>
          </a:p>
        </p:txBody>
      </p:sp>
      <p:sp>
        <p:nvSpPr>
          <p:cNvPr id="95" name="Rounded Rectangle 94"/>
          <p:cNvSpPr/>
          <p:nvPr/>
        </p:nvSpPr>
        <p:spPr bwMode="auto">
          <a:xfrm>
            <a:off x="1505909" y="4439992"/>
            <a:ext cx="2254001" cy="320040"/>
          </a:xfrm>
          <a:prstGeom prst="roundRect">
            <a:avLst>
              <a:gd name="adj" fmla="val 20860"/>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PI confidence vote</a:t>
            </a:r>
          </a:p>
        </p:txBody>
      </p:sp>
      <p:sp>
        <p:nvSpPr>
          <p:cNvPr id="97" name="TextBox 34"/>
          <p:cNvSpPr txBox="1">
            <a:spLocks noChangeArrowheads="1"/>
          </p:cNvSpPr>
          <p:nvPr/>
        </p:nvSpPr>
        <p:spPr bwMode="auto">
          <a:xfrm>
            <a:off x="638808" y="3801435"/>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1:00-</a:t>
            </a:r>
            <a:br>
              <a:rPr lang="en-US" sz="1400" dirty="0">
                <a:latin typeface="Arial"/>
                <a:cs typeface="Arial"/>
              </a:rPr>
            </a:br>
            <a:r>
              <a:rPr lang="en-US" sz="1400" dirty="0">
                <a:latin typeface="Arial"/>
                <a:cs typeface="Arial"/>
              </a:rPr>
              <a:t>2:00</a:t>
            </a:r>
          </a:p>
        </p:txBody>
      </p:sp>
      <p:sp>
        <p:nvSpPr>
          <p:cNvPr id="98" name="Content Placeholder 2"/>
          <p:cNvSpPr txBox="1">
            <a:spLocks/>
          </p:cNvSpPr>
          <p:nvPr/>
        </p:nvSpPr>
        <p:spPr>
          <a:xfrm>
            <a:off x="5054600" y="3677517"/>
            <a:ext cx="3987800" cy="523220"/>
          </a:xfrm>
          <a:prstGeom prst="rect">
            <a:avLst/>
          </a:prstGeom>
        </p:spPr>
        <p:txBody>
          <a:bodyPr wrap="square">
            <a:spAutoFit/>
          </a:bodyPr>
          <a:lstStyle/>
          <a:p>
            <a:pPr marR="0" lvl="0" algn="l" defTabSz="914400" rtl="0" eaLnBrk="1" fontAlgn="base" latinLnBrk="0" hangingPunct="1">
              <a:lnSpc>
                <a:spcPct val="100000"/>
              </a:lnSpc>
              <a:buClr>
                <a:schemeClr val="tx1">
                  <a:lumMod val="50000"/>
                  <a:lumOff val="50000"/>
                </a:schemeClr>
              </a:buClr>
              <a:buSzPct val="100000"/>
              <a:tabLst/>
              <a:defRPr/>
            </a:pPr>
            <a:r>
              <a:rPr lang="en-US" sz="1400" kern="0" dirty="0"/>
              <a:t>Remaining program-level risks are discussed and ROAMed</a:t>
            </a:r>
            <a:endParaRPr kumimoji="0" lang="en-US" sz="1400" i="0" u="none" strike="noStrike" kern="0" cap="none" spc="0" normalizeH="0" baseline="0" noProof="0" dirty="0">
              <a:ln>
                <a:noFill/>
              </a:ln>
              <a:effectLst/>
              <a:uLnTx/>
              <a:uFillTx/>
            </a:endParaRPr>
          </a:p>
        </p:txBody>
      </p:sp>
      <p:sp>
        <p:nvSpPr>
          <p:cNvPr id="100" name="Content Placeholder 2"/>
          <p:cNvSpPr txBox="1">
            <a:spLocks/>
          </p:cNvSpPr>
          <p:nvPr/>
        </p:nvSpPr>
        <p:spPr>
          <a:xfrm>
            <a:off x="5054600" y="4455233"/>
            <a:ext cx="3987800" cy="307777"/>
          </a:xfrm>
          <a:prstGeom prst="rect">
            <a:avLst/>
          </a:prstGeom>
        </p:spPr>
        <p:txBody>
          <a:bodyPr wrap="square">
            <a:spAutoFit/>
          </a:bodyPr>
          <a:lstStyle/>
          <a:p>
            <a:pPr lvl="0" fontAlgn="base">
              <a:buClr>
                <a:schemeClr val="tx1">
                  <a:lumMod val="50000"/>
                  <a:lumOff val="50000"/>
                </a:schemeClr>
              </a:buClr>
              <a:buSzPct val="100000"/>
            </a:pPr>
            <a:r>
              <a:rPr lang="en-US" sz="1400" kern="0" dirty="0"/>
              <a:t>Team and program confidence vote</a:t>
            </a:r>
            <a:endParaRPr kumimoji="0" lang="en-US" sz="1400" i="0" u="none" strike="noStrike" kern="0" cap="none" spc="0" normalizeH="0" baseline="0" noProof="0" dirty="0">
              <a:ln>
                <a:noFill/>
              </a:ln>
              <a:effectLst/>
              <a:uLnTx/>
              <a:uFillTx/>
            </a:endParaRPr>
          </a:p>
        </p:txBody>
      </p:sp>
      <p:sp>
        <p:nvSpPr>
          <p:cNvPr id="126" name="Rounded Rectangle 125"/>
          <p:cNvSpPr/>
          <p:nvPr/>
        </p:nvSpPr>
        <p:spPr bwMode="auto">
          <a:xfrm>
            <a:off x="1505909" y="4969327"/>
            <a:ext cx="2254001" cy="548640"/>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Plan rework if necessary</a:t>
            </a:r>
          </a:p>
        </p:txBody>
      </p:sp>
      <p:sp>
        <p:nvSpPr>
          <p:cNvPr id="127" name="TextBox 38"/>
          <p:cNvSpPr txBox="1">
            <a:spLocks noChangeArrowheads="1"/>
          </p:cNvSpPr>
          <p:nvPr/>
        </p:nvSpPr>
        <p:spPr bwMode="auto">
          <a:xfrm>
            <a:off x="334010" y="5776281"/>
            <a:ext cx="1117600"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ct val="20000"/>
              </a:spcBef>
              <a:buClr>
                <a:srgbClr val="FFFFFF"/>
              </a:buClr>
              <a:buSzPct val="70000"/>
            </a:pPr>
            <a:r>
              <a:rPr lang="en-US" sz="1400" dirty="0">
                <a:latin typeface="Arial"/>
                <a:cs typeface="Arial"/>
              </a:rPr>
              <a:t>After commitment</a:t>
            </a:r>
          </a:p>
        </p:txBody>
      </p:sp>
      <p:sp>
        <p:nvSpPr>
          <p:cNvPr id="128" name="Rounded Rectangle 127"/>
          <p:cNvSpPr/>
          <p:nvPr/>
        </p:nvSpPr>
        <p:spPr bwMode="auto">
          <a:xfrm>
            <a:off x="1505909" y="5676899"/>
            <a:ext cx="2254001" cy="632367"/>
          </a:xfrm>
          <a:prstGeom prst="roundRect">
            <a:avLst>
              <a:gd name="adj" fmla="val 10417"/>
            </a:avLst>
          </a:prstGeom>
          <a:solidFill>
            <a:schemeClr val="accent4"/>
          </a:solidFill>
          <a:ln w="6350" cap="flat" cmpd="sng" algn="ctr">
            <a:no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algn="ctr">
              <a:spcBef>
                <a:spcPct val="20000"/>
              </a:spcBef>
              <a:buClr>
                <a:schemeClr val="bg1"/>
              </a:buClr>
              <a:buSzPct val="100000"/>
            </a:pPr>
            <a:r>
              <a:rPr lang="en-US" sz="1400" kern="0" dirty="0">
                <a:ln>
                  <a:solidFill>
                    <a:schemeClr val="bg1">
                      <a:alpha val="0"/>
                    </a:schemeClr>
                  </a:solidFill>
                </a:ln>
                <a:solidFill>
                  <a:schemeClr val="bg1"/>
                </a:solidFill>
              </a:rPr>
              <a:t>Planning retrospective, and moving forward</a:t>
            </a:r>
          </a:p>
        </p:txBody>
      </p:sp>
      <p:cxnSp>
        <p:nvCxnSpPr>
          <p:cNvPr id="73" name="Straight Connector 72"/>
          <p:cNvCxnSpPr/>
          <p:nvPr/>
        </p:nvCxnSpPr>
        <p:spPr>
          <a:xfrm rot="10800000">
            <a:off x="349249" y="2883725"/>
            <a:ext cx="8435439" cy="53576"/>
          </a:xfrm>
          <a:prstGeom prst="line">
            <a:avLst/>
          </a:prstGeom>
          <a:ln w="9525" cmpd="sng">
            <a:solidFill>
              <a:srgbClr val="7F7F7F"/>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349249" y="3582225"/>
            <a:ext cx="8435439" cy="53576"/>
          </a:xfrm>
          <a:prstGeom prst="line">
            <a:avLst/>
          </a:prstGeom>
          <a:ln w="9525" cmpd="sng">
            <a:solidFill>
              <a:srgbClr val="7F7F7F"/>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flipV="1">
            <a:off x="349249" y="1512313"/>
            <a:ext cx="8435439" cy="1590"/>
          </a:xfrm>
          <a:prstGeom prst="line">
            <a:avLst/>
          </a:prstGeom>
          <a:ln w="9525" cmpd="sng">
            <a:solidFill>
              <a:srgbClr val="7F7F7F"/>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a:off x="349249" y="4280725"/>
            <a:ext cx="8435439" cy="53576"/>
          </a:xfrm>
          <a:prstGeom prst="line">
            <a:avLst/>
          </a:prstGeom>
          <a:ln w="9525" cmpd="sng">
            <a:solidFill>
              <a:srgbClr val="7F7F7F"/>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10800000">
            <a:off x="349249" y="4877625"/>
            <a:ext cx="8435439" cy="53576"/>
          </a:xfrm>
          <a:prstGeom prst="line">
            <a:avLst/>
          </a:prstGeom>
          <a:ln w="9525" cmpd="sng">
            <a:solidFill>
              <a:srgbClr val="7F7F7F"/>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0800000">
            <a:off x="349249" y="5576125"/>
            <a:ext cx="8435439" cy="53576"/>
          </a:xfrm>
          <a:prstGeom prst="line">
            <a:avLst/>
          </a:prstGeom>
          <a:ln w="9525" cmpd="sng">
            <a:solidFill>
              <a:srgbClr val="7F7F7F"/>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130" name="TextBox 34"/>
          <p:cNvSpPr txBox="1">
            <a:spLocks noChangeArrowheads="1"/>
          </p:cNvSpPr>
          <p:nvPr/>
        </p:nvSpPr>
        <p:spPr bwMode="auto">
          <a:xfrm>
            <a:off x="638808" y="5029987"/>
            <a:ext cx="554063" cy="36199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nSpc>
                <a:spcPct val="90000"/>
              </a:lnSpc>
              <a:spcBef>
                <a:spcPct val="20000"/>
              </a:spcBef>
              <a:buClr>
                <a:srgbClr val="FFFFFF"/>
              </a:buClr>
              <a:buSzPct val="70000"/>
            </a:pPr>
            <a:r>
              <a:rPr lang="en-US" sz="1400" dirty="0">
                <a:latin typeface="Arial"/>
                <a:cs typeface="Arial"/>
              </a:rPr>
              <a:t>2:15-</a:t>
            </a:r>
            <a:br>
              <a:rPr lang="en-US" sz="1400" dirty="0">
                <a:latin typeface="Arial"/>
                <a:cs typeface="Arial"/>
              </a:rPr>
            </a:br>
            <a:r>
              <a:rPr lang="en-US" sz="1400" dirty="0">
                <a:latin typeface="Arial"/>
                <a:cs typeface="Arial"/>
              </a:rPr>
              <a:t>???</a:t>
            </a:r>
          </a:p>
        </p:txBody>
      </p:sp>
      <p:sp>
        <p:nvSpPr>
          <p:cNvPr id="131" name="Content Placeholder 2"/>
          <p:cNvSpPr txBox="1">
            <a:spLocks/>
          </p:cNvSpPr>
          <p:nvPr/>
        </p:nvSpPr>
        <p:spPr>
          <a:xfrm>
            <a:off x="5054600" y="5006341"/>
            <a:ext cx="3987800" cy="523220"/>
          </a:xfrm>
          <a:prstGeom prst="rect">
            <a:avLst/>
          </a:prstGeom>
        </p:spPr>
        <p:txBody>
          <a:bodyPr wrap="square">
            <a:spAutoFit/>
          </a:bodyPr>
          <a:lstStyle/>
          <a:p>
            <a:pPr marR="0" lvl="0" algn="l" defTabSz="914400" rtl="0" eaLnBrk="1" fontAlgn="base" latinLnBrk="0" hangingPunct="1">
              <a:lnSpc>
                <a:spcPct val="100000"/>
              </a:lnSpc>
              <a:buClr>
                <a:schemeClr val="tx1">
                  <a:lumMod val="50000"/>
                  <a:lumOff val="50000"/>
                </a:schemeClr>
              </a:buClr>
              <a:buSzPct val="100000"/>
              <a:tabLst/>
              <a:defRPr/>
            </a:pPr>
            <a:r>
              <a:rPr lang="en-US" sz="1400" kern="0" dirty="0"/>
              <a:t>If necessary, planning continues until commitment is achieved</a:t>
            </a:r>
            <a:endParaRPr kumimoji="0" lang="en-US" sz="1400" i="0" u="none" strike="noStrike" kern="0" cap="none" spc="0" normalizeH="0" baseline="0" noProof="0" dirty="0">
              <a:ln>
                <a:noFill/>
              </a:ln>
              <a:effectLst/>
              <a:uLnTx/>
              <a:uFillTx/>
            </a:endParaRPr>
          </a:p>
        </p:txBody>
      </p:sp>
      <p:sp>
        <p:nvSpPr>
          <p:cNvPr id="132" name="Content Placeholder 2"/>
          <p:cNvSpPr txBox="1">
            <a:spLocks/>
          </p:cNvSpPr>
          <p:nvPr/>
        </p:nvSpPr>
        <p:spPr>
          <a:xfrm>
            <a:off x="5054600" y="5654645"/>
            <a:ext cx="3987800" cy="738664"/>
          </a:xfrm>
          <a:prstGeom prst="rect">
            <a:avLst/>
          </a:prstGeom>
        </p:spPr>
        <p:txBody>
          <a:bodyPr wrap="square">
            <a:spAutoFit/>
          </a:bodyPr>
          <a:lstStyle/>
          <a:p>
            <a:pPr marL="228600" lvl="0" indent="-228600" fontAlgn="base">
              <a:buClr>
                <a:schemeClr val="tx1">
                  <a:lumMod val="50000"/>
                  <a:lumOff val="50000"/>
                </a:schemeClr>
              </a:buClr>
              <a:buSzPct val="100000"/>
              <a:buFont typeface="Webdings" pitchFamily="18" charset="2"/>
              <a:buChar char="4"/>
            </a:pPr>
            <a:r>
              <a:rPr lang="en-US" sz="1400" kern="0" dirty="0"/>
              <a:t>Retrospective</a:t>
            </a:r>
          </a:p>
          <a:p>
            <a:pPr marL="228600" lvl="0" indent="-228600" fontAlgn="base">
              <a:buClr>
                <a:schemeClr val="tx1">
                  <a:lumMod val="50000"/>
                  <a:lumOff val="50000"/>
                </a:schemeClr>
              </a:buClr>
              <a:buSzPct val="100000"/>
              <a:buFont typeface="Webdings" pitchFamily="18" charset="2"/>
              <a:buChar char="4"/>
            </a:pPr>
            <a:r>
              <a:rPr kumimoji="0" lang="en-US" sz="1400" i="0" u="none" strike="noStrike" kern="0" cap="none" spc="0" normalizeH="0" baseline="0" noProof="0" dirty="0">
                <a:ln>
                  <a:noFill/>
                </a:ln>
                <a:effectLst/>
                <a:uLnTx/>
                <a:uFillTx/>
              </a:rPr>
              <a:t>Moving Forward</a:t>
            </a:r>
          </a:p>
          <a:p>
            <a:pPr marL="228600" lvl="0" indent="-228600" fontAlgn="base">
              <a:buClr>
                <a:schemeClr val="tx1">
                  <a:lumMod val="50000"/>
                  <a:lumOff val="50000"/>
                </a:schemeClr>
              </a:buClr>
              <a:buSzPct val="100000"/>
              <a:buFont typeface="Webdings" pitchFamily="18" charset="2"/>
              <a:buChar char="4"/>
            </a:pPr>
            <a:r>
              <a:rPr lang="en-US" sz="1400" kern="0" dirty="0"/>
              <a:t>Final Instructions</a:t>
            </a:r>
            <a:endParaRPr kumimoji="0" lang="en-US" sz="1400" i="0" u="none" strike="noStrike" kern="0" cap="none" spc="0" normalizeH="0" baseline="0" noProof="0" dirty="0">
              <a:ln>
                <a:noFill/>
              </a:ln>
              <a:effectLst/>
              <a:uLnTx/>
              <a:uFillTx/>
            </a:endParaRPr>
          </a:p>
        </p:txBody>
      </p:sp>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433" y="3058392"/>
            <a:ext cx="353484" cy="425379"/>
          </a:xfrm>
          <a:prstGeom prst="rect">
            <a:avLst/>
          </a:prstGeom>
        </p:spPr>
      </p:pic>
      <p:grpSp>
        <p:nvGrpSpPr>
          <p:cNvPr id="2" name="Group 1"/>
          <p:cNvGrpSpPr/>
          <p:nvPr/>
        </p:nvGrpSpPr>
        <p:grpSpPr>
          <a:xfrm>
            <a:off x="4340028" y="1912497"/>
            <a:ext cx="399690" cy="591797"/>
            <a:chOff x="4340028" y="1912497"/>
            <a:chExt cx="399690" cy="591797"/>
          </a:xfrm>
        </p:grpSpPr>
        <p:sp>
          <p:nvSpPr>
            <p:cNvPr id="57" name="TextBox 18"/>
            <p:cNvSpPr txBox="1">
              <a:spLocks noChangeArrowheads="1"/>
            </p:cNvSpPr>
            <p:nvPr/>
          </p:nvSpPr>
          <p:spPr bwMode="auto">
            <a:xfrm>
              <a:off x="4340028" y="1912497"/>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1</a:t>
              </a:r>
            </a:p>
          </p:txBody>
        </p:sp>
        <p:sp>
          <p:nvSpPr>
            <p:cNvPr id="58" name="TextBox 18"/>
            <p:cNvSpPr txBox="1">
              <a:spLocks noChangeArrowheads="1"/>
            </p:cNvSpPr>
            <p:nvPr/>
          </p:nvSpPr>
          <p:spPr bwMode="auto">
            <a:xfrm>
              <a:off x="4561485" y="1912497"/>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2</a:t>
              </a:r>
            </a:p>
          </p:txBody>
        </p:sp>
        <p:sp>
          <p:nvSpPr>
            <p:cNvPr id="72" name="TextBox 18"/>
            <p:cNvSpPr txBox="1">
              <a:spLocks noChangeArrowheads="1"/>
            </p:cNvSpPr>
            <p:nvPr/>
          </p:nvSpPr>
          <p:spPr bwMode="auto">
            <a:xfrm>
              <a:off x="4340028" y="2234724"/>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3</a:t>
              </a:r>
            </a:p>
          </p:txBody>
        </p:sp>
        <p:sp>
          <p:nvSpPr>
            <p:cNvPr id="75" name="TextBox 18"/>
            <p:cNvSpPr txBox="1">
              <a:spLocks noChangeArrowheads="1"/>
            </p:cNvSpPr>
            <p:nvPr/>
          </p:nvSpPr>
          <p:spPr bwMode="auto">
            <a:xfrm>
              <a:off x="4561485" y="2234724"/>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4</a:t>
              </a:r>
            </a:p>
          </p:txBody>
        </p:sp>
      </p:grpSp>
      <p:sp>
        <p:nvSpPr>
          <p:cNvPr id="79" name="TextBox 18"/>
          <p:cNvSpPr txBox="1">
            <a:spLocks noChangeArrowheads="1"/>
          </p:cNvSpPr>
          <p:nvPr/>
        </p:nvSpPr>
        <p:spPr bwMode="auto">
          <a:xfrm>
            <a:off x="4257794" y="4964050"/>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1</a:t>
            </a:r>
          </a:p>
        </p:txBody>
      </p:sp>
      <p:sp>
        <p:nvSpPr>
          <p:cNvPr id="82" name="TextBox 18"/>
          <p:cNvSpPr txBox="1">
            <a:spLocks noChangeArrowheads="1"/>
          </p:cNvSpPr>
          <p:nvPr/>
        </p:nvSpPr>
        <p:spPr bwMode="auto">
          <a:xfrm>
            <a:off x="4479251" y="4964050"/>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2</a:t>
            </a:r>
          </a:p>
        </p:txBody>
      </p:sp>
      <p:sp>
        <p:nvSpPr>
          <p:cNvPr id="92" name="TextBox 18"/>
          <p:cNvSpPr txBox="1">
            <a:spLocks noChangeArrowheads="1"/>
          </p:cNvSpPr>
          <p:nvPr/>
        </p:nvSpPr>
        <p:spPr bwMode="auto">
          <a:xfrm>
            <a:off x="4257794" y="5286277"/>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3</a:t>
            </a:r>
          </a:p>
        </p:txBody>
      </p:sp>
      <p:sp>
        <p:nvSpPr>
          <p:cNvPr id="101" name="TextBox 18"/>
          <p:cNvSpPr txBox="1">
            <a:spLocks noChangeArrowheads="1"/>
          </p:cNvSpPr>
          <p:nvPr/>
        </p:nvSpPr>
        <p:spPr bwMode="auto">
          <a:xfrm>
            <a:off x="4479251" y="5286277"/>
            <a:ext cx="178233" cy="26957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lnSpc>
                <a:spcPct val="90000"/>
              </a:lnSpc>
              <a:spcBef>
                <a:spcPts val="400"/>
              </a:spcBef>
              <a:spcAft>
                <a:spcPts val="400"/>
              </a:spcAft>
              <a:buClr>
                <a:srgbClr val="11548A"/>
              </a:buClr>
              <a:buSzPct val="100000"/>
            </a:pPr>
            <a:r>
              <a:rPr lang="en-US" sz="1100" kern="0" dirty="0">
                <a:solidFill>
                  <a:srgbClr val="000000"/>
                </a:solidFill>
                <a:latin typeface="Arial"/>
                <a:cs typeface="Arial"/>
              </a:rPr>
              <a:t>4</a:t>
            </a:r>
          </a:p>
        </p:txBody>
      </p:sp>
      <p:grpSp>
        <p:nvGrpSpPr>
          <p:cNvPr id="103" name="Group 1143"/>
          <p:cNvGrpSpPr/>
          <p:nvPr/>
        </p:nvGrpSpPr>
        <p:grpSpPr>
          <a:xfrm>
            <a:off x="4263723" y="5913963"/>
            <a:ext cx="397779" cy="289471"/>
            <a:chOff x="7506947" y="3103564"/>
            <a:chExt cx="636822" cy="419533"/>
          </a:xfrm>
          <a:solidFill>
            <a:schemeClr val="accent5">
              <a:lumMod val="50000"/>
            </a:schemeClr>
          </a:solidFill>
        </p:grpSpPr>
        <p:sp>
          <p:nvSpPr>
            <p:cNvPr id="104" name="Right Arrow 1055"/>
            <p:cNvSpPr/>
            <p:nvPr/>
          </p:nvSpPr>
          <p:spPr>
            <a:xfrm rot="16200000">
              <a:off x="7745149" y="3124476"/>
              <a:ext cx="248420" cy="548821"/>
            </a:xfrm>
            <a:custGeom>
              <a:avLst/>
              <a:gdLst>
                <a:gd name="connsiteX0" fmla="*/ 0 w 355323"/>
                <a:gd name="connsiteY0" fmla="*/ 44000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7" fmla="*/ 0 w 355323"/>
                <a:gd name="connsiteY7" fmla="*/ 44000 h 176001"/>
                <a:gd name="connsiteX0" fmla="*/ 0 w 355323"/>
                <a:gd name="connsiteY0" fmla="*/ 132001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0" fmla="*/ 0 w 95766"/>
                <a:gd name="connsiteY0" fmla="*/ 0 h 491675"/>
                <a:gd name="connsiteX1" fmla="*/ 7766 w 95766"/>
                <a:gd name="connsiteY1" fmla="*/ 359674 h 491675"/>
                <a:gd name="connsiteX2" fmla="*/ 7766 w 95766"/>
                <a:gd name="connsiteY2" fmla="*/ 315674 h 491675"/>
                <a:gd name="connsiteX3" fmla="*/ 95766 w 95766"/>
                <a:gd name="connsiteY3" fmla="*/ 403675 h 491675"/>
                <a:gd name="connsiteX4" fmla="*/ 7766 w 95766"/>
                <a:gd name="connsiteY4" fmla="*/ 491675 h 491675"/>
                <a:gd name="connsiteX5" fmla="*/ 7766 w 95766"/>
                <a:gd name="connsiteY5" fmla="*/ 447675 h 491675"/>
                <a:gd name="connsiteX6" fmla="*/ 0 w 95766"/>
                <a:gd name="connsiteY6" fmla="*/ 0 h 491675"/>
                <a:gd name="connsiteX0" fmla="*/ 62004 w 157770"/>
                <a:gd name="connsiteY0" fmla="*/ 0 h 491675"/>
                <a:gd name="connsiteX1" fmla="*/ 69770 w 157770"/>
                <a:gd name="connsiteY1" fmla="*/ 359674 h 491675"/>
                <a:gd name="connsiteX2" fmla="*/ 69770 w 157770"/>
                <a:gd name="connsiteY2" fmla="*/ 315674 h 491675"/>
                <a:gd name="connsiteX3" fmla="*/ 157770 w 157770"/>
                <a:gd name="connsiteY3" fmla="*/ 403675 h 491675"/>
                <a:gd name="connsiteX4" fmla="*/ 69770 w 157770"/>
                <a:gd name="connsiteY4" fmla="*/ 491675 h 491675"/>
                <a:gd name="connsiteX5" fmla="*/ 69770 w 157770"/>
                <a:gd name="connsiteY5" fmla="*/ 447675 h 491675"/>
                <a:gd name="connsiteX6" fmla="*/ 62004 w 157770"/>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6530 w 187058"/>
                <a:gd name="connsiteY0" fmla="*/ 0 h 563111"/>
                <a:gd name="connsiteX1" fmla="*/ 99058 w 187058"/>
                <a:gd name="connsiteY1" fmla="*/ 431110 h 563111"/>
                <a:gd name="connsiteX2" fmla="*/ 99058 w 187058"/>
                <a:gd name="connsiteY2" fmla="*/ 387110 h 563111"/>
                <a:gd name="connsiteX3" fmla="*/ 187058 w 187058"/>
                <a:gd name="connsiteY3" fmla="*/ 475111 h 563111"/>
                <a:gd name="connsiteX4" fmla="*/ 99058 w 187058"/>
                <a:gd name="connsiteY4" fmla="*/ 563111 h 563111"/>
                <a:gd name="connsiteX5" fmla="*/ 99058 w 187058"/>
                <a:gd name="connsiteY5" fmla="*/ 519111 h 563111"/>
                <a:gd name="connsiteX6" fmla="*/ 86530 w 187058"/>
                <a:gd name="connsiteY6" fmla="*/ 0 h 563111"/>
                <a:gd name="connsiteX0" fmla="*/ 124158 w 224686"/>
                <a:gd name="connsiteY0" fmla="*/ 0 h 563111"/>
                <a:gd name="connsiteX1" fmla="*/ 136686 w 224686"/>
                <a:gd name="connsiteY1" fmla="*/ 431110 h 563111"/>
                <a:gd name="connsiteX2" fmla="*/ 136686 w 224686"/>
                <a:gd name="connsiteY2" fmla="*/ 387110 h 563111"/>
                <a:gd name="connsiteX3" fmla="*/ 224686 w 224686"/>
                <a:gd name="connsiteY3" fmla="*/ 475111 h 563111"/>
                <a:gd name="connsiteX4" fmla="*/ 136686 w 224686"/>
                <a:gd name="connsiteY4" fmla="*/ 563111 h 563111"/>
                <a:gd name="connsiteX5" fmla="*/ 136686 w 224686"/>
                <a:gd name="connsiteY5" fmla="*/ 519111 h 563111"/>
                <a:gd name="connsiteX6" fmla="*/ 124158 w 224686"/>
                <a:gd name="connsiteY6" fmla="*/ 0 h 563111"/>
                <a:gd name="connsiteX0" fmla="*/ 121725 w 229397"/>
                <a:gd name="connsiteY0" fmla="*/ 0 h 548821"/>
                <a:gd name="connsiteX1" fmla="*/ 141397 w 229397"/>
                <a:gd name="connsiteY1" fmla="*/ 416820 h 548821"/>
                <a:gd name="connsiteX2" fmla="*/ 141397 w 229397"/>
                <a:gd name="connsiteY2" fmla="*/ 372820 h 548821"/>
                <a:gd name="connsiteX3" fmla="*/ 229397 w 229397"/>
                <a:gd name="connsiteY3" fmla="*/ 460821 h 548821"/>
                <a:gd name="connsiteX4" fmla="*/ 141397 w 229397"/>
                <a:gd name="connsiteY4" fmla="*/ 548821 h 548821"/>
                <a:gd name="connsiteX5" fmla="*/ 141397 w 229397"/>
                <a:gd name="connsiteY5" fmla="*/ 504821 h 548821"/>
                <a:gd name="connsiteX6" fmla="*/ 121725 w 229397"/>
                <a:gd name="connsiteY6" fmla="*/ 0 h 548821"/>
                <a:gd name="connsiteX0" fmla="*/ 135709 w 243381"/>
                <a:gd name="connsiteY0" fmla="*/ 0 h 548821"/>
                <a:gd name="connsiteX1" fmla="*/ 155381 w 243381"/>
                <a:gd name="connsiteY1" fmla="*/ 416820 h 548821"/>
                <a:gd name="connsiteX2" fmla="*/ 155381 w 243381"/>
                <a:gd name="connsiteY2" fmla="*/ 372820 h 548821"/>
                <a:gd name="connsiteX3" fmla="*/ 243381 w 243381"/>
                <a:gd name="connsiteY3" fmla="*/ 460821 h 548821"/>
                <a:gd name="connsiteX4" fmla="*/ 155381 w 243381"/>
                <a:gd name="connsiteY4" fmla="*/ 548821 h 548821"/>
                <a:gd name="connsiteX5" fmla="*/ 155381 w 243381"/>
                <a:gd name="connsiteY5" fmla="*/ 504821 h 548821"/>
                <a:gd name="connsiteX6" fmla="*/ 135709 w 243381"/>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20" h="548821">
                  <a:moveTo>
                    <a:pt x="140748" y="0"/>
                  </a:moveTo>
                  <a:cubicBezTo>
                    <a:pt x="19513" y="100843"/>
                    <a:pt x="-1715" y="337420"/>
                    <a:pt x="160420" y="416820"/>
                  </a:cubicBezTo>
                  <a:lnTo>
                    <a:pt x="160420" y="372820"/>
                  </a:lnTo>
                  <a:lnTo>
                    <a:pt x="248420" y="460821"/>
                  </a:lnTo>
                  <a:lnTo>
                    <a:pt x="160420" y="548821"/>
                  </a:lnTo>
                  <a:lnTo>
                    <a:pt x="160420" y="504821"/>
                  </a:lnTo>
                  <a:cubicBezTo>
                    <a:pt x="12574" y="443706"/>
                    <a:pt x="-101934" y="194473"/>
                    <a:pt x="1407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ight Arrow 1055"/>
            <p:cNvSpPr/>
            <p:nvPr/>
          </p:nvSpPr>
          <p:spPr>
            <a:xfrm rot="16200000" flipH="1" flipV="1">
              <a:off x="7657148" y="2953363"/>
              <a:ext cx="248420" cy="548821"/>
            </a:xfrm>
            <a:custGeom>
              <a:avLst/>
              <a:gdLst>
                <a:gd name="connsiteX0" fmla="*/ 0 w 355323"/>
                <a:gd name="connsiteY0" fmla="*/ 44000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7" fmla="*/ 0 w 355323"/>
                <a:gd name="connsiteY7" fmla="*/ 44000 h 176001"/>
                <a:gd name="connsiteX0" fmla="*/ 0 w 355323"/>
                <a:gd name="connsiteY0" fmla="*/ 132001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0" fmla="*/ 0 w 95766"/>
                <a:gd name="connsiteY0" fmla="*/ 0 h 491675"/>
                <a:gd name="connsiteX1" fmla="*/ 7766 w 95766"/>
                <a:gd name="connsiteY1" fmla="*/ 359674 h 491675"/>
                <a:gd name="connsiteX2" fmla="*/ 7766 w 95766"/>
                <a:gd name="connsiteY2" fmla="*/ 315674 h 491675"/>
                <a:gd name="connsiteX3" fmla="*/ 95766 w 95766"/>
                <a:gd name="connsiteY3" fmla="*/ 403675 h 491675"/>
                <a:gd name="connsiteX4" fmla="*/ 7766 w 95766"/>
                <a:gd name="connsiteY4" fmla="*/ 491675 h 491675"/>
                <a:gd name="connsiteX5" fmla="*/ 7766 w 95766"/>
                <a:gd name="connsiteY5" fmla="*/ 447675 h 491675"/>
                <a:gd name="connsiteX6" fmla="*/ 0 w 95766"/>
                <a:gd name="connsiteY6" fmla="*/ 0 h 491675"/>
                <a:gd name="connsiteX0" fmla="*/ 62004 w 157770"/>
                <a:gd name="connsiteY0" fmla="*/ 0 h 491675"/>
                <a:gd name="connsiteX1" fmla="*/ 69770 w 157770"/>
                <a:gd name="connsiteY1" fmla="*/ 359674 h 491675"/>
                <a:gd name="connsiteX2" fmla="*/ 69770 w 157770"/>
                <a:gd name="connsiteY2" fmla="*/ 315674 h 491675"/>
                <a:gd name="connsiteX3" fmla="*/ 157770 w 157770"/>
                <a:gd name="connsiteY3" fmla="*/ 403675 h 491675"/>
                <a:gd name="connsiteX4" fmla="*/ 69770 w 157770"/>
                <a:gd name="connsiteY4" fmla="*/ 491675 h 491675"/>
                <a:gd name="connsiteX5" fmla="*/ 69770 w 157770"/>
                <a:gd name="connsiteY5" fmla="*/ 447675 h 491675"/>
                <a:gd name="connsiteX6" fmla="*/ 62004 w 157770"/>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6530 w 187058"/>
                <a:gd name="connsiteY0" fmla="*/ 0 h 563111"/>
                <a:gd name="connsiteX1" fmla="*/ 99058 w 187058"/>
                <a:gd name="connsiteY1" fmla="*/ 431110 h 563111"/>
                <a:gd name="connsiteX2" fmla="*/ 99058 w 187058"/>
                <a:gd name="connsiteY2" fmla="*/ 387110 h 563111"/>
                <a:gd name="connsiteX3" fmla="*/ 187058 w 187058"/>
                <a:gd name="connsiteY3" fmla="*/ 475111 h 563111"/>
                <a:gd name="connsiteX4" fmla="*/ 99058 w 187058"/>
                <a:gd name="connsiteY4" fmla="*/ 563111 h 563111"/>
                <a:gd name="connsiteX5" fmla="*/ 99058 w 187058"/>
                <a:gd name="connsiteY5" fmla="*/ 519111 h 563111"/>
                <a:gd name="connsiteX6" fmla="*/ 86530 w 187058"/>
                <a:gd name="connsiteY6" fmla="*/ 0 h 563111"/>
                <a:gd name="connsiteX0" fmla="*/ 124158 w 224686"/>
                <a:gd name="connsiteY0" fmla="*/ 0 h 563111"/>
                <a:gd name="connsiteX1" fmla="*/ 136686 w 224686"/>
                <a:gd name="connsiteY1" fmla="*/ 431110 h 563111"/>
                <a:gd name="connsiteX2" fmla="*/ 136686 w 224686"/>
                <a:gd name="connsiteY2" fmla="*/ 387110 h 563111"/>
                <a:gd name="connsiteX3" fmla="*/ 224686 w 224686"/>
                <a:gd name="connsiteY3" fmla="*/ 475111 h 563111"/>
                <a:gd name="connsiteX4" fmla="*/ 136686 w 224686"/>
                <a:gd name="connsiteY4" fmla="*/ 563111 h 563111"/>
                <a:gd name="connsiteX5" fmla="*/ 136686 w 224686"/>
                <a:gd name="connsiteY5" fmla="*/ 519111 h 563111"/>
                <a:gd name="connsiteX6" fmla="*/ 124158 w 224686"/>
                <a:gd name="connsiteY6" fmla="*/ 0 h 563111"/>
                <a:gd name="connsiteX0" fmla="*/ 121725 w 229397"/>
                <a:gd name="connsiteY0" fmla="*/ 0 h 548821"/>
                <a:gd name="connsiteX1" fmla="*/ 141397 w 229397"/>
                <a:gd name="connsiteY1" fmla="*/ 416820 h 548821"/>
                <a:gd name="connsiteX2" fmla="*/ 141397 w 229397"/>
                <a:gd name="connsiteY2" fmla="*/ 372820 h 548821"/>
                <a:gd name="connsiteX3" fmla="*/ 229397 w 229397"/>
                <a:gd name="connsiteY3" fmla="*/ 460821 h 548821"/>
                <a:gd name="connsiteX4" fmla="*/ 141397 w 229397"/>
                <a:gd name="connsiteY4" fmla="*/ 548821 h 548821"/>
                <a:gd name="connsiteX5" fmla="*/ 141397 w 229397"/>
                <a:gd name="connsiteY5" fmla="*/ 504821 h 548821"/>
                <a:gd name="connsiteX6" fmla="*/ 121725 w 229397"/>
                <a:gd name="connsiteY6" fmla="*/ 0 h 548821"/>
                <a:gd name="connsiteX0" fmla="*/ 135709 w 243381"/>
                <a:gd name="connsiteY0" fmla="*/ 0 h 548821"/>
                <a:gd name="connsiteX1" fmla="*/ 155381 w 243381"/>
                <a:gd name="connsiteY1" fmla="*/ 416820 h 548821"/>
                <a:gd name="connsiteX2" fmla="*/ 155381 w 243381"/>
                <a:gd name="connsiteY2" fmla="*/ 372820 h 548821"/>
                <a:gd name="connsiteX3" fmla="*/ 243381 w 243381"/>
                <a:gd name="connsiteY3" fmla="*/ 460821 h 548821"/>
                <a:gd name="connsiteX4" fmla="*/ 155381 w 243381"/>
                <a:gd name="connsiteY4" fmla="*/ 548821 h 548821"/>
                <a:gd name="connsiteX5" fmla="*/ 155381 w 243381"/>
                <a:gd name="connsiteY5" fmla="*/ 504821 h 548821"/>
                <a:gd name="connsiteX6" fmla="*/ 135709 w 243381"/>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20" h="548821">
                  <a:moveTo>
                    <a:pt x="140748" y="0"/>
                  </a:moveTo>
                  <a:cubicBezTo>
                    <a:pt x="19513" y="100843"/>
                    <a:pt x="-1715" y="337420"/>
                    <a:pt x="160420" y="416820"/>
                  </a:cubicBezTo>
                  <a:lnTo>
                    <a:pt x="160420" y="372820"/>
                  </a:lnTo>
                  <a:lnTo>
                    <a:pt x="248420" y="460821"/>
                  </a:lnTo>
                  <a:lnTo>
                    <a:pt x="160420" y="548821"/>
                  </a:lnTo>
                  <a:lnTo>
                    <a:pt x="160420" y="504821"/>
                  </a:lnTo>
                  <a:cubicBezTo>
                    <a:pt x="12574" y="443706"/>
                    <a:pt x="-101934" y="194473"/>
                    <a:pt x="1407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143"/>
          <p:cNvGrpSpPr/>
          <p:nvPr/>
        </p:nvGrpSpPr>
        <p:grpSpPr>
          <a:xfrm>
            <a:off x="4355095" y="952905"/>
            <a:ext cx="397779" cy="289471"/>
            <a:chOff x="7506947" y="3103564"/>
            <a:chExt cx="636822" cy="419533"/>
          </a:xfrm>
          <a:solidFill>
            <a:schemeClr val="accent5">
              <a:lumMod val="50000"/>
            </a:schemeClr>
          </a:solidFill>
        </p:grpSpPr>
        <p:sp>
          <p:nvSpPr>
            <p:cNvPr id="107" name="Right Arrow 1055"/>
            <p:cNvSpPr/>
            <p:nvPr/>
          </p:nvSpPr>
          <p:spPr>
            <a:xfrm rot="16200000">
              <a:off x="7745149" y="3124476"/>
              <a:ext cx="248420" cy="548821"/>
            </a:xfrm>
            <a:custGeom>
              <a:avLst/>
              <a:gdLst>
                <a:gd name="connsiteX0" fmla="*/ 0 w 355323"/>
                <a:gd name="connsiteY0" fmla="*/ 44000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7" fmla="*/ 0 w 355323"/>
                <a:gd name="connsiteY7" fmla="*/ 44000 h 176001"/>
                <a:gd name="connsiteX0" fmla="*/ 0 w 355323"/>
                <a:gd name="connsiteY0" fmla="*/ 132001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0" fmla="*/ 0 w 95766"/>
                <a:gd name="connsiteY0" fmla="*/ 0 h 491675"/>
                <a:gd name="connsiteX1" fmla="*/ 7766 w 95766"/>
                <a:gd name="connsiteY1" fmla="*/ 359674 h 491675"/>
                <a:gd name="connsiteX2" fmla="*/ 7766 w 95766"/>
                <a:gd name="connsiteY2" fmla="*/ 315674 h 491675"/>
                <a:gd name="connsiteX3" fmla="*/ 95766 w 95766"/>
                <a:gd name="connsiteY3" fmla="*/ 403675 h 491675"/>
                <a:gd name="connsiteX4" fmla="*/ 7766 w 95766"/>
                <a:gd name="connsiteY4" fmla="*/ 491675 h 491675"/>
                <a:gd name="connsiteX5" fmla="*/ 7766 w 95766"/>
                <a:gd name="connsiteY5" fmla="*/ 447675 h 491675"/>
                <a:gd name="connsiteX6" fmla="*/ 0 w 95766"/>
                <a:gd name="connsiteY6" fmla="*/ 0 h 491675"/>
                <a:gd name="connsiteX0" fmla="*/ 62004 w 157770"/>
                <a:gd name="connsiteY0" fmla="*/ 0 h 491675"/>
                <a:gd name="connsiteX1" fmla="*/ 69770 w 157770"/>
                <a:gd name="connsiteY1" fmla="*/ 359674 h 491675"/>
                <a:gd name="connsiteX2" fmla="*/ 69770 w 157770"/>
                <a:gd name="connsiteY2" fmla="*/ 315674 h 491675"/>
                <a:gd name="connsiteX3" fmla="*/ 157770 w 157770"/>
                <a:gd name="connsiteY3" fmla="*/ 403675 h 491675"/>
                <a:gd name="connsiteX4" fmla="*/ 69770 w 157770"/>
                <a:gd name="connsiteY4" fmla="*/ 491675 h 491675"/>
                <a:gd name="connsiteX5" fmla="*/ 69770 w 157770"/>
                <a:gd name="connsiteY5" fmla="*/ 447675 h 491675"/>
                <a:gd name="connsiteX6" fmla="*/ 62004 w 157770"/>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6530 w 187058"/>
                <a:gd name="connsiteY0" fmla="*/ 0 h 563111"/>
                <a:gd name="connsiteX1" fmla="*/ 99058 w 187058"/>
                <a:gd name="connsiteY1" fmla="*/ 431110 h 563111"/>
                <a:gd name="connsiteX2" fmla="*/ 99058 w 187058"/>
                <a:gd name="connsiteY2" fmla="*/ 387110 h 563111"/>
                <a:gd name="connsiteX3" fmla="*/ 187058 w 187058"/>
                <a:gd name="connsiteY3" fmla="*/ 475111 h 563111"/>
                <a:gd name="connsiteX4" fmla="*/ 99058 w 187058"/>
                <a:gd name="connsiteY4" fmla="*/ 563111 h 563111"/>
                <a:gd name="connsiteX5" fmla="*/ 99058 w 187058"/>
                <a:gd name="connsiteY5" fmla="*/ 519111 h 563111"/>
                <a:gd name="connsiteX6" fmla="*/ 86530 w 187058"/>
                <a:gd name="connsiteY6" fmla="*/ 0 h 563111"/>
                <a:gd name="connsiteX0" fmla="*/ 124158 w 224686"/>
                <a:gd name="connsiteY0" fmla="*/ 0 h 563111"/>
                <a:gd name="connsiteX1" fmla="*/ 136686 w 224686"/>
                <a:gd name="connsiteY1" fmla="*/ 431110 h 563111"/>
                <a:gd name="connsiteX2" fmla="*/ 136686 w 224686"/>
                <a:gd name="connsiteY2" fmla="*/ 387110 h 563111"/>
                <a:gd name="connsiteX3" fmla="*/ 224686 w 224686"/>
                <a:gd name="connsiteY3" fmla="*/ 475111 h 563111"/>
                <a:gd name="connsiteX4" fmla="*/ 136686 w 224686"/>
                <a:gd name="connsiteY4" fmla="*/ 563111 h 563111"/>
                <a:gd name="connsiteX5" fmla="*/ 136686 w 224686"/>
                <a:gd name="connsiteY5" fmla="*/ 519111 h 563111"/>
                <a:gd name="connsiteX6" fmla="*/ 124158 w 224686"/>
                <a:gd name="connsiteY6" fmla="*/ 0 h 563111"/>
                <a:gd name="connsiteX0" fmla="*/ 121725 w 229397"/>
                <a:gd name="connsiteY0" fmla="*/ 0 h 548821"/>
                <a:gd name="connsiteX1" fmla="*/ 141397 w 229397"/>
                <a:gd name="connsiteY1" fmla="*/ 416820 h 548821"/>
                <a:gd name="connsiteX2" fmla="*/ 141397 w 229397"/>
                <a:gd name="connsiteY2" fmla="*/ 372820 h 548821"/>
                <a:gd name="connsiteX3" fmla="*/ 229397 w 229397"/>
                <a:gd name="connsiteY3" fmla="*/ 460821 h 548821"/>
                <a:gd name="connsiteX4" fmla="*/ 141397 w 229397"/>
                <a:gd name="connsiteY4" fmla="*/ 548821 h 548821"/>
                <a:gd name="connsiteX5" fmla="*/ 141397 w 229397"/>
                <a:gd name="connsiteY5" fmla="*/ 504821 h 548821"/>
                <a:gd name="connsiteX6" fmla="*/ 121725 w 229397"/>
                <a:gd name="connsiteY6" fmla="*/ 0 h 548821"/>
                <a:gd name="connsiteX0" fmla="*/ 135709 w 243381"/>
                <a:gd name="connsiteY0" fmla="*/ 0 h 548821"/>
                <a:gd name="connsiteX1" fmla="*/ 155381 w 243381"/>
                <a:gd name="connsiteY1" fmla="*/ 416820 h 548821"/>
                <a:gd name="connsiteX2" fmla="*/ 155381 w 243381"/>
                <a:gd name="connsiteY2" fmla="*/ 372820 h 548821"/>
                <a:gd name="connsiteX3" fmla="*/ 243381 w 243381"/>
                <a:gd name="connsiteY3" fmla="*/ 460821 h 548821"/>
                <a:gd name="connsiteX4" fmla="*/ 155381 w 243381"/>
                <a:gd name="connsiteY4" fmla="*/ 548821 h 548821"/>
                <a:gd name="connsiteX5" fmla="*/ 155381 w 243381"/>
                <a:gd name="connsiteY5" fmla="*/ 504821 h 548821"/>
                <a:gd name="connsiteX6" fmla="*/ 135709 w 243381"/>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20" h="548821">
                  <a:moveTo>
                    <a:pt x="140748" y="0"/>
                  </a:moveTo>
                  <a:cubicBezTo>
                    <a:pt x="19513" y="100843"/>
                    <a:pt x="-1715" y="337420"/>
                    <a:pt x="160420" y="416820"/>
                  </a:cubicBezTo>
                  <a:lnTo>
                    <a:pt x="160420" y="372820"/>
                  </a:lnTo>
                  <a:lnTo>
                    <a:pt x="248420" y="460821"/>
                  </a:lnTo>
                  <a:lnTo>
                    <a:pt x="160420" y="548821"/>
                  </a:lnTo>
                  <a:lnTo>
                    <a:pt x="160420" y="504821"/>
                  </a:lnTo>
                  <a:cubicBezTo>
                    <a:pt x="12574" y="443706"/>
                    <a:pt x="-101934" y="194473"/>
                    <a:pt x="1407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ight Arrow 1055"/>
            <p:cNvSpPr/>
            <p:nvPr/>
          </p:nvSpPr>
          <p:spPr>
            <a:xfrm rot="16200000" flipH="1" flipV="1">
              <a:off x="7657148" y="2953363"/>
              <a:ext cx="248420" cy="548821"/>
            </a:xfrm>
            <a:custGeom>
              <a:avLst/>
              <a:gdLst>
                <a:gd name="connsiteX0" fmla="*/ 0 w 355323"/>
                <a:gd name="connsiteY0" fmla="*/ 44000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7" fmla="*/ 0 w 355323"/>
                <a:gd name="connsiteY7" fmla="*/ 44000 h 176001"/>
                <a:gd name="connsiteX0" fmla="*/ 0 w 355323"/>
                <a:gd name="connsiteY0" fmla="*/ 132001 h 176001"/>
                <a:gd name="connsiteX1" fmla="*/ 267323 w 355323"/>
                <a:gd name="connsiteY1" fmla="*/ 44000 h 176001"/>
                <a:gd name="connsiteX2" fmla="*/ 267323 w 355323"/>
                <a:gd name="connsiteY2" fmla="*/ 0 h 176001"/>
                <a:gd name="connsiteX3" fmla="*/ 355323 w 355323"/>
                <a:gd name="connsiteY3" fmla="*/ 88001 h 176001"/>
                <a:gd name="connsiteX4" fmla="*/ 267323 w 355323"/>
                <a:gd name="connsiteY4" fmla="*/ 176001 h 176001"/>
                <a:gd name="connsiteX5" fmla="*/ 267323 w 355323"/>
                <a:gd name="connsiteY5" fmla="*/ 132001 h 176001"/>
                <a:gd name="connsiteX6" fmla="*/ 0 w 355323"/>
                <a:gd name="connsiteY6" fmla="*/ 132001 h 176001"/>
                <a:gd name="connsiteX0" fmla="*/ 0 w 95766"/>
                <a:gd name="connsiteY0" fmla="*/ 0 h 491675"/>
                <a:gd name="connsiteX1" fmla="*/ 7766 w 95766"/>
                <a:gd name="connsiteY1" fmla="*/ 359674 h 491675"/>
                <a:gd name="connsiteX2" fmla="*/ 7766 w 95766"/>
                <a:gd name="connsiteY2" fmla="*/ 315674 h 491675"/>
                <a:gd name="connsiteX3" fmla="*/ 95766 w 95766"/>
                <a:gd name="connsiteY3" fmla="*/ 403675 h 491675"/>
                <a:gd name="connsiteX4" fmla="*/ 7766 w 95766"/>
                <a:gd name="connsiteY4" fmla="*/ 491675 h 491675"/>
                <a:gd name="connsiteX5" fmla="*/ 7766 w 95766"/>
                <a:gd name="connsiteY5" fmla="*/ 447675 h 491675"/>
                <a:gd name="connsiteX6" fmla="*/ 0 w 95766"/>
                <a:gd name="connsiteY6" fmla="*/ 0 h 491675"/>
                <a:gd name="connsiteX0" fmla="*/ 62004 w 157770"/>
                <a:gd name="connsiteY0" fmla="*/ 0 h 491675"/>
                <a:gd name="connsiteX1" fmla="*/ 69770 w 157770"/>
                <a:gd name="connsiteY1" fmla="*/ 359674 h 491675"/>
                <a:gd name="connsiteX2" fmla="*/ 69770 w 157770"/>
                <a:gd name="connsiteY2" fmla="*/ 315674 h 491675"/>
                <a:gd name="connsiteX3" fmla="*/ 157770 w 157770"/>
                <a:gd name="connsiteY3" fmla="*/ 403675 h 491675"/>
                <a:gd name="connsiteX4" fmla="*/ 69770 w 157770"/>
                <a:gd name="connsiteY4" fmla="*/ 491675 h 491675"/>
                <a:gd name="connsiteX5" fmla="*/ 69770 w 157770"/>
                <a:gd name="connsiteY5" fmla="*/ 447675 h 491675"/>
                <a:gd name="connsiteX6" fmla="*/ 62004 w 157770"/>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491675"/>
                <a:gd name="connsiteX1" fmla="*/ 96234 w 184234"/>
                <a:gd name="connsiteY1" fmla="*/ 359674 h 491675"/>
                <a:gd name="connsiteX2" fmla="*/ 96234 w 184234"/>
                <a:gd name="connsiteY2" fmla="*/ 315674 h 491675"/>
                <a:gd name="connsiteX3" fmla="*/ 184234 w 184234"/>
                <a:gd name="connsiteY3" fmla="*/ 403675 h 491675"/>
                <a:gd name="connsiteX4" fmla="*/ 96234 w 184234"/>
                <a:gd name="connsiteY4" fmla="*/ 491675 h 491675"/>
                <a:gd name="connsiteX5" fmla="*/ 96234 w 184234"/>
                <a:gd name="connsiteY5" fmla="*/ 447675 h 491675"/>
                <a:gd name="connsiteX6" fmla="*/ 88468 w 184234"/>
                <a:gd name="connsiteY6" fmla="*/ 0 h 491675"/>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8468 w 184234"/>
                <a:gd name="connsiteY0" fmla="*/ 0 h 503580"/>
                <a:gd name="connsiteX1" fmla="*/ 96234 w 184234"/>
                <a:gd name="connsiteY1" fmla="*/ 371579 h 503580"/>
                <a:gd name="connsiteX2" fmla="*/ 96234 w 184234"/>
                <a:gd name="connsiteY2" fmla="*/ 327579 h 503580"/>
                <a:gd name="connsiteX3" fmla="*/ 184234 w 184234"/>
                <a:gd name="connsiteY3" fmla="*/ 415580 h 503580"/>
                <a:gd name="connsiteX4" fmla="*/ 96234 w 184234"/>
                <a:gd name="connsiteY4" fmla="*/ 503580 h 503580"/>
                <a:gd name="connsiteX5" fmla="*/ 96234 w 184234"/>
                <a:gd name="connsiteY5" fmla="*/ 459580 h 503580"/>
                <a:gd name="connsiteX6" fmla="*/ 88468 w 184234"/>
                <a:gd name="connsiteY6" fmla="*/ 0 h 503580"/>
                <a:gd name="connsiteX0" fmla="*/ 86530 w 187058"/>
                <a:gd name="connsiteY0" fmla="*/ 0 h 563111"/>
                <a:gd name="connsiteX1" fmla="*/ 99058 w 187058"/>
                <a:gd name="connsiteY1" fmla="*/ 431110 h 563111"/>
                <a:gd name="connsiteX2" fmla="*/ 99058 w 187058"/>
                <a:gd name="connsiteY2" fmla="*/ 387110 h 563111"/>
                <a:gd name="connsiteX3" fmla="*/ 187058 w 187058"/>
                <a:gd name="connsiteY3" fmla="*/ 475111 h 563111"/>
                <a:gd name="connsiteX4" fmla="*/ 99058 w 187058"/>
                <a:gd name="connsiteY4" fmla="*/ 563111 h 563111"/>
                <a:gd name="connsiteX5" fmla="*/ 99058 w 187058"/>
                <a:gd name="connsiteY5" fmla="*/ 519111 h 563111"/>
                <a:gd name="connsiteX6" fmla="*/ 86530 w 187058"/>
                <a:gd name="connsiteY6" fmla="*/ 0 h 563111"/>
                <a:gd name="connsiteX0" fmla="*/ 124158 w 224686"/>
                <a:gd name="connsiteY0" fmla="*/ 0 h 563111"/>
                <a:gd name="connsiteX1" fmla="*/ 136686 w 224686"/>
                <a:gd name="connsiteY1" fmla="*/ 431110 h 563111"/>
                <a:gd name="connsiteX2" fmla="*/ 136686 w 224686"/>
                <a:gd name="connsiteY2" fmla="*/ 387110 h 563111"/>
                <a:gd name="connsiteX3" fmla="*/ 224686 w 224686"/>
                <a:gd name="connsiteY3" fmla="*/ 475111 h 563111"/>
                <a:gd name="connsiteX4" fmla="*/ 136686 w 224686"/>
                <a:gd name="connsiteY4" fmla="*/ 563111 h 563111"/>
                <a:gd name="connsiteX5" fmla="*/ 136686 w 224686"/>
                <a:gd name="connsiteY5" fmla="*/ 519111 h 563111"/>
                <a:gd name="connsiteX6" fmla="*/ 124158 w 224686"/>
                <a:gd name="connsiteY6" fmla="*/ 0 h 563111"/>
                <a:gd name="connsiteX0" fmla="*/ 121725 w 229397"/>
                <a:gd name="connsiteY0" fmla="*/ 0 h 548821"/>
                <a:gd name="connsiteX1" fmla="*/ 141397 w 229397"/>
                <a:gd name="connsiteY1" fmla="*/ 416820 h 548821"/>
                <a:gd name="connsiteX2" fmla="*/ 141397 w 229397"/>
                <a:gd name="connsiteY2" fmla="*/ 372820 h 548821"/>
                <a:gd name="connsiteX3" fmla="*/ 229397 w 229397"/>
                <a:gd name="connsiteY3" fmla="*/ 460821 h 548821"/>
                <a:gd name="connsiteX4" fmla="*/ 141397 w 229397"/>
                <a:gd name="connsiteY4" fmla="*/ 548821 h 548821"/>
                <a:gd name="connsiteX5" fmla="*/ 141397 w 229397"/>
                <a:gd name="connsiteY5" fmla="*/ 504821 h 548821"/>
                <a:gd name="connsiteX6" fmla="*/ 121725 w 229397"/>
                <a:gd name="connsiteY6" fmla="*/ 0 h 548821"/>
                <a:gd name="connsiteX0" fmla="*/ 135709 w 243381"/>
                <a:gd name="connsiteY0" fmla="*/ 0 h 548821"/>
                <a:gd name="connsiteX1" fmla="*/ 155381 w 243381"/>
                <a:gd name="connsiteY1" fmla="*/ 416820 h 548821"/>
                <a:gd name="connsiteX2" fmla="*/ 155381 w 243381"/>
                <a:gd name="connsiteY2" fmla="*/ 372820 h 548821"/>
                <a:gd name="connsiteX3" fmla="*/ 243381 w 243381"/>
                <a:gd name="connsiteY3" fmla="*/ 460821 h 548821"/>
                <a:gd name="connsiteX4" fmla="*/ 155381 w 243381"/>
                <a:gd name="connsiteY4" fmla="*/ 548821 h 548821"/>
                <a:gd name="connsiteX5" fmla="*/ 155381 w 243381"/>
                <a:gd name="connsiteY5" fmla="*/ 504821 h 548821"/>
                <a:gd name="connsiteX6" fmla="*/ 135709 w 243381"/>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 name="connsiteX0" fmla="*/ 140748 w 248420"/>
                <a:gd name="connsiteY0" fmla="*/ 0 h 548821"/>
                <a:gd name="connsiteX1" fmla="*/ 160420 w 248420"/>
                <a:gd name="connsiteY1" fmla="*/ 416820 h 548821"/>
                <a:gd name="connsiteX2" fmla="*/ 160420 w 248420"/>
                <a:gd name="connsiteY2" fmla="*/ 372820 h 548821"/>
                <a:gd name="connsiteX3" fmla="*/ 248420 w 248420"/>
                <a:gd name="connsiteY3" fmla="*/ 460821 h 548821"/>
                <a:gd name="connsiteX4" fmla="*/ 160420 w 248420"/>
                <a:gd name="connsiteY4" fmla="*/ 548821 h 548821"/>
                <a:gd name="connsiteX5" fmla="*/ 160420 w 248420"/>
                <a:gd name="connsiteY5" fmla="*/ 504821 h 548821"/>
                <a:gd name="connsiteX6" fmla="*/ 140748 w 248420"/>
                <a:gd name="connsiteY6" fmla="*/ 0 h 548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20" h="548821">
                  <a:moveTo>
                    <a:pt x="140748" y="0"/>
                  </a:moveTo>
                  <a:cubicBezTo>
                    <a:pt x="19513" y="100843"/>
                    <a:pt x="-1715" y="337420"/>
                    <a:pt x="160420" y="416820"/>
                  </a:cubicBezTo>
                  <a:lnTo>
                    <a:pt x="160420" y="372820"/>
                  </a:lnTo>
                  <a:lnTo>
                    <a:pt x="248420" y="460821"/>
                  </a:lnTo>
                  <a:lnTo>
                    <a:pt x="160420" y="548821"/>
                  </a:lnTo>
                  <a:lnTo>
                    <a:pt x="160420" y="504821"/>
                  </a:lnTo>
                  <a:cubicBezTo>
                    <a:pt x="12574" y="443706"/>
                    <a:pt x="-101934" y="194473"/>
                    <a:pt x="1407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shutterstock_92887153-[Converted].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075167" y="4431807"/>
            <a:ext cx="785795" cy="339481"/>
          </a:xfrm>
          <a:prstGeom prst="rect">
            <a:avLst/>
          </a:prstGeom>
        </p:spPr>
      </p:pic>
      <p:sp>
        <p:nvSpPr>
          <p:cNvPr id="5" name="Isosceles Triangle 4"/>
          <p:cNvSpPr/>
          <p:nvPr/>
        </p:nvSpPr>
        <p:spPr bwMode="auto">
          <a:xfrm>
            <a:off x="4234081" y="3771403"/>
            <a:ext cx="468274" cy="403685"/>
          </a:xfrm>
          <a:prstGeom prst="triangle">
            <a:avLst/>
          </a:prstGeom>
          <a:solidFill>
            <a:srgbClr val="CE3F47"/>
          </a:solidFill>
          <a:ln w="19050" cap="flat" cmpd="sng" algn="ctr">
            <a:solidFill>
              <a:schemeClr val="bg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a:p>
        </p:txBody>
      </p:sp>
      <p:sp>
        <p:nvSpPr>
          <p:cNvPr id="6" name="TextBox 5"/>
          <p:cNvSpPr txBox="1"/>
          <p:nvPr/>
        </p:nvSpPr>
        <p:spPr>
          <a:xfrm>
            <a:off x="4335584" y="3804678"/>
            <a:ext cx="284660" cy="369332"/>
          </a:xfrm>
          <a:prstGeom prst="rect">
            <a:avLst/>
          </a:prstGeom>
          <a:noFill/>
        </p:spPr>
        <p:txBody>
          <a:bodyPr wrap="square" rtlCol="0">
            <a:spAutoFit/>
          </a:bodyPr>
          <a:lstStyle/>
          <a:p>
            <a:pPr algn="l"/>
            <a:r>
              <a:rPr lang="en-US" dirty="0">
                <a:solidFill>
                  <a:schemeClr val="bg1"/>
                </a:solidFill>
                <a:latin typeface="Arial Black"/>
                <a:cs typeface="Arial Black"/>
              </a:rPr>
              <a:t>!</a:t>
            </a:r>
          </a:p>
        </p:txBody>
      </p:sp>
      <p:sp>
        <p:nvSpPr>
          <p:cNvPr id="8" name="Title 7"/>
          <p:cNvSpPr>
            <a:spLocks noGrp="1"/>
          </p:cNvSpPr>
          <p:nvPr>
            <p:ph type="title"/>
          </p:nvPr>
        </p:nvSpPr>
        <p:spPr/>
        <p:txBody>
          <a:bodyPr/>
          <a:lstStyle/>
          <a:p>
            <a:r>
              <a:rPr lang="en-US" dirty="0"/>
              <a:t>Day 2 Agenda</a:t>
            </a:r>
          </a:p>
        </p:txBody>
      </p:sp>
      <p:sp>
        <p:nvSpPr>
          <p:cNvPr id="52" name="Rounded Rectangle 51"/>
          <p:cNvSpPr/>
          <p:nvPr/>
        </p:nvSpPr>
        <p:spPr bwMode="auto">
          <a:xfrm>
            <a:off x="7812871" y="5704004"/>
            <a:ext cx="1185707" cy="548521"/>
          </a:xfrm>
          <a:prstGeom prst="roundRect">
            <a:avLst>
              <a:gd name="adj" fmla="val 9101"/>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eaLnBrk="0" hangingPunct="0">
              <a:spcBef>
                <a:spcPct val="20000"/>
              </a:spcBef>
            </a:pPr>
            <a:endParaRPr lang="en-US" sz="2200" i="1" dirty="0">
              <a:solidFill>
                <a:srgbClr val="4D4F53"/>
              </a:solidFill>
            </a:endParaRPr>
          </a:p>
        </p:txBody>
      </p:sp>
      <p:sp>
        <p:nvSpPr>
          <p:cNvPr id="53" name="TextBox 52"/>
          <p:cNvSpPr txBox="1"/>
          <p:nvPr/>
        </p:nvSpPr>
        <p:spPr>
          <a:xfrm>
            <a:off x="8088520" y="5746815"/>
            <a:ext cx="988681" cy="338554"/>
          </a:xfrm>
          <a:prstGeom prst="rect">
            <a:avLst/>
          </a:prstGeom>
          <a:noFill/>
        </p:spPr>
        <p:txBody>
          <a:bodyPr wrap="square" rtlCol="0">
            <a:spAutoFit/>
          </a:bodyPr>
          <a:lstStyle/>
          <a:p>
            <a:r>
              <a:rPr lang="en-US" sz="800" dirty="0">
                <a:solidFill>
                  <a:srgbClr val="3C3C3C"/>
                </a:solidFill>
              </a:rPr>
              <a:t>Vivek Chowdhary</a:t>
            </a:r>
          </a:p>
          <a:p>
            <a:r>
              <a:rPr lang="en-US" sz="800" dirty="0">
                <a:solidFill>
                  <a:srgbClr val="3C3C3C"/>
                </a:solidFill>
              </a:rPr>
              <a:t>John Thompson</a:t>
            </a:r>
          </a:p>
        </p:txBody>
      </p:sp>
      <p:pic>
        <p:nvPicPr>
          <p:cNvPr id="54" name="Picture 53" descr="R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5937" y="5752621"/>
            <a:ext cx="269198" cy="396223"/>
          </a:xfrm>
          <a:prstGeom prst="rect">
            <a:avLst/>
          </a:prstGeom>
        </p:spPr>
      </p:pic>
    </p:spTree>
    <p:extLst>
      <p:ext uri="{BB962C8B-B14F-4D97-AF65-F5344CB8AC3E}">
        <p14:creationId xmlns:p14="http://schemas.microsoft.com/office/powerpoint/2010/main" val="32915919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palte v6">
  <a:themeElements>
    <a:clrScheme name="Custom 6">
      <a:dk1>
        <a:srgbClr val="565656"/>
      </a:dk1>
      <a:lt1>
        <a:srgbClr val="FFFFFF"/>
      </a:lt1>
      <a:dk2>
        <a:srgbClr val="000000"/>
      </a:dk2>
      <a:lt2>
        <a:srgbClr val="E2E2E2"/>
      </a:lt2>
      <a:accent1>
        <a:srgbClr val="0B3C5C"/>
      </a:accent1>
      <a:accent2>
        <a:srgbClr val="E05E0D"/>
      </a:accent2>
      <a:accent3>
        <a:srgbClr val="F4AD3E"/>
      </a:accent3>
      <a:accent4>
        <a:srgbClr val="465064"/>
      </a:accent4>
      <a:accent5>
        <a:srgbClr val="9EB31C"/>
      </a:accent5>
      <a:accent6>
        <a:srgbClr val="33353A"/>
      </a:accent6>
      <a:hlink>
        <a:srgbClr val="333333"/>
      </a:hlink>
      <a:folHlink>
        <a:srgbClr val="262626"/>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91440" rIns="91440" bIns="91440" numCol="1" rtlCol="0" anchor="t" anchorCtr="0" compatLnSpc="1">
        <a:prstTxWarp prst="textNoShape">
          <a:avLst/>
        </a:prstTxWarp>
        <a:noAutofit/>
      </a:bodyPr>
      <a:lstStyle>
        <a:defPPr algn="l" eaLnBrk="0" hangingPunct="0">
          <a:spcBef>
            <a:spcPct val="20000"/>
          </a:spcBef>
          <a:defRPr sz="2200" i="1" dirty="0"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a:noFill/>
      </a:spPr>
      <a:bodyPr wrap="square" rtlCol="0">
        <a:spAutoFit/>
      </a:bodyPr>
      <a:lstStyle>
        <a:defPPr algn="l">
          <a:defRPr dirty="0"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3_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_Template_2.4.potx" id="{F1054633-DFA8-4F3A-84AA-CA058B6B13BB}" vid="{C72C9049-E5D8-401E-8819-8D7C03262254}"/>
    </a:ext>
  </a:extLst>
</a:theme>
</file>

<file path=ppt/theme/theme3.xml><?xml version="1.0" encoding="utf-8"?>
<a:theme xmlns:a="http://schemas.openxmlformats.org/drawingml/2006/main" name="14_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_Template_2.4.potx" id="{F1054633-DFA8-4F3A-84AA-CA058B6B13BB}" vid="{C72C9049-E5D8-401E-8819-8D7C03262254}"/>
    </a:ext>
  </a:extLst>
</a:theme>
</file>

<file path=ppt/theme/theme4.xml><?xml version="1.0" encoding="utf-8"?>
<a:theme xmlns:a="http://schemas.openxmlformats.org/drawingml/2006/main" name="5_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JCI_1.02" id="{D3DCBD3C-25BA-4859-A563-7AFA569BCB64}" vid="{906A27E8-AAAC-447D-BE1F-5F4E0FAFA069}"/>
    </a:ext>
  </a:extLst>
</a:theme>
</file>

<file path=ppt/theme/theme5.xml><?xml version="1.0" encoding="utf-8"?>
<a:theme xmlns:a="http://schemas.openxmlformats.org/drawingml/2006/main" name="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I_1.02" id="{D3DCBD3C-25BA-4859-A563-7AFA569BCB64}" vid="{906A27E8-AAAC-447D-BE1F-5F4E0FAFA069}"/>
    </a:ext>
  </a:extLst>
</a:theme>
</file>

<file path=ppt/theme/theme6.xml><?xml version="1.0" encoding="utf-8"?>
<a:theme xmlns:a="http://schemas.openxmlformats.org/drawingml/2006/main" name="Johnson Controls standard PowerPoint template">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_Template_2.4.potx" id="{F1054633-DFA8-4F3A-84AA-CA058B6B13BB}" vid="{C72C9049-E5D8-401E-8819-8D7C03262254}"/>
    </a:ext>
  </a:extLst>
</a:theme>
</file>

<file path=ppt/theme/theme7.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22E1D4D421014889B5E3BBF841E10E" ma:contentTypeVersion="3" ma:contentTypeDescription="Create a new document." ma:contentTypeScope="" ma:versionID="f7a42bbed991fc4ca87cadf15b8d5ad1">
  <xsd:schema xmlns:xsd="http://www.w3.org/2001/XMLSchema" xmlns:xs="http://www.w3.org/2001/XMLSchema" xmlns:p="http://schemas.microsoft.com/office/2006/metadata/properties" xmlns:ns2="0b47edd8-64d2-4f3a-8796-b7872ebeb228" targetNamespace="http://schemas.microsoft.com/office/2006/metadata/properties" ma:root="true" ma:fieldsID="8ac3d76227faa1ddab2f2e7623a5bd6d" ns2:_="">
    <xsd:import namespace="0b47edd8-64d2-4f3a-8796-b7872ebeb2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7edd8-64d2-4f3a-8796-b7872ebeb2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E79EA0-07E6-4582-A9DC-5FC658BAA1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47edd8-64d2-4f3a-8796-b7872ebeb2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EF42A5-DB5B-4269-8993-D6FE01D6C55D}">
  <ds:schemaRefs>
    <ds:schemaRef ds:uri="http://www.w3.org/XML/1998/namespace"/>
    <ds:schemaRef ds:uri="0b47edd8-64d2-4f3a-8796-b7872ebeb228"/>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81F276BB-2C77-4EF4-B8FE-3577CCDE44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Courseware Template-V7_sans reference</Template>
  <TotalTime>10063</TotalTime>
  <Words>223</Words>
  <Application>Microsoft Office PowerPoint</Application>
  <PresentationFormat>On-screen Show (4:3)</PresentationFormat>
  <Paragraphs>80</Paragraphs>
  <Slides>2</Slides>
  <Notes>2</Notes>
  <HiddenSlides>0</HiddenSlides>
  <MMClips>0</MMClips>
  <ScaleCrop>false</ScaleCrop>
  <HeadingPairs>
    <vt:vector size="8" baseType="variant">
      <vt:variant>
        <vt:lpstr>Fonts Used</vt:lpstr>
      </vt:variant>
      <vt:variant>
        <vt:i4>13</vt:i4>
      </vt:variant>
      <vt:variant>
        <vt:lpstr>Theme</vt:lpstr>
      </vt:variant>
      <vt:variant>
        <vt:i4>7</vt:i4>
      </vt:variant>
      <vt:variant>
        <vt:lpstr>Embedded OLE Servers</vt:lpstr>
      </vt:variant>
      <vt:variant>
        <vt:i4>1</vt:i4>
      </vt:variant>
      <vt:variant>
        <vt:lpstr>Slide Titles</vt:lpstr>
      </vt:variant>
      <vt:variant>
        <vt:i4>2</vt:i4>
      </vt:variant>
    </vt:vector>
  </HeadingPairs>
  <TitlesOfParts>
    <vt:vector size="23" baseType="lpstr">
      <vt:lpstr>ＭＳ Ｐゴシック</vt:lpstr>
      <vt:lpstr>Arial</vt:lpstr>
      <vt:lpstr>Arial Black</vt:lpstr>
      <vt:lpstr>Calibri</vt:lpstr>
      <vt:lpstr>Calibri Light</vt:lpstr>
      <vt:lpstr>Geneva</vt:lpstr>
      <vt:lpstr>Lucida Grande</vt:lpstr>
      <vt:lpstr>STKaiti</vt:lpstr>
      <vt:lpstr>Symbol</vt:lpstr>
      <vt:lpstr>Trebuchet MS</vt:lpstr>
      <vt:lpstr>Webdings</vt:lpstr>
      <vt:lpstr>Wingdings</vt:lpstr>
      <vt:lpstr>ヒラギノ角ゴ Pro W3</vt:lpstr>
      <vt:lpstr>Tempalte v6</vt:lpstr>
      <vt:lpstr>13_JCI Master template 1.0</vt:lpstr>
      <vt:lpstr>14_JCI Master template 1.0</vt:lpstr>
      <vt:lpstr>5_JCI Master template 1.0</vt:lpstr>
      <vt:lpstr>JCI Master template 1.0</vt:lpstr>
      <vt:lpstr>Johnson Controls standard PowerPoint template</vt:lpstr>
      <vt:lpstr>L&amp;T Infotech</vt:lpstr>
      <vt:lpstr>think-cell Slide</vt:lpstr>
      <vt:lpstr>Day 1 Agenda</vt:lpstr>
      <vt:lpstr>Day 2 Agenda</vt:lpstr>
    </vt:vector>
  </TitlesOfParts>
  <Manager/>
  <Company>Scaled Agile,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Globe PI-4 Planning Meeting Final Shared</dc:title>
  <dc:subject/>
  <dc:creator>© 2016 Scaled Agile, Inc.</dc:creator>
  <cp:keywords/>
  <dc:description>© 2011-2016 Scaled Agile, Inc.  All rights reserved.  The graphics and text in this presentation are protected by US and International copyright laws and may not be copied, used, or distributed without express permission.</dc:description>
  <cp:lastModifiedBy>Vivek Chowdhary</cp:lastModifiedBy>
  <cp:revision>233</cp:revision>
  <cp:lastPrinted>2015-10-30T15:34:06Z</cp:lastPrinted>
  <dcterms:created xsi:type="dcterms:W3CDTF">2015-12-28T20:27:32Z</dcterms:created>
  <dcterms:modified xsi:type="dcterms:W3CDTF">2016-12-09T20:02:38Z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IQPDocumentId">
    <vt:lpwstr>79717cb3-06da-44d8-aea8-812957180ce9</vt:lpwstr>
  </property>
  <property fmtid="{D5CDD505-2E9C-101B-9397-08002B2CF9AE}" pid="3" name="_SIProp12DataClass+8116ac7a-0e61-4312-8bc3-98a79d90d87e">
    <vt:lpwstr>v=1.2&gt;I=8116ac7a-0e61-4312-8bc3-98a79d90d87e&amp;N=Internal&amp;V=1.3&amp;U=S-1-5-21-1390067357-1202660629-682003330-401982&amp;D=John+Thompson&amp;A=Associated&amp;H=False</vt:lpwstr>
  </property>
  <property fmtid="{D5CDD505-2E9C-101B-9397-08002B2CF9AE}" pid="4" name="Classification">
    <vt:lpwstr>Internal</vt:lpwstr>
  </property>
  <property fmtid="{D5CDD505-2E9C-101B-9397-08002B2CF9AE}" pid="5" name="ContentTypeId">
    <vt:lpwstr>0x0101000922E1D4D421014889B5E3BBF841E10E</vt:lpwstr>
  </property>
</Properties>
</file>