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841ABC-65ED-4367-B969-A131DD4D3C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44BC33-724E-45A1-8026-A3E1A09288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4/22/2021 4:33:28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Dashboard" id="2" name="slide2">
            <a:extLst>
              <a:ext uri="{FF2B5EF4-FFF2-40B4-BE49-F238E27FC236}">
                <a16:creationId xmlns:a16="http://schemas.microsoft.com/office/drawing/2014/main" id="{272E3099-B7CC-463A-94CC-760597523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2021-04-22T20:33:29Z</dcterms:created>
  <dcterms:modified xsi:type="dcterms:W3CDTF">2021-04-22T20:33:29Z</dcterms:modified>
</cp:coreProperties>
</file>