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0287000" cx="18288000"/>
  <p:notesSz cx="18288000" cy="10287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0" Type="http://schemas.openxmlformats.org/officeDocument/2006/relationships/image" Target="../media/image15.png"/><Relationship Id="rId11" Type="http://schemas.openxmlformats.org/officeDocument/2006/relationships/image" Target="../media/image11.png"/><Relationship Id="rId10" Type="http://schemas.openxmlformats.org/officeDocument/2006/relationships/image" Target="../media/image26.png"/><Relationship Id="rId13" Type="http://schemas.openxmlformats.org/officeDocument/2006/relationships/image" Target="../media/image10.png"/><Relationship Id="rId12"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35.png"/><Relationship Id="rId3" Type="http://schemas.openxmlformats.org/officeDocument/2006/relationships/image" Target="../media/image13.png"/><Relationship Id="rId4" Type="http://schemas.openxmlformats.org/officeDocument/2006/relationships/image" Target="../media/image1.png"/><Relationship Id="rId9" Type="http://schemas.openxmlformats.org/officeDocument/2006/relationships/image" Target="../media/image3.png"/><Relationship Id="rId15" Type="http://schemas.openxmlformats.org/officeDocument/2006/relationships/image" Target="../media/image4.png"/><Relationship Id="rId14" Type="http://schemas.openxmlformats.org/officeDocument/2006/relationships/image" Target="../media/image6.png"/><Relationship Id="rId17" Type="http://schemas.openxmlformats.org/officeDocument/2006/relationships/image" Target="../media/image8.png"/><Relationship Id="rId16" Type="http://schemas.openxmlformats.org/officeDocument/2006/relationships/image" Target="../media/image28.png"/><Relationship Id="rId5" Type="http://schemas.openxmlformats.org/officeDocument/2006/relationships/image" Target="../media/image9.png"/><Relationship Id="rId19" Type="http://schemas.openxmlformats.org/officeDocument/2006/relationships/image" Target="../media/image7.png"/><Relationship Id="rId6" Type="http://schemas.openxmlformats.org/officeDocument/2006/relationships/image" Target="../media/image21.png"/><Relationship Id="rId18" Type="http://schemas.openxmlformats.org/officeDocument/2006/relationships/image" Target="../media/image14.png"/><Relationship Id="rId7" Type="http://schemas.openxmlformats.org/officeDocument/2006/relationships/image" Target="../media/image2.png"/><Relationship Id="rId8"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12" name="Shape 12"/>
        <p:cNvGrpSpPr/>
        <p:nvPr/>
      </p:nvGrpSpPr>
      <p:grpSpPr>
        <a:xfrm>
          <a:off x="0" y="0"/>
          <a:ext cx="0" cy="0"/>
          <a:chOff x="0" y="0"/>
          <a:chExt cx="0" cy="0"/>
        </a:xfrm>
      </p:grpSpPr>
      <p:sp>
        <p:nvSpPr>
          <p:cNvPr id="13" name="Google Shape;13;p2"/>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2B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2"/>
          <p:cNvSpPr/>
          <p:nvPr/>
        </p:nvSpPr>
        <p:spPr>
          <a:xfrm>
            <a:off x="0" y="423478"/>
            <a:ext cx="16017875" cy="9855200"/>
          </a:xfrm>
          <a:custGeom>
            <a:rect b="b" l="l" r="r" t="t"/>
            <a:pathLst>
              <a:path extrusionOk="0" h="9855200" w="16017875">
                <a:moveTo>
                  <a:pt x="8990942" y="114300"/>
                </a:moveTo>
                <a:lnTo>
                  <a:pt x="5947234" y="114300"/>
                </a:lnTo>
                <a:lnTo>
                  <a:pt x="6014670" y="0"/>
                </a:lnTo>
                <a:lnTo>
                  <a:pt x="8923506" y="0"/>
                </a:lnTo>
                <a:lnTo>
                  <a:pt x="8990942" y="114300"/>
                </a:lnTo>
                <a:close/>
              </a:path>
              <a:path extrusionOk="0" h="9855200" w="16017875">
                <a:moveTo>
                  <a:pt x="9720206" y="241300"/>
                </a:moveTo>
                <a:lnTo>
                  <a:pt x="5217967" y="241300"/>
                </a:lnTo>
                <a:lnTo>
                  <a:pt x="5283275" y="114300"/>
                </a:lnTo>
                <a:lnTo>
                  <a:pt x="9654899" y="114300"/>
                </a:lnTo>
                <a:lnTo>
                  <a:pt x="9720206" y="241300"/>
                </a:lnTo>
                <a:close/>
              </a:path>
              <a:path extrusionOk="0" h="9855200" w="16017875">
                <a:moveTo>
                  <a:pt x="10235037" y="368300"/>
                </a:moveTo>
                <a:lnTo>
                  <a:pt x="4703135" y="368300"/>
                </a:lnTo>
                <a:lnTo>
                  <a:pt x="4766727" y="241300"/>
                </a:lnTo>
                <a:lnTo>
                  <a:pt x="10171445" y="241300"/>
                </a:lnTo>
                <a:lnTo>
                  <a:pt x="10235037" y="368300"/>
                </a:lnTo>
                <a:close/>
              </a:path>
              <a:path extrusionOk="0" h="9855200" w="16017875">
                <a:moveTo>
                  <a:pt x="10673775" y="495300"/>
                </a:moveTo>
                <a:lnTo>
                  <a:pt x="4264394" y="495300"/>
                </a:lnTo>
                <a:lnTo>
                  <a:pt x="4326370" y="368300"/>
                </a:lnTo>
                <a:lnTo>
                  <a:pt x="10611800" y="368300"/>
                </a:lnTo>
                <a:lnTo>
                  <a:pt x="10673775" y="495300"/>
                </a:lnTo>
                <a:close/>
              </a:path>
              <a:path extrusionOk="0" h="9855200" w="16017875">
                <a:moveTo>
                  <a:pt x="11100768" y="622300"/>
                </a:moveTo>
                <a:lnTo>
                  <a:pt x="3837401" y="622300"/>
                </a:lnTo>
                <a:lnTo>
                  <a:pt x="3897652" y="495300"/>
                </a:lnTo>
                <a:lnTo>
                  <a:pt x="11040516" y="495300"/>
                </a:lnTo>
                <a:lnTo>
                  <a:pt x="11100768" y="622300"/>
                </a:lnTo>
                <a:close/>
              </a:path>
              <a:path extrusionOk="0" h="9855200" w="16017875">
                <a:moveTo>
                  <a:pt x="11398153" y="749300"/>
                </a:moveTo>
                <a:lnTo>
                  <a:pt x="3540015" y="749300"/>
                </a:lnTo>
                <a:lnTo>
                  <a:pt x="3598968" y="622300"/>
                </a:lnTo>
                <a:lnTo>
                  <a:pt x="11339199" y="622300"/>
                </a:lnTo>
                <a:lnTo>
                  <a:pt x="11398153" y="749300"/>
                </a:lnTo>
                <a:close/>
              </a:path>
              <a:path extrusionOk="0" h="9855200" w="16017875">
                <a:moveTo>
                  <a:pt x="11688884" y="876300"/>
                </a:moveTo>
                <a:lnTo>
                  <a:pt x="3249282" y="876300"/>
                </a:lnTo>
                <a:lnTo>
                  <a:pt x="3306883" y="749300"/>
                </a:lnTo>
                <a:lnTo>
                  <a:pt x="11631284" y="749300"/>
                </a:lnTo>
                <a:lnTo>
                  <a:pt x="11688884" y="876300"/>
                </a:lnTo>
                <a:close/>
              </a:path>
              <a:path extrusionOk="0" h="9855200" w="16017875">
                <a:moveTo>
                  <a:pt x="11972688" y="1003300"/>
                </a:moveTo>
                <a:lnTo>
                  <a:pt x="2965478" y="1003300"/>
                </a:lnTo>
                <a:lnTo>
                  <a:pt x="3021671" y="876300"/>
                </a:lnTo>
                <a:lnTo>
                  <a:pt x="11916495" y="876300"/>
                </a:lnTo>
                <a:lnTo>
                  <a:pt x="11972688" y="1003300"/>
                </a:lnTo>
                <a:close/>
              </a:path>
              <a:path extrusionOk="0" h="9855200" w="16017875">
                <a:moveTo>
                  <a:pt x="12249289" y="1130300"/>
                </a:moveTo>
                <a:lnTo>
                  <a:pt x="2688876" y="1130300"/>
                </a:lnTo>
                <a:lnTo>
                  <a:pt x="2743607" y="1003300"/>
                </a:lnTo>
                <a:lnTo>
                  <a:pt x="12194558" y="1003300"/>
                </a:lnTo>
                <a:lnTo>
                  <a:pt x="12249289" y="1130300"/>
                </a:lnTo>
                <a:close/>
              </a:path>
              <a:path extrusionOk="0" h="9855200" w="16017875">
                <a:moveTo>
                  <a:pt x="12465198" y="1257300"/>
                </a:moveTo>
                <a:lnTo>
                  <a:pt x="2472967" y="1257300"/>
                </a:lnTo>
                <a:lnTo>
                  <a:pt x="2526488" y="1130300"/>
                </a:lnTo>
                <a:lnTo>
                  <a:pt x="12411677" y="1130300"/>
                </a:lnTo>
                <a:lnTo>
                  <a:pt x="12465198" y="1257300"/>
                </a:lnTo>
                <a:close/>
              </a:path>
              <a:path extrusionOk="0" h="9855200" w="16017875">
                <a:moveTo>
                  <a:pt x="12676181" y="1384300"/>
                </a:moveTo>
                <a:lnTo>
                  <a:pt x="2261984" y="1384300"/>
                </a:lnTo>
                <a:lnTo>
                  <a:pt x="2314260" y="1257300"/>
                </a:lnTo>
                <a:lnTo>
                  <a:pt x="12623905" y="1257300"/>
                </a:lnTo>
                <a:lnTo>
                  <a:pt x="12676181" y="1384300"/>
                </a:lnTo>
                <a:close/>
              </a:path>
              <a:path extrusionOk="0" h="9855200" w="16017875">
                <a:moveTo>
                  <a:pt x="12882095" y="1511300"/>
                </a:moveTo>
                <a:lnTo>
                  <a:pt x="2056069" y="1511300"/>
                </a:lnTo>
                <a:lnTo>
                  <a:pt x="2107065" y="1384300"/>
                </a:lnTo>
                <a:lnTo>
                  <a:pt x="12831099" y="1384300"/>
                </a:lnTo>
                <a:lnTo>
                  <a:pt x="12882095" y="1511300"/>
                </a:lnTo>
                <a:close/>
              </a:path>
              <a:path extrusionOk="0" h="9855200" w="16017875">
                <a:moveTo>
                  <a:pt x="13082802" y="1638300"/>
                </a:moveTo>
                <a:lnTo>
                  <a:pt x="1855362" y="1638300"/>
                </a:lnTo>
                <a:lnTo>
                  <a:pt x="1905043" y="1511300"/>
                </a:lnTo>
                <a:lnTo>
                  <a:pt x="13033121" y="1511300"/>
                </a:lnTo>
                <a:lnTo>
                  <a:pt x="13082802" y="1638300"/>
                </a:lnTo>
                <a:close/>
              </a:path>
              <a:path extrusionOk="0" h="9855200" w="16017875">
                <a:moveTo>
                  <a:pt x="13278158" y="1765300"/>
                </a:moveTo>
                <a:lnTo>
                  <a:pt x="1660005" y="1765300"/>
                </a:lnTo>
                <a:lnTo>
                  <a:pt x="1708335" y="1638300"/>
                </a:lnTo>
                <a:lnTo>
                  <a:pt x="13229828" y="1638300"/>
                </a:lnTo>
                <a:lnTo>
                  <a:pt x="13278158" y="1765300"/>
                </a:lnTo>
                <a:close/>
              </a:path>
              <a:path extrusionOk="0" h="9855200" w="16017875">
                <a:moveTo>
                  <a:pt x="13468025" y="1892300"/>
                </a:moveTo>
                <a:lnTo>
                  <a:pt x="1470138" y="1892300"/>
                </a:lnTo>
                <a:lnTo>
                  <a:pt x="1517082" y="1765300"/>
                </a:lnTo>
                <a:lnTo>
                  <a:pt x="13421081" y="1765300"/>
                </a:lnTo>
                <a:lnTo>
                  <a:pt x="13468025" y="1892300"/>
                </a:lnTo>
                <a:close/>
              </a:path>
              <a:path extrusionOk="0" h="9855200" w="16017875">
                <a:moveTo>
                  <a:pt x="13606738" y="2019300"/>
                </a:moveTo>
                <a:lnTo>
                  <a:pt x="1331426" y="2019300"/>
                </a:lnTo>
                <a:lnTo>
                  <a:pt x="1377307" y="1892300"/>
                </a:lnTo>
                <a:lnTo>
                  <a:pt x="13560856" y="1892300"/>
                </a:lnTo>
                <a:lnTo>
                  <a:pt x="13606738" y="2019300"/>
                </a:lnTo>
                <a:close/>
              </a:path>
              <a:path extrusionOk="0" h="9855200" w="16017875">
                <a:moveTo>
                  <a:pt x="13742223" y="2146300"/>
                </a:moveTo>
                <a:lnTo>
                  <a:pt x="1195940" y="2146300"/>
                </a:lnTo>
                <a:lnTo>
                  <a:pt x="1240740" y="2019300"/>
                </a:lnTo>
                <a:lnTo>
                  <a:pt x="13697423" y="2019300"/>
                </a:lnTo>
                <a:lnTo>
                  <a:pt x="13742223" y="2146300"/>
                </a:lnTo>
                <a:close/>
              </a:path>
              <a:path extrusionOk="0" h="9855200" w="16017875">
                <a:moveTo>
                  <a:pt x="13917748" y="2273300"/>
                </a:moveTo>
                <a:lnTo>
                  <a:pt x="1020415" y="2273300"/>
                </a:lnTo>
                <a:lnTo>
                  <a:pt x="1063741" y="2146300"/>
                </a:lnTo>
                <a:lnTo>
                  <a:pt x="13874422" y="2146300"/>
                </a:lnTo>
                <a:lnTo>
                  <a:pt x="13917748" y="2273300"/>
                </a:lnTo>
                <a:close/>
              </a:path>
              <a:path extrusionOk="0" h="9855200" w="16017875">
                <a:moveTo>
                  <a:pt x="14045473" y="2400300"/>
                </a:moveTo>
                <a:lnTo>
                  <a:pt x="892689" y="2400300"/>
                </a:lnTo>
                <a:lnTo>
                  <a:pt x="934887" y="2273300"/>
                </a:lnTo>
                <a:lnTo>
                  <a:pt x="14003276" y="2273300"/>
                </a:lnTo>
                <a:lnTo>
                  <a:pt x="14045473" y="2400300"/>
                </a:lnTo>
                <a:close/>
              </a:path>
              <a:path extrusionOk="0" h="9855200" w="16017875">
                <a:moveTo>
                  <a:pt x="14169774" y="2527300"/>
                </a:moveTo>
                <a:lnTo>
                  <a:pt x="768389" y="2527300"/>
                </a:lnTo>
                <a:lnTo>
                  <a:pt x="809438" y="2400300"/>
                </a:lnTo>
                <a:lnTo>
                  <a:pt x="14128724" y="2400300"/>
                </a:lnTo>
                <a:lnTo>
                  <a:pt x="14169774" y="2527300"/>
                </a:lnTo>
                <a:close/>
              </a:path>
              <a:path extrusionOk="0" h="9855200" w="16017875">
                <a:moveTo>
                  <a:pt x="14290590" y="2654300"/>
                </a:moveTo>
                <a:lnTo>
                  <a:pt x="647573" y="2654300"/>
                </a:lnTo>
                <a:lnTo>
                  <a:pt x="687454" y="2527300"/>
                </a:lnTo>
                <a:lnTo>
                  <a:pt x="14250708" y="2527300"/>
                </a:lnTo>
                <a:lnTo>
                  <a:pt x="14290590" y="2654300"/>
                </a:lnTo>
                <a:close/>
              </a:path>
              <a:path extrusionOk="0" h="9855200" w="16017875">
                <a:moveTo>
                  <a:pt x="14446155" y="2781300"/>
                </a:moveTo>
                <a:lnTo>
                  <a:pt x="492008" y="2781300"/>
                </a:lnTo>
                <a:lnTo>
                  <a:pt x="530301" y="2654300"/>
                </a:lnTo>
                <a:lnTo>
                  <a:pt x="14407862" y="2654300"/>
                </a:lnTo>
                <a:lnTo>
                  <a:pt x="14446155" y="2781300"/>
                </a:lnTo>
                <a:close/>
              </a:path>
              <a:path extrusionOk="0" h="9855200" w="16017875">
                <a:moveTo>
                  <a:pt x="14558610" y="2908300"/>
                </a:moveTo>
                <a:lnTo>
                  <a:pt x="379553" y="2908300"/>
                </a:lnTo>
                <a:lnTo>
                  <a:pt x="416632" y="2781300"/>
                </a:lnTo>
                <a:lnTo>
                  <a:pt x="14521531" y="2781300"/>
                </a:lnTo>
                <a:lnTo>
                  <a:pt x="14558610" y="2908300"/>
                </a:lnTo>
                <a:close/>
              </a:path>
              <a:path extrusionOk="0" h="9855200" w="16017875">
                <a:moveTo>
                  <a:pt x="14667383" y="3035300"/>
                </a:moveTo>
                <a:lnTo>
                  <a:pt x="270780" y="3035300"/>
                </a:lnTo>
                <a:lnTo>
                  <a:pt x="306625" y="2908300"/>
                </a:lnTo>
                <a:lnTo>
                  <a:pt x="14631538" y="2908300"/>
                </a:lnTo>
                <a:lnTo>
                  <a:pt x="14667383" y="3035300"/>
                </a:lnTo>
                <a:close/>
              </a:path>
              <a:path extrusionOk="0" h="9855200" w="16017875">
                <a:moveTo>
                  <a:pt x="14737823" y="3162300"/>
                </a:moveTo>
                <a:lnTo>
                  <a:pt x="200340" y="3162300"/>
                </a:lnTo>
                <a:lnTo>
                  <a:pt x="235351" y="3035300"/>
                </a:lnTo>
                <a:lnTo>
                  <a:pt x="14702812" y="3035300"/>
                </a:lnTo>
                <a:lnTo>
                  <a:pt x="14737823" y="3162300"/>
                </a:lnTo>
                <a:close/>
              </a:path>
              <a:path extrusionOk="0" h="9855200" w="16017875">
                <a:moveTo>
                  <a:pt x="14840326" y="3289300"/>
                </a:moveTo>
                <a:lnTo>
                  <a:pt x="97837" y="3289300"/>
                </a:lnTo>
                <a:lnTo>
                  <a:pt x="131581" y="3162300"/>
                </a:lnTo>
                <a:lnTo>
                  <a:pt x="14806582" y="3162300"/>
                </a:lnTo>
                <a:lnTo>
                  <a:pt x="14840326" y="3289300"/>
                </a:lnTo>
                <a:close/>
              </a:path>
              <a:path extrusionOk="0" h="9855200" w="16017875">
                <a:moveTo>
                  <a:pt x="14949700" y="9855200"/>
                </a:moveTo>
                <a:lnTo>
                  <a:pt x="0" y="9855200"/>
                </a:lnTo>
                <a:lnTo>
                  <a:pt x="0" y="3416300"/>
                </a:lnTo>
                <a:lnTo>
                  <a:pt x="31631" y="3289300"/>
                </a:lnTo>
                <a:lnTo>
                  <a:pt x="14906531" y="3289300"/>
                </a:lnTo>
                <a:lnTo>
                  <a:pt x="14938989" y="3416300"/>
                </a:lnTo>
                <a:lnTo>
                  <a:pt x="15002601" y="3416300"/>
                </a:lnTo>
                <a:lnTo>
                  <a:pt x="15033751" y="3543300"/>
                </a:lnTo>
                <a:lnTo>
                  <a:pt x="15094730" y="3543300"/>
                </a:lnTo>
                <a:lnTo>
                  <a:pt x="15124554" y="3670300"/>
                </a:lnTo>
                <a:lnTo>
                  <a:pt x="15182860" y="3670300"/>
                </a:lnTo>
                <a:lnTo>
                  <a:pt x="15211338" y="3797300"/>
                </a:lnTo>
                <a:lnTo>
                  <a:pt x="15239363" y="3797300"/>
                </a:lnTo>
                <a:lnTo>
                  <a:pt x="15266932" y="3924300"/>
                </a:lnTo>
                <a:lnTo>
                  <a:pt x="15320695" y="3924300"/>
                </a:lnTo>
                <a:lnTo>
                  <a:pt x="15346885" y="4051300"/>
                </a:lnTo>
                <a:lnTo>
                  <a:pt x="15397871" y="4051300"/>
                </a:lnTo>
                <a:lnTo>
                  <a:pt x="15422662" y="4178300"/>
                </a:lnTo>
                <a:lnTo>
                  <a:pt x="15446982" y="4178300"/>
                </a:lnTo>
                <a:lnTo>
                  <a:pt x="15470829" y="4305300"/>
                </a:lnTo>
                <a:lnTo>
                  <a:pt x="15517096" y="4305300"/>
                </a:lnTo>
                <a:lnTo>
                  <a:pt x="15539511" y="4432300"/>
                </a:lnTo>
                <a:lnTo>
                  <a:pt x="15561444" y="4432300"/>
                </a:lnTo>
                <a:lnTo>
                  <a:pt x="15582894" y="4559300"/>
                </a:lnTo>
                <a:lnTo>
                  <a:pt x="15624332" y="4559300"/>
                </a:lnTo>
                <a:lnTo>
                  <a:pt x="15644316" y="4686300"/>
                </a:lnTo>
                <a:lnTo>
                  <a:pt x="15663808" y="4686300"/>
                </a:lnTo>
                <a:lnTo>
                  <a:pt x="15682804" y="4813300"/>
                </a:lnTo>
                <a:lnTo>
                  <a:pt x="15719304" y="4813300"/>
                </a:lnTo>
                <a:lnTo>
                  <a:pt x="15736802" y="4940300"/>
                </a:lnTo>
                <a:lnTo>
                  <a:pt x="15753797" y="4940300"/>
                </a:lnTo>
                <a:lnTo>
                  <a:pt x="15770286" y="5067300"/>
                </a:lnTo>
                <a:lnTo>
                  <a:pt x="15801737" y="5067300"/>
                </a:lnTo>
                <a:lnTo>
                  <a:pt x="15816694" y="5194300"/>
                </a:lnTo>
                <a:lnTo>
                  <a:pt x="15831137" y="5194300"/>
                </a:lnTo>
                <a:lnTo>
                  <a:pt x="15845063" y="5321300"/>
                </a:lnTo>
                <a:lnTo>
                  <a:pt x="15871356" y="5321300"/>
                </a:lnTo>
                <a:lnTo>
                  <a:pt x="15883717" y="5448300"/>
                </a:lnTo>
                <a:lnTo>
                  <a:pt x="15895553" y="5448300"/>
                </a:lnTo>
                <a:lnTo>
                  <a:pt x="15906862" y="5575300"/>
                </a:lnTo>
                <a:lnTo>
                  <a:pt x="15927885" y="5575300"/>
                </a:lnTo>
                <a:lnTo>
                  <a:pt x="15937596" y="5702300"/>
                </a:lnTo>
                <a:lnTo>
                  <a:pt x="15946770" y="5702300"/>
                </a:lnTo>
                <a:lnTo>
                  <a:pt x="15955406" y="5829300"/>
                </a:lnTo>
                <a:lnTo>
                  <a:pt x="15963500" y="5829300"/>
                </a:lnTo>
                <a:lnTo>
                  <a:pt x="15971051" y="5956300"/>
                </a:lnTo>
                <a:lnTo>
                  <a:pt x="15984513" y="5956300"/>
                </a:lnTo>
                <a:lnTo>
                  <a:pt x="15990421" y="6083300"/>
                </a:lnTo>
                <a:lnTo>
                  <a:pt x="15995776" y="6083300"/>
                </a:lnTo>
                <a:lnTo>
                  <a:pt x="16000577" y="6210300"/>
                </a:lnTo>
                <a:lnTo>
                  <a:pt x="16004821" y="6210300"/>
                </a:lnTo>
                <a:lnTo>
                  <a:pt x="16008507" y="6337300"/>
                </a:lnTo>
                <a:lnTo>
                  <a:pt x="16014193" y="6337300"/>
                </a:lnTo>
                <a:lnTo>
                  <a:pt x="16016189" y="6464300"/>
                </a:lnTo>
                <a:lnTo>
                  <a:pt x="16017617" y="6464300"/>
                </a:lnTo>
                <a:lnTo>
                  <a:pt x="16017651" y="6718300"/>
                </a:lnTo>
                <a:lnTo>
                  <a:pt x="16016189" y="6718300"/>
                </a:lnTo>
                <a:lnTo>
                  <a:pt x="16014193" y="6845300"/>
                </a:lnTo>
                <a:lnTo>
                  <a:pt x="16011631" y="6845300"/>
                </a:lnTo>
                <a:lnTo>
                  <a:pt x="16008507" y="6972300"/>
                </a:lnTo>
                <a:lnTo>
                  <a:pt x="16004821" y="6972300"/>
                </a:lnTo>
                <a:lnTo>
                  <a:pt x="16000577" y="7099300"/>
                </a:lnTo>
                <a:lnTo>
                  <a:pt x="15990421" y="7099300"/>
                </a:lnTo>
                <a:lnTo>
                  <a:pt x="15984513" y="7226300"/>
                </a:lnTo>
                <a:lnTo>
                  <a:pt x="15978056" y="7226300"/>
                </a:lnTo>
                <a:lnTo>
                  <a:pt x="15971051" y="7353300"/>
                </a:lnTo>
                <a:lnTo>
                  <a:pt x="15963500" y="7353300"/>
                </a:lnTo>
                <a:lnTo>
                  <a:pt x="15955406" y="7480300"/>
                </a:lnTo>
                <a:lnTo>
                  <a:pt x="15937596" y="7480300"/>
                </a:lnTo>
                <a:lnTo>
                  <a:pt x="15927885" y="7607300"/>
                </a:lnTo>
                <a:lnTo>
                  <a:pt x="15917640" y="7607300"/>
                </a:lnTo>
                <a:lnTo>
                  <a:pt x="15906862" y="7734300"/>
                </a:lnTo>
                <a:lnTo>
                  <a:pt x="15883717" y="7734300"/>
                </a:lnTo>
                <a:lnTo>
                  <a:pt x="15871356" y="7861300"/>
                </a:lnTo>
                <a:lnTo>
                  <a:pt x="15858470" y="7861300"/>
                </a:lnTo>
                <a:lnTo>
                  <a:pt x="15845063" y="7988300"/>
                </a:lnTo>
                <a:lnTo>
                  <a:pt x="15816694" y="7988300"/>
                </a:lnTo>
                <a:lnTo>
                  <a:pt x="15801737" y="8115300"/>
                </a:lnTo>
                <a:lnTo>
                  <a:pt x="15786266" y="8115300"/>
                </a:lnTo>
                <a:lnTo>
                  <a:pt x="15770286" y="8242300"/>
                </a:lnTo>
                <a:lnTo>
                  <a:pt x="15753797" y="8242300"/>
                </a:lnTo>
                <a:lnTo>
                  <a:pt x="15736802" y="8369300"/>
                </a:lnTo>
                <a:lnTo>
                  <a:pt x="15701304" y="8369300"/>
                </a:lnTo>
                <a:lnTo>
                  <a:pt x="15682804" y="8496300"/>
                </a:lnTo>
                <a:lnTo>
                  <a:pt x="15644316" y="8496300"/>
                </a:lnTo>
                <a:lnTo>
                  <a:pt x="15624332" y="8623300"/>
                </a:lnTo>
                <a:lnTo>
                  <a:pt x="15603857" y="8623300"/>
                </a:lnTo>
                <a:lnTo>
                  <a:pt x="15582894" y="8750300"/>
                </a:lnTo>
                <a:lnTo>
                  <a:pt x="15539511" y="8750300"/>
                </a:lnTo>
                <a:lnTo>
                  <a:pt x="15517096" y="8877300"/>
                </a:lnTo>
                <a:lnTo>
                  <a:pt x="15494201" y="8877300"/>
                </a:lnTo>
                <a:lnTo>
                  <a:pt x="15470829" y="9004300"/>
                </a:lnTo>
                <a:lnTo>
                  <a:pt x="15422662" y="9004300"/>
                </a:lnTo>
                <a:lnTo>
                  <a:pt x="15397871" y="9131300"/>
                </a:lnTo>
                <a:lnTo>
                  <a:pt x="15372611" y="9131300"/>
                </a:lnTo>
                <a:lnTo>
                  <a:pt x="15346885" y="9258300"/>
                </a:lnTo>
                <a:lnTo>
                  <a:pt x="15294044" y="9258300"/>
                </a:lnTo>
                <a:lnTo>
                  <a:pt x="15266932" y="9385300"/>
                </a:lnTo>
                <a:lnTo>
                  <a:pt x="15211338" y="9385300"/>
                </a:lnTo>
                <a:lnTo>
                  <a:pt x="15182860" y="9512300"/>
                </a:lnTo>
                <a:lnTo>
                  <a:pt x="15124554" y="9512300"/>
                </a:lnTo>
                <a:lnTo>
                  <a:pt x="15094730" y="9639300"/>
                </a:lnTo>
                <a:lnTo>
                  <a:pt x="15064462" y="9639300"/>
                </a:lnTo>
                <a:lnTo>
                  <a:pt x="15033751" y="9766300"/>
                </a:lnTo>
                <a:lnTo>
                  <a:pt x="14971012" y="9766300"/>
                </a:lnTo>
                <a:lnTo>
                  <a:pt x="14949700" y="9855200"/>
                </a:lnTo>
                <a:close/>
              </a:path>
            </a:pathLst>
          </a:custGeom>
          <a:solidFill>
            <a:srgbClr val="000000">
              <a:alpha val="470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2"/>
          <p:cNvSpPr/>
          <p:nvPr/>
        </p:nvSpPr>
        <p:spPr>
          <a:xfrm>
            <a:off x="7237720" y="9577669"/>
            <a:ext cx="4410710" cy="142875"/>
          </a:xfrm>
          <a:custGeom>
            <a:rect b="b" l="l" r="r" t="t"/>
            <a:pathLst>
              <a:path extrusionOk="0" h="142875" w="4410710">
                <a:moveTo>
                  <a:pt x="0" y="0"/>
                </a:moveTo>
                <a:lnTo>
                  <a:pt x="4410184" y="0"/>
                </a:lnTo>
                <a:lnTo>
                  <a:pt x="4410184" y="142875"/>
                </a:lnTo>
                <a:lnTo>
                  <a:pt x="0" y="142875"/>
                </a:lnTo>
                <a:lnTo>
                  <a:pt x="0" y="0"/>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2"/>
          <p:cNvSpPr/>
          <p:nvPr/>
        </p:nvSpPr>
        <p:spPr>
          <a:xfrm>
            <a:off x="1901981" y="9553833"/>
            <a:ext cx="5335270" cy="167005"/>
          </a:xfrm>
          <a:custGeom>
            <a:rect b="b" l="l" r="r" t="t"/>
            <a:pathLst>
              <a:path extrusionOk="0" h="167004" w="5335270">
                <a:moveTo>
                  <a:pt x="637" y="0"/>
                </a:moveTo>
                <a:lnTo>
                  <a:pt x="5334688" y="23807"/>
                </a:lnTo>
                <a:lnTo>
                  <a:pt x="5334050" y="166681"/>
                </a:lnTo>
                <a:lnTo>
                  <a:pt x="0" y="142873"/>
                </a:lnTo>
                <a:lnTo>
                  <a:pt x="637" y="0"/>
                </a:lnTo>
                <a:close/>
              </a:path>
            </a:pathLst>
          </a:custGeom>
          <a:solidFill>
            <a:srgbClr val="A5C8C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2"/>
          <p:cNvSpPr/>
          <p:nvPr/>
        </p:nvSpPr>
        <p:spPr>
          <a:xfrm>
            <a:off x="16997733" y="10140115"/>
            <a:ext cx="73382" cy="79898"/>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2"/>
          <p:cNvSpPr/>
          <p:nvPr/>
        </p:nvSpPr>
        <p:spPr>
          <a:xfrm>
            <a:off x="16990876" y="9984546"/>
            <a:ext cx="67984" cy="755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2"/>
          <p:cNvSpPr/>
          <p:nvPr/>
        </p:nvSpPr>
        <p:spPr>
          <a:xfrm>
            <a:off x="17002402" y="9829705"/>
            <a:ext cx="63500" cy="69850"/>
          </a:xfrm>
          <a:custGeom>
            <a:rect b="b" l="l" r="r" t="t"/>
            <a:pathLst>
              <a:path extrusionOk="0" h="69850" w="63500">
                <a:moveTo>
                  <a:pt x="28010" y="69692"/>
                </a:moveTo>
                <a:lnTo>
                  <a:pt x="16125" y="65997"/>
                </a:lnTo>
                <a:lnTo>
                  <a:pt x="6893" y="58283"/>
                </a:lnTo>
                <a:lnTo>
                  <a:pt x="1217" y="47672"/>
                </a:lnTo>
                <a:lnTo>
                  <a:pt x="0" y="35283"/>
                </a:lnTo>
                <a:lnTo>
                  <a:pt x="291" y="34409"/>
                </a:lnTo>
                <a:lnTo>
                  <a:pt x="291" y="34117"/>
                </a:lnTo>
                <a:lnTo>
                  <a:pt x="24106" y="785"/>
                </a:lnTo>
                <a:lnTo>
                  <a:pt x="36472" y="0"/>
                </a:lnTo>
                <a:lnTo>
                  <a:pt x="47991" y="3977"/>
                </a:lnTo>
                <a:lnTo>
                  <a:pt x="56842" y="11700"/>
                </a:lnTo>
                <a:lnTo>
                  <a:pt x="62219" y="22102"/>
                </a:lnTo>
                <a:lnTo>
                  <a:pt x="63316" y="34117"/>
                </a:lnTo>
                <a:lnTo>
                  <a:pt x="62441" y="41699"/>
                </a:lnTo>
                <a:lnTo>
                  <a:pt x="58743" y="53577"/>
                </a:lnTo>
                <a:lnTo>
                  <a:pt x="51025" y="62803"/>
                </a:lnTo>
                <a:lnTo>
                  <a:pt x="40407" y="68476"/>
                </a:lnTo>
                <a:lnTo>
                  <a:pt x="28010" y="69692"/>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2"/>
          <p:cNvSpPr/>
          <p:nvPr/>
        </p:nvSpPr>
        <p:spPr>
          <a:xfrm>
            <a:off x="17033344" y="9676865"/>
            <a:ext cx="58419" cy="64135"/>
          </a:xfrm>
          <a:custGeom>
            <a:rect b="b" l="l" r="r" t="t"/>
            <a:pathLst>
              <a:path extrusionOk="0" h="64134" w="58419">
                <a:moveTo>
                  <a:pt x="33281" y="63742"/>
                </a:moveTo>
                <a:lnTo>
                  <a:pt x="21869" y="63464"/>
                </a:lnTo>
                <a:lnTo>
                  <a:pt x="11479" y="58785"/>
                </a:lnTo>
                <a:lnTo>
                  <a:pt x="3961" y="50743"/>
                </a:lnTo>
                <a:lnTo>
                  <a:pt x="0" y="40459"/>
                </a:lnTo>
                <a:lnTo>
                  <a:pt x="278" y="29055"/>
                </a:lnTo>
                <a:lnTo>
                  <a:pt x="423" y="28618"/>
                </a:lnTo>
                <a:lnTo>
                  <a:pt x="423" y="28326"/>
                </a:lnTo>
                <a:lnTo>
                  <a:pt x="2320" y="21036"/>
                </a:lnTo>
                <a:lnTo>
                  <a:pt x="7360" y="10834"/>
                </a:lnTo>
                <a:lnTo>
                  <a:pt x="15614" y="3613"/>
                </a:lnTo>
                <a:lnTo>
                  <a:pt x="25975" y="0"/>
                </a:lnTo>
                <a:lnTo>
                  <a:pt x="37334" y="624"/>
                </a:lnTo>
                <a:lnTo>
                  <a:pt x="47380" y="5501"/>
                </a:lnTo>
                <a:lnTo>
                  <a:pt x="54567" y="13509"/>
                </a:lnTo>
                <a:lnTo>
                  <a:pt x="58280" y="23567"/>
                </a:lnTo>
                <a:lnTo>
                  <a:pt x="57904" y="34595"/>
                </a:lnTo>
                <a:lnTo>
                  <a:pt x="56300" y="41885"/>
                </a:lnTo>
                <a:lnTo>
                  <a:pt x="51617" y="52269"/>
                </a:lnTo>
                <a:lnTo>
                  <a:pt x="43571" y="59782"/>
                </a:lnTo>
                <a:lnTo>
                  <a:pt x="33281" y="63742"/>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2"/>
          <p:cNvSpPr/>
          <p:nvPr/>
        </p:nvSpPr>
        <p:spPr>
          <a:xfrm>
            <a:off x="17082039" y="9528428"/>
            <a:ext cx="55244" cy="59690"/>
          </a:xfrm>
          <a:custGeom>
            <a:rect b="b" l="l" r="r" t="t"/>
            <a:pathLst>
              <a:path extrusionOk="0" h="59690" w="55244">
                <a:moveTo>
                  <a:pt x="27479" y="59120"/>
                </a:moveTo>
                <a:lnTo>
                  <a:pt x="17233" y="57643"/>
                </a:lnTo>
                <a:lnTo>
                  <a:pt x="8370" y="52242"/>
                </a:lnTo>
                <a:lnTo>
                  <a:pt x="2461" y="44175"/>
                </a:lnTo>
                <a:lnTo>
                  <a:pt x="0" y="34495"/>
                </a:lnTo>
                <a:lnTo>
                  <a:pt x="1477" y="24255"/>
                </a:lnTo>
                <a:lnTo>
                  <a:pt x="1477" y="23963"/>
                </a:lnTo>
                <a:lnTo>
                  <a:pt x="1623" y="23526"/>
                </a:lnTo>
                <a:lnTo>
                  <a:pt x="1768" y="23380"/>
                </a:lnTo>
                <a:lnTo>
                  <a:pt x="4540" y="16382"/>
                </a:lnTo>
                <a:lnTo>
                  <a:pt x="10157" y="7768"/>
                </a:lnTo>
                <a:lnTo>
                  <a:pt x="18400" y="2148"/>
                </a:lnTo>
                <a:lnTo>
                  <a:pt x="28175" y="0"/>
                </a:lnTo>
                <a:lnTo>
                  <a:pt x="38387" y="1802"/>
                </a:lnTo>
                <a:lnTo>
                  <a:pt x="46908" y="7319"/>
                </a:lnTo>
                <a:lnTo>
                  <a:pt x="52502" y="15325"/>
                </a:lnTo>
                <a:lnTo>
                  <a:pt x="54759" y="24806"/>
                </a:lnTo>
                <a:lnTo>
                  <a:pt x="53268" y="34753"/>
                </a:lnTo>
                <a:lnTo>
                  <a:pt x="50642" y="41897"/>
                </a:lnTo>
                <a:lnTo>
                  <a:pt x="45237" y="50754"/>
                </a:lnTo>
                <a:lnTo>
                  <a:pt x="37165" y="56659"/>
                </a:lnTo>
                <a:lnTo>
                  <a:pt x="27479" y="59120"/>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2"/>
          <p:cNvSpPr/>
          <p:nvPr/>
        </p:nvSpPr>
        <p:spPr>
          <a:xfrm>
            <a:off x="17149184" y="9387244"/>
            <a:ext cx="50800" cy="53340"/>
          </a:xfrm>
          <a:custGeom>
            <a:rect b="b" l="l" r="r" t="t"/>
            <a:pathLst>
              <a:path extrusionOk="0" h="53340" w="50800">
                <a:moveTo>
                  <a:pt x="21872" y="53301"/>
                </a:moveTo>
                <a:lnTo>
                  <a:pt x="12822" y="50839"/>
                </a:lnTo>
                <a:lnTo>
                  <a:pt x="5521" y="45075"/>
                </a:lnTo>
                <a:lnTo>
                  <a:pt x="1132" y="37206"/>
                </a:lnTo>
                <a:lnTo>
                  <a:pt x="0" y="28244"/>
                </a:lnTo>
                <a:lnTo>
                  <a:pt x="2464" y="19200"/>
                </a:lnTo>
                <a:lnTo>
                  <a:pt x="2464" y="19054"/>
                </a:lnTo>
                <a:lnTo>
                  <a:pt x="2610" y="18762"/>
                </a:lnTo>
                <a:lnTo>
                  <a:pt x="2755" y="18616"/>
                </a:lnTo>
                <a:lnTo>
                  <a:pt x="6403" y="12055"/>
                </a:lnTo>
                <a:lnTo>
                  <a:pt x="12418" y="4939"/>
                </a:lnTo>
                <a:lnTo>
                  <a:pt x="20390" y="829"/>
                </a:lnTo>
                <a:lnTo>
                  <a:pt x="29319" y="0"/>
                </a:lnTo>
                <a:lnTo>
                  <a:pt x="38207" y="2724"/>
                </a:lnTo>
                <a:lnTo>
                  <a:pt x="45189" y="8581"/>
                </a:lnTo>
                <a:lnTo>
                  <a:pt x="49313" y="16338"/>
                </a:lnTo>
                <a:lnTo>
                  <a:pt x="50291" y="25052"/>
                </a:lnTo>
                <a:lnTo>
                  <a:pt x="47836" y="33780"/>
                </a:lnTo>
                <a:lnTo>
                  <a:pt x="44480" y="40487"/>
                </a:lnTo>
                <a:lnTo>
                  <a:pt x="38713" y="47784"/>
                </a:lnTo>
                <a:lnTo>
                  <a:pt x="30839" y="52169"/>
                </a:lnTo>
                <a:lnTo>
                  <a:pt x="21872" y="53301"/>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2"/>
          <p:cNvSpPr/>
          <p:nvPr/>
        </p:nvSpPr>
        <p:spPr>
          <a:xfrm>
            <a:off x="17233551" y="9254994"/>
            <a:ext cx="45720" cy="47625"/>
          </a:xfrm>
          <a:custGeom>
            <a:rect b="b" l="l" r="r" t="t"/>
            <a:pathLst>
              <a:path extrusionOk="0" h="47625" w="45719">
                <a:moveTo>
                  <a:pt x="16681" y="47289"/>
                </a:moveTo>
                <a:lnTo>
                  <a:pt x="8985" y="44141"/>
                </a:lnTo>
                <a:lnTo>
                  <a:pt x="3109" y="38254"/>
                </a:lnTo>
                <a:lnTo>
                  <a:pt x="50" y="30836"/>
                </a:lnTo>
                <a:lnTo>
                  <a:pt x="0" y="22817"/>
                </a:lnTo>
                <a:lnTo>
                  <a:pt x="3150" y="15126"/>
                </a:lnTo>
                <a:lnTo>
                  <a:pt x="3296" y="14981"/>
                </a:lnTo>
                <a:lnTo>
                  <a:pt x="3442" y="14689"/>
                </a:lnTo>
                <a:lnTo>
                  <a:pt x="3587" y="14543"/>
                </a:lnTo>
                <a:lnTo>
                  <a:pt x="7964" y="8420"/>
                </a:lnTo>
                <a:lnTo>
                  <a:pt x="14019" y="2788"/>
                </a:lnTo>
                <a:lnTo>
                  <a:pt x="21496" y="0"/>
                </a:lnTo>
                <a:lnTo>
                  <a:pt x="29465" y="218"/>
                </a:lnTo>
                <a:lnTo>
                  <a:pt x="36996" y="3608"/>
                </a:lnTo>
                <a:lnTo>
                  <a:pt x="42556" y="9506"/>
                </a:lnTo>
                <a:lnTo>
                  <a:pt x="45367" y="16785"/>
                </a:lnTo>
                <a:lnTo>
                  <a:pt x="45305" y="24583"/>
                </a:lnTo>
                <a:lnTo>
                  <a:pt x="42248" y="32039"/>
                </a:lnTo>
                <a:lnTo>
                  <a:pt x="38018" y="38309"/>
                </a:lnTo>
                <a:lnTo>
                  <a:pt x="32127" y="44182"/>
                </a:lnTo>
                <a:lnTo>
                  <a:pt x="24705" y="47239"/>
                </a:lnTo>
                <a:lnTo>
                  <a:pt x="16681" y="47289"/>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2"/>
          <p:cNvSpPr/>
          <p:nvPr/>
        </p:nvSpPr>
        <p:spPr>
          <a:xfrm>
            <a:off x="17332880" y="9133159"/>
            <a:ext cx="41910" cy="42545"/>
          </a:xfrm>
          <a:custGeom>
            <a:rect b="b" l="l" r="r" t="t"/>
            <a:pathLst>
              <a:path extrusionOk="0" h="42545" w="41909">
                <a:moveTo>
                  <a:pt x="19731" y="42008"/>
                </a:moveTo>
                <a:lnTo>
                  <a:pt x="12756" y="41207"/>
                </a:lnTo>
                <a:lnTo>
                  <a:pt x="6382" y="37671"/>
                </a:lnTo>
                <a:lnTo>
                  <a:pt x="1878" y="31957"/>
                </a:lnTo>
                <a:lnTo>
                  <a:pt x="0" y="25205"/>
                </a:lnTo>
                <a:lnTo>
                  <a:pt x="802" y="18234"/>
                </a:lnTo>
                <a:lnTo>
                  <a:pt x="4340" y="11864"/>
                </a:lnTo>
                <a:lnTo>
                  <a:pt x="4632" y="11864"/>
                </a:lnTo>
                <a:lnTo>
                  <a:pt x="4777" y="11572"/>
                </a:lnTo>
                <a:lnTo>
                  <a:pt x="10029" y="5886"/>
                </a:lnTo>
                <a:lnTo>
                  <a:pt x="15888" y="1624"/>
                </a:lnTo>
                <a:lnTo>
                  <a:pt x="22649" y="0"/>
                </a:lnTo>
                <a:lnTo>
                  <a:pt x="29520" y="1027"/>
                </a:lnTo>
                <a:lnTo>
                  <a:pt x="35706" y="4720"/>
                </a:lnTo>
                <a:lnTo>
                  <a:pt x="39914" y="10445"/>
                </a:lnTo>
                <a:lnTo>
                  <a:pt x="41578" y="17058"/>
                </a:lnTo>
                <a:lnTo>
                  <a:pt x="40671" y="23808"/>
                </a:lnTo>
                <a:lnTo>
                  <a:pt x="37165" y="29943"/>
                </a:lnTo>
                <a:lnTo>
                  <a:pt x="32205" y="35630"/>
                </a:lnTo>
                <a:lnTo>
                  <a:pt x="26488" y="40131"/>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2"/>
          <p:cNvSpPr/>
          <p:nvPr/>
        </p:nvSpPr>
        <p:spPr>
          <a:xfrm>
            <a:off x="17447221" y="9024428"/>
            <a:ext cx="38735" cy="36195"/>
          </a:xfrm>
          <a:custGeom>
            <a:rect b="b" l="l" r="r" t="t"/>
            <a:pathLst>
              <a:path extrusionOk="0" h="36195" w="38734">
                <a:moveTo>
                  <a:pt x="14953" y="36176"/>
                </a:moveTo>
                <a:lnTo>
                  <a:pt x="9109" y="34759"/>
                </a:lnTo>
                <a:lnTo>
                  <a:pt x="4084" y="31073"/>
                </a:lnTo>
                <a:lnTo>
                  <a:pt x="879" y="25724"/>
                </a:lnTo>
                <a:lnTo>
                  <a:pt x="0" y="19774"/>
                </a:lnTo>
                <a:lnTo>
                  <a:pt x="1417" y="13933"/>
                </a:lnTo>
                <a:lnTo>
                  <a:pt x="5106" y="8912"/>
                </a:lnTo>
                <a:lnTo>
                  <a:pt x="5106" y="8766"/>
                </a:lnTo>
                <a:lnTo>
                  <a:pt x="5252" y="8620"/>
                </a:lnTo>
                <a:lnTo>
                  <a:pt x="5397" y="8620"/>
                </a:lnTo>
                <a:lnTo>
                  <a:pt x="11087" y="3663"/>
                </a:lnTo>
                <a:lnTo>
                  <a:pt x="16499" y="676"/>
                </a:lnTo>
                <a:lnTo>
                  <a:pt x="22430" y="0"/>
                </a:lnTo>
                <a:lnTo>
                  <a:pt x="28197" y="1592"/>
                </a:lnTo>
                <a:lnTo>
                  <a:pt x="33117" y="5412"/>
                </a:lnTo>
                <a:lnTo>
                  <a:pt x="38660" y="11828"/>
                </a:lnTo>
                <a:lnTo>
                  <a:pt x="37931" y="21305"/>
                </a:lnTo>
                <a:lnTo>
                  <a:pt x="31804" y="26991"/>
                </a:lnTo>
                <a:lnTo>
                  <a:pt x="26260" y="32094"/>
                </a:lnTo>
                <a:lnTo>
                  <a:pt x="20907" y="35297"/>
                </a:lnTo>
                <a:lnTo>
                  <a:pt x="14953" y="36176"/>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2"/>
          <p:cNvSpPr/>
          <p:nvPr/>
        </p:nvSpPr>
        <p:spPr>
          <a:xfrm>
            <a:off x="17572104" y="8927926"/>
            <a:ext cx="36195" cy="34290"/>
          </a:xfrm>
          <a:custGeom>
            <a:rect b="b" l="l" r="r" t="t"/>
            <a:pathLst>
              <a:path extrusionOk="0" h="34290" w="36194">
                <a:moveTo>
                  <a:pt x="16631" y="33971"/>
                </a:moveTo>
                <a:lnTo>
                  <a:pt x="8461" y="32659"/>
                </a:lnTo>
                <a:lnTo>
                  <a:pt x="4230" y="26681"/>
                </a:lnTo>
                <a:lnTo>
                  <a:pt x="0" y="20849"/>
                </a:lnTo>
                <a:lnTo>
                  <a:pt x="1313" y="12684"/>
                </a:lnTo>
                <a:lnTo>
                  <a:pt x="7294" y="8456"/>
                </a:lnTo>
                <a:lnTo>
                  <a:pt x="7294" y="8310"/>
                </a:lnTo>
                <a:lnTo>
                  <a:pt x="7440" y="8164"/>
                </a:lnTo>
                <a:lnTo>
                  <a:pt x="7586" y="8164"/>
                </a:lnTo>
                <a:lnTo>
                  <a:pt x="13859" y="3936"/>
                </a:lnTo>
                <a:lnTo>
                  <a:pt x="19841" y="0"/>
                </a:lnTo>
                <a:lnTo>
                  <a:pt x="27865" y="1603"/>
                </a:lnTo>
                <a:lnTo>
                  <a:pt x="31804" y="7581"/>
                </a:lnTo>
                <a:lnTo>
                  <a:pt x="35743" y="13413"/>
                </a:lnTo>
                <a:lnTo>
                  <a:pt x="34284" y="21286"/>
                </a:lnTo>
                <a:lnTo>
                  <a:pt x="22467" y="29743"/>
                </a:lnTo>
                <a:lnTo>
                  <a:pt x="16631" y="33971"/>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 name="Google Shape;27;p2"/>
          <p:cNvSpPr/>
          <p:nvPr/>
        </p:nvSpPr>
        <p:spPr>
          <a:xfrm>
            <a:off x="17709970" y="8849338"/>
            <a:ext cx="30480" cy="27305"/>
          </a:xfrm>
          <a:custGeom>
            <a:rect b="b" l="l" r="r" t="t"/>
            <a:pathLst>
              <a:path extrusionOk="0" h="27304" w="30480">
                <a:moveTo>
                  <a:pt x="11963" y="27264"/>
                </a:moveTo>
                <a:lnTo>
                  <a:pt x="5543" y="25369"/>
                </a:lnTo>
                <a:lnTo>
                  <a:pt x="0" y="15163"/>
                </a:lnTo>
                <a:lnTo>
                  <a:pt x="1896" y="8748"/>
                </a:lnTo>
                <a:lnTo>
                  <a:pt x="7002" y="5977"/>
                </a:lnTo>
                <a:lnTo>
                  <a:pt x="7002" y="6123"/>
                </a:lnTo>
                <a:lnTo>
                  <a:pt x="7148" y="5977"/>
                </a:lnTo>
                <a:lnTo>
                  <a:pt x="7294" y="5977"/>
                </a:lnTo>
                <a:lnTo>
                  <a:pt x="14005" y="2624"/>
                </a:lnTo>
                <a:lnTo>
                  <a:pt x="19111" y="0"/>
                </a:lnTo>
                <a:lnTo>
                  <a:pt x="25384" y="2041"/>
                </a:lnTo>
                <a:lnTo>
                  <a:pt x="27865" y="7144"/>
                </a:lnTo>
                <a:lnTo>
                  <a:pt x="30345" y="12101"/>
                </a:lnTo>
                <a:lnTo>
                  <a:pt x="28448" y="18225"/>
                </a:lnTo>
                <a:lnTo>
                  <a:pt x="23634" y="20849"/>
                </a:lnTo>
                <a:lnTo>
                  <a:pt x="17069" y="24494"/>
                </a:lnTo>
                <a:lnTo>
                  <a:pt x="11963" y="27264"/>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p2"/>
          <p:cNvSpPr/>
          <p:nvPr/>
        </p:nvSpPr>
        <p:spPr>
          <a:xfrm>
            <a:off x="17857173" y="8787810"/>
            <a:ext cx="24765" cy="20320"/>
          </a:xfrm>
          <a:custGeom>
            <a:rect b="b" l="l" r="r" t="t"/>
            <a:pathLst>
              <a:path extrusionOk="0" h="20320" w="24765">
                <a:moveTo>
                  <a:pt x="7732" y="20266"/>
                </a:moveTo>
                <a:lnTo>
                  <a:pt x="3209" y="18370"/>
                </a:lnTo>
                <a:lnTo>
                  <a:pt x="0" y="10206"/>
                </a:lnTo>
                <a:lnTo>
                  <a:pt x="1896" y="5686"/>
                </a:lnTo>
                <a:lnTo>
                  <a:pt x="5981" y="4082"/>
                </a:lnTo>
                <a:lnTo>
                  <a:pt x="6127" y="4082"/>
                </a:lnTo>
                <a:lnTo>
                  <a:pt x="13276" y="1458"/>
                </a:lnTo>
                <a:lnTo>
                  <a:pt x="17360" y="0"/>
                </a:lnTo>
                <a:lnTo>
                  <a:pt x="21737" y="2041"/>
                </a:lnTo>
                <a:lnTo>
                  <a:pt x="23196" y="6123"/>
                </a:lnTo>
                <a:lnTo>
                  <a:pt x="24655" y="10060"/>
                </a:lnTo>
                <a:lnTo>
                  <a:pt x="22613" y="14434"/>
                </a:lnTo>
                <a:lnTo>
                  <a:pt x="18819" y="15892"/>
                </a:lnTo>
                <a:lnTo>
                  <a:pt x="7732" y="20266"/>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 name="Google Shape;29;p2"/>
          <p:cNvSpPr/>
          <p:nvPr/>
        </p:nvSpPr>
        <p:spPr>
          <a:xfrm>
            <a:off x="17278280" y="10138366"/>
            <a:ext cx="83886" cy="8995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2"/>
          <p:cNvSpPr/>
          <p:nvPr/>
        </p:nvSpPr>
        <p:spPr>
          <a:xfrm>
            <a:off x="17266755" y="9985130"/>
            <a:ext cx="77467" cy="8485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 name="Google Shape;31;p2"/>
          <p:cNvSpPr/>
          <p:nvPr/>
        </p:nvSpPr>
        <p:spPr>
          <a:xfrm>
            <a:off x="17278425" y="9832184"/>
            <a:ext cx="71632" cy="77711"/>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2"/>
          <p:cNvSpPr/>
          <p:nvPr/>
        </p:nvSpPr>
        <p:spPr>
          <a:xfrm>
            <a:off x="17312859" y="9681617"/>
            <a:ext cx="66001" cy="71248"/>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2"/>
          <p:cNvSpPr/>
          <p:nvPr/>
        </p:nvSpPr>
        <p:spPr>
          <a:xfrm>
            <a:off x="17369533" y="9537925"/>
            <a:ext cx="61594" cy="65405"/>
          </a:xfrm>
          <a:custGeom>
            <a:rect b="b" l="l" r="r" t="t"/>
            <a:pathLst>
              <a:path extrusionOk="0" h="65404" w="61594">
                <a:moveTo>
                  <a:pt x="28868" y="64842"/>
                </a:moveTo>
                <a:lnTo>
                  <a:pt x="17582" y="62434"/>
                </a:lnTo>
                <a:lnTo>
                  <a:pt x="8092" y="55830"/>
                </a:lnTo>
                <a:lnTo>
                  <a:pt x="2062" y="46451"/>
                </a:lnTo>
                <a:lnTo>
                  <a:pt x="0" y="35513"/>
                </a:lnTo>
                <a:lnTo>
                  <a:pt x="2409" y="24234"/>
                </a:lnTo>
                <a:lnTo>
                  <a:pt x="33568" y="0"/>
                </a:lnTo>
                <a:lnTo>
                  <a:pt x="44717" y="2802"/>
                </a:lnTo>
                <a:lnTo>
                  <a:pt x="53676" y="9520"/>
                </a:lnTo>
                <a:lnTo>
                  <a:pt x="59270" y="18822"/>
                </a:lnTo>
                <a:lnTo>
                  <a:pt x="61089" y="29517"/>
                </a:lnTo>
                <a:lnTo>
                  <a:pt x="58723" y="40418"/>
                </a:lnTo>
                <a:lnTo>
                  <a:pt x="55805" y="47271"/>
                </a:lnTo>
                <a:lnTo>
                  <a:pt x="49196" y="56755"/>
                </a:lnTo>
                <a:lnTo>
                  <a:pt x="39812" y="62781"/>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 name="Google Shape;34;p2"/>
          <p:cNvSpPr/>
          <p:nvPr/>
        </p:nvSpPr>
        <p:spPr>
          <a:xfrm>
            <a:off x="17448263" y="9404458"/>
            <a:ext cx="55244" cy="57150"/>
          </a:xfrm>
          <a:custGeom>
            <a:rect b="b" l="l" r="r" t="t"/>
            <a:pathLst>
              <a:path extrusionOk="0" h="57150" w="55244">
                <a:moveTo>
                  <a:pt x="21484" y="56933"/>
                </a:moveTo>
                <a:lnTo>
                  <a:pt x="11796" y="53308"/>
                </a:lnTo>
                <a:lnTo>
                  <a:pt x="4344" y="46250"/>
                </a:lnTo>
                <a:lnTo>
                  <a:pt x="325" y="37197"/>
                </a:lnTo>
                <a:lnTo>
                  <a:pt x="0" y="27269"/>
                </a:lnTo>
                <a:lnTo>
                  <a:pt x="3626" y="17587"/>
                </a:lnTo>
                <a:lnTo>
                  <a:pt x="3772" y="17587"/>
                </a:lnTo>
                <a:lnTo>
                  <a:pt x="4064" y="17149"/>
                </a:lnTo>
                <a:lnTo>
                  <a:pt x="4210" y="16858"/>
                </a:lnTo>
                <a:lnTo>
                  <a:pt x="8441" y="10734"/>
                </a:lnTo>
                <a:lnTo>
                  <a:pt x="15769" y="3638"/>
                </a:lnTo>
                <a:lnTo>
                  <a:pt x="24944" y="0"/>
                </a:lnTo>
                <a:lnTo>
                  <a:pt x="34803" y="52"/>
                </a:lnTo>
                <a:lnTo>
                  <a:pt x="44184" y="4027"/>
                </a:lnTo>
                <a:lnTo>
                  <a:pt x="51150" y="11153"/>
                </a:lnTo>
                <a:lnTo>
                  <a:pt x="54834" y="20029"/>
                </a:lnTo>
                <a:lnTo>
                  <a:pt x="55016" y="29615"/>
                </a:lnTo>
                <a:lnTo>
                  <a:pt x="51478" y="38874"/>
                </a:lnTo>
                <a:lnTo>
                  <a:pt x="47539" y="45143"/>
                </a:lnTo>
                <a:lnTo>
                  <a:pt x="40477" y="52590"/>
                </a:lnTo>
                <a:lnTo>
                  <a:pt x="31418" y="56607"/>
                </a:lnTo>
                <a:lnTo>
                  <a:pt x="21484" y="56933"/>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 name="Google Shape;35;p2"/>
          <p:cNvSpPr/>
          <p:nvPr/>
        </p:nvSpPr>
        <p:spPr>
          <a:xfrm>
            <a:off x="17546299" y="9283243"/>
            <a:ext cx="50165" cy="50800"/>
          </a:xfrm>
          <a:custGeom>
            <a:rect b="b" l="l" r="r" t="t"/>
            <a:pathLst>
              <a:path extrusionOk="0" h="50800" w="50165">
                <a:moveTo>
                  <a:pt x="24327" y="50574"/>
                </a:moveTo>
                <a:lnTo>
                  <a:pt x="15703" y="49588"/>
                </a:lnTo>
                <a:lnTo>
                  <a:pt x="7859" y="45198"/>
                </a:lnTo>
                <a:lnTo>
                  <a:pt x="2322" y="38097"/>
                </a:lnTo>
                <a:lnTo>
                  <a:pt x="0" y="29725"/>
                </a:lnTo>
                <a:lnTo>
                  <a:pt x="987" y="21106"/>
                </a:lnTo>
                <a:lnTo>
                  <a:pt x="5379" y="13267"/>
                </a:lnTo>
                <a:lnTo>
                  <a:pt x="5671" y="12684"/>
                </a:lnTo>
                <a:lnTo>
                  <a:pt x="5963" y="12538"/>
                </a:lnTo>
                <a:lnTo>
                  <a:pt x="11069" y="7144"/>
                </a:lnTo>
                <a:lnTo>
                  <a:pt x="18336" y="1959"/>
                </a:lnTo>
                <a:lnTo>
                  <a:pt x="26752" y="0"/>
                </a:lnTo>
                <a:lnTo>
                  <a:pt x="35278" y="1321"/>
                </a:lnTo>
                <a:lnTo>
                  <a:pt x="42873" y="5977"/>
                </a:lnTo>
                <a:lnTo>
                  <a:pt x="47988" y="13065"/>
                </a:lnTo>
                <a:lnTo>
                  <a:pt x="49985" y="21232"/>
                </a:lnTo>
                <a:lnTo>
                  <a:pt x="48864" y="29536"/>
                </a:lnTo>
                <a:lnTo>
                  <a:pt x="44624" y="37033"/>
                </a:lnTo>
                <a:lnTo>
                  <a:pt x="39809" y="42719"/>
                </a:lnTo>
                <a:lnTo>
                  <a:pt x="32704" y="48253"/>
                </a:lnTo>
                <a:lnTo>
                  <a:pt x="24327" y="50574"/>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 name="Google Shape;36;p2"/>
          <p:cNvSpPr/>
          <p:nvPr/>
        </p:nvSpPr>
        <p:spPr>
          <a:xfrm>
            <a:off x="17661973" y="9178156"/>
            <a:ext cx="44450" cy="43180"/>
          </a:xfrm>
          <a:custGeom>
            <a:rect b="b" l="l" r="r" t="t"/>
            <a:pathLst>
              <a:path extrusionOk="0" h="43179" w="44450">
                <a:moveTo>
                  <a:pt x="17944" y="43120"/>
                </a:moveTo>
                <a:lnTo>
                  <a:pt x="10759" y="41161"/>
                </a:lnTo>
                <a:lnTo>
                  <a:pt x="4668" y="36413"/>
                </a:lnTo>
                <a:lnTo>
                  <a:pt x="884" y="29670"/>
                </a:lnTo>
                <a:lnTo>
                  <a:pt x="0" y="22271"/>
                </a:lnTo>
                <a:lnTo>
                  <a:pt x="1960" y="15090"/>
                </a:lnTo>
                <a:lnTo>
                  <a:pt x="6710" y="9003"/>
                </a:lnTo>
                <a:lnTo>
                  <a:pt x="6856" y="9003"/>
                </a:lnTo>
                <a:lnTo>
                  <a:pt x="7148" y="8857"/>
                </a:lnTo>
                <a:lnTo>
                  <a:pt x="7294" y="8711"/>
                </a:lnTo>
                <a:lnTo>
                  <a:pt x="13130" y="4045"/>
                </a:lnTo>
                <a:lnTo>
                  <a:pt x="19934" y="587"/>
                </a:lnTo>
                <a:lnTo>
                  <a:pt x="27299" y="0"/>
                </a:lnTo>
                <a:lnTo>
                  <a:pt x="34364" y="2200"/>
                </a:lnTo>
                <a:lnTo>
                  <a:pt x="40265" y="7107"/>
                </a:lnTo>
                <a:lnTo>
                  <a:pt x="43673" y="13755"/>
                </a:lnTo>
                <a:lnTo>
                  <a:pt x="44332" y="20922"/>
                </a:lnTo>
                <a:lnTo>
                  <a:pt x="42337" y="27816"/>
                </a:lnTo>
                <a:lnTo>
                  <a:pt x="37785" y="33643"/>
                </a:lnTo>
                <a:lnTo>
                  <a:pt x="32095" y="38455"/>
                </a:lnTo>
                <a:lnTo>
                  <a:pt x="25348" y="42236"/>
                </a:lnTo>
                <a:lnTo>
                  <a:pt x="17944" y="43120"/>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 name="Google Shape;37;p2"/>
          <p:cNvSpPr/>
          <p:nvPr/>
        </p:nvSpPr>
        <p:spPr>
          <a:xfrm>
            <a:off x="17792870" y="9090826"/>
            <a:ext cx="38735" cy="36195"/>
          </a:xfrm>
          <a:custGeom>
            <a:rect b="b" l="l" r="r" t="t"/>
            <a:pathLst>
              <a:path extrusionOk="0" h="36195" w="38734">
                <a:moveTo>
                  <a:pt x="18589" y="35646"/>
                </a:moveTo>
                <a:lnTo>
                  <a:pt x="12366" y="35443"/>
                </a:lnTo>
                <a:lnTo>
                  <a:pt x="6690" y="32916"/>
                </a:lnTo>
                <a:lnTo>
                  <a:pt x="2300" y="28244"/>
                </a:lnTo>
                <a:lnTo>
                  <a:pt x="0" y="22216"/>
                </a:lnTo>
                <a:lnTo>
                  <a:pt x="202" y="15997"/>
                </a:lnTo>
                <a:lnTo>
                  <a:pt x="2730" y="10324"/>
                </a:lnTo>
                <a:lnTo>
                  <a:pt x="7406" y="5936"/>
                </a:lnTo>
                <a:lnTo>
                  <a:pt x="7552" y="6082"/>
                </a:lnTo>
                <a:lnTo>
                  <a:pt x="7697" y="5936"/>
                </a:lnTo>
                <a:lnTo>
                  <a:pt x="7989" y="5791"/>
                </a:lnTo>
                <a:lnTo>
                  <a:pt x="14408" y="2000"/>
                </a:lnTo>
                <a:lnTo>
                  <a:pt x="20474" y="0"/>
                </a:lnTo>
                <a:lnTo>
                  <a:pt x="26609" y="432"/>
                </a:lnTo>
                <a:lnTo>
                  <a:pt x="32114" y="3107"/>
                </a:lnTo>
                <a:lnTo>
                  <a:pt x="36292" y="7832"/>
                </a:lnTo>
                <a:lnTo>
                  <a:pt x="38321" y="13705"/>
                </a:lnTo>
                <a:lnTo>
                  <a:pt x="37970" y="19715"/>
                </a:lnTo>
                <a:lnTo>
                  <a:pt x="35430" y="25178"/>
                </a:lnTo>
                <a:lnTo>
                  <a:pt x="30894" y="29410"/>
                </a:lnTo>
                <a:lnTo>
                  <a:pt x="24621" y="33347"/>
                </a:lnTo>
                <a:lnTo>
                  <a:pt x="18589" y="35646"/>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 name="Google Shape;38;p2"/>
          <p:cNvSpPr/>
          <p:nvPr/>
        </p:nvSpPr>
        <p:spPr>
          <a:xfrm>
            <a:off x="17934057" y="9021822"/>
            <a:ext cx="36195" cy="32384"/>
          </a:xfrm>
          <a:custGeom>
            <a:rect b="b" l="l" r="r" t="t"/>
            <a:pathLst>
              <a:path extrusionOk="0" h="32384" w="36194">
                <a:moveTo>
                  <a:pt x="13276" y="32367"/>
                </a:moveTo>
                <a:lnTo>
                  <a:pt x="5543" y="29306"/>
                </a:lnTo>
                <a:lnTo>
                  <a:pt x="0" y="16183"/>
                </a:lnTo>
                <a:lnTo>
                  <a:pt x="2917" y="8456"/>
                </a:lnTo>
                <a:lnTo>
                  <a:pt x="9482" y="5686"/>
                </a:lnTo>
                <a:lnTo>
                  <a:pt x="9482" y="5540"/>
                </a:lnTo>
                <a:lnTo>
                  <a:pt x="9628" y="5540"/>
                </a:lnTo>
                <a:lnTo>
                  <a:pt x="9774" y="5394"/>
                </a:lnTo>
                <a:lnTo>
                  <a:pt x="23342" y="0"/>
                </a:lnTo>
                <a:lnTo>
                  <a:pt x="30782" y="3353"/>
                </a:lnTo>
                <a:lnTo>
                  <a:pt x="33408" y="9914"/>
                </a:lnTo>
                <a:lnTo>
                  <a:pt x="35889" y="16329"/>
                </a:lnTo>
                <a:lnTo>
                  <a:pt x="32825" y="23619"/>
                </a:lnTo>
                <a:lnTo>
                  <a:pt x="26697" y="26389"/>
                </a:lnTo>
                <a:lnTo>
                  <a:pt x="13276" y="32367"/>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 name="Google Shape;39;p2"/>
          <p:cNvSpPr/>
          <p:nvPr/>
        </p:nvSpPr>
        <p:spPr>
          <a:xfrm>
            <a:off x="18086513" y="8977207"/>
            <a:ext cx="29209" cy="23495"/>
          </a:xfrm>
          <a:custGeom>
            <a:rect b="b" l="l" r="r" t="t"/>
            <a:pathLst>
              <a:path extrusionOk="0" h="23495" w="29209">
                <a:moveTo>
                  <a:pt x="8169" y="23182"/>
                </a:moveTo>
                <a:lnTo>
                  <a:pt x="2917" y="20120"/>
                </a:lnTo>
                <a:lnTo>
                  <a:pt x="0" y="9622"/>
                </a:lnTo>
                <a:lnTo>
                  <a:pt x="3063" y="4374"/>
                </a:lnTo>
                <a:lnTo>
                  <a:pt x="8315" y="2916"/>
                </a:lnTo>
                <a:lnTo>
                  <a:pt x="8461" y="2916"/>
                </a:lnTo>
                <a:lnTo>
                  <a:pt x="8607" y="2770"/>
                </a:lnTo>
                <a:lnTo>
                  <a:pt x="21008" y="0"/>
                </a:lnTo>
                <a:lnTo>
                  <a:pt x="26260" y="3207"/>
                </a:lnTo>
                <a:lnTo>
                  <a:pt x="27427" y="8456"/>
                </a:lnTo>
                <a:lnTo>
                  <a:pt x="28594" y="13559"/>
                </a:lnTo>
                <a:lnTo>
                  <a:pt x="25530" y="18516"/>
                </a:lnTo>
                <a:lnTo>
                  <a:pt x="13421" y="21724"/>
                </a:lnTo>
                <a:lnTo>
                  <a:pt x="8169" y="23182"/>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2"/>
          <p:cNvSpPr/>
          <p:nvPr/>
        </p:nvSpPr>
        <p:spPr>
          <a:xfrm>
            <a:off x="18244804" y="8955190"/>
            <a:ext cx="21590" cy="14604"/>
          </a:xfrm>
          <a:custGeom>
            <a:rect b="b" l="l" r="r" t="t"/>
            <a:pathLst>
              <a:path extrusionOk="0" h="14604" w="21590">
                <a:moveTo>
                  <a:pt x="4084" y="14288"/>
                </a:moveTo>
                <a:lnTo>
                  <a:pt x="875" y="11664"/>
                </a:lnTo>
                <a:lnTo>
                  <a:pt x="0" y="4665"/>
                </a:lnTo>
                <a:lnTo>
                  <a:pt x="2626" y="1312"/>
                </a:lnTo>
                <a:lnTo>
                  <a:pt x="6127" y="874"/>
                </a:lnTo>
                <a:lnTo>
                  <a:pt x="6565" y="874"/>
                </a:lnTo>
                <a:lnTo>
                  <a:pt x="17506" y="0"/>
                </a:lnTo>
                <a:lnTo>
                  <a:pt x="20570" y="2624"/>
                </a:lnTo>
                <a:lnTo>
                  <a:pt x="21154" y="9477"/>
                </a:lnTo>
                <a:lnTo>
                  <a:pt x="18673" y="12538"/>
                </a:lnTo>
                <a:lnTo>
                  <a:pt x="15172" y="12976"/>
                </a:lnTo>
                <a:lnTo>
                  <a:pt x="4084" y="14288"/>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2"/>
          <p:cNvSpPr/>
          <p:nvPr/>
        </p:nvSpPr>
        <p:spPr>
          <a:xfrm>
            <a:off x="17560850" y="10148283"/>
            <a:ext cx="102677" cy="10798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2"/>
          <p:cNvSpPr/>
          <p:nvPr/>
        </p:nvSpPr>
        <p:spPr>
          <a:xfrm>
            <a:off x="17539132" y="9998251"/>
            <a:ext cx="93515" cy="100311"/>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p:nvPr/>
        </p:nvSpPr>
        <p:spPr>
          <a:xfrm>
            <a:off x="17547448" y="9847202"/>
            <a:ext cx="85199" cy="91271"/>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2"/>
          <p:cNvSpPr/>
          <p:nvPr/>
        </p:nvSpPr>
        <p:spPr>
          <a:xfrm>
            <a:off x="17585742" y="9699149"/>
            <a:ext cx="78318" cy="82953"/>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2"/>
          <p:cNvSpPr/>
          <p:nvPr/>
        </p:nvSpPr>
        <p:spPr>
          <a:xfrm>
            <a:off x="17653105" y="9561786"/>
            <a:ext cx="71117" cy="73825"/>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2"/>
          <p:cNvSpPr/>
          <p:nvPr/>
        </p:nvSpPr>
        <p:spPr>
          <a:xfrm>
            <a:off x="17746989" y="9438922"/>
            <a:ext cx="63936" cy="64662"/>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2"/>
          <p:cNvSpPr/>
          <p:nvPr/>
        </p:nvSpPr>
        <p:spPr>
          <a:xfrm>
            <a:off x="17864103" y="9337061"/>
            <a:ext cx="56515" cy="55244"/>
          </a:xfrm>
          <a:custGeom>
            <a:rect b="b" l="l" r="r" t="t"/>
            <a:pathLst>
              <a:path extrusionOk="0" h="55245" w="56515">
                <a:moveTo>
                  <a:pt x="22795" y="54875"/>
                </a:moveTo>
                <a:lnTo>
                  <a:pt x="13440" y="52050"/>
                </a:lnTo>
                <a:lnTo>
                  <a:pt x="5616" y="45617"/>
                </a:lnTo>
                <a:lnTo>
                  <a:pt x="893" y="36650"/>
                </a:lnTo>
                <a:lnTo>
                  <a:pt x="0" y="26918"/>
                </a:lnTo>
                <a:lnTo>
                  <a:pt x="2826" y="17569"/>
                </a:lnTo>
                <a:lnTo>
                  <a:pt x="9264" y="9750"/>
                </a:lnTo>
                <a:lnTo>
                  <a:pt x="9993" y="9021"/>
                </a:lnTo>
                <a:lnTo>
                  <a:pt x="10431" y="8875"/>
                </a:lnTo>
                <a:lnTo>
                  <a:pt x="16412" y="4501"/>
                </a:lnTo>
                <a:lnTo>
                  <a:pt x="25519" y="343"/>
                </a:lnTo>
                <a:lnTo>
                  <a:pt x="35214" y="0"/>
                </a:lnTo>
                <a:lnTo>
                  <a:pt x="44334" y="3291"/>
                </a:lnTo>
                <a:lnTo>
                  <a:pt x="51718" y="10042"/>
                </a:lnTo>
                <a:lnTo>
                  <a:pt x="55853" y="18865"/>
                </a:lnTo>
                <a:lnTo>
                  <a:pt x="56350" y="28248"/>
                </a:lnTo>
                <a:lnTo>
                  <a:pt x="53400" y="37167"/>
                </a:lnTo>
                <a:lnTo>
                  <a:pt x="47195" y="44596"/>
                </a:lnTo>
                <a:lnTo>
                  <a:pt x="41505" y="49262"/>
                </a:lnTo>
                <a:lnTo>
                  <a:pt x="32533" y="53982"/>
                </a:lnTo>
                <a:lnTo>
                  <a:pt x="22795" y="54875"/>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2"/>
          <p:cNvSpPr/>
          <p:nvPr/>
        </p:nvSpPr>
        <p:spPr>
          <a:xfrm>
            <a:off x="18000054" y="9258880"/>
            <a:ext cx="49530" cy="45720"/>
          </a:xfrm>
          <a:custGeom>
            <a:rect b="b" l="l" r="r" t="t"/>
            <a:pathLst>
              <a:path extrusionOk="0" h="45720" w="49530">
                <a:moveTo>
                  <a:pt x="23064" y="45594"/>
                </a:moveTo>
                <a:lnTo>
                  <a:pt x="14935" y="44738"/>
                </a:lnTo>
                <a:lnTo>
                  <a:pt x="7736" y="40874"/>
                </a:lnTo>
                <a:lnTo>
                  <a:pt x="2425" y="34276"/>
                </a:lnTo>
                <a:lnTo>
                  <a:pt x="0" y="26180"/>
                </a:lnTo>
                <a:lnTo>
                  <a:pt x="857" y="18056"/>
                </a:lnTo>
                <a:lnTo>
                  <a:pt x="4723" y="10862"/>
                </a:lnTo>
                <a:lnTo>
                  <a:pt x="11324" y="5554"/>
                </a:lnTo>
                <a:lnTo>
                  <a:pt x="11616" y="5408"/>
                </a:lnTo>
                <a:lnTo>
                  <a:pt x="12054" y="5116"/>
                </a:lnTo>
                <a:lnTo>
                  <a:pt x="19056" y="1909"/>
                </a:lnTo>
                <a:lnTo>
                  <a:pt x="27167" y="0"/>
                </a:lnTo>
                <a:lnTo>
                  <a:pt x="35141" y="1289"/>
                </a:lnTo>
                <a:lnTo>
                  <a:pt x="42075" y="5476"/>
                </a:lnTo>
                <a:lnTo>
                  <a:pt x="47067" y="12260"/>
                </a:lnTo>
                <a:lnTo>
                  <a:pt x="48973" y="20131"/>
                </a:lnTo>
                <a:lnTo>
                  <a:pt x="47870" y="27879"/>
                </a:lnTo>
                <a:lnTo>
                  <a:pt x="44031" y="34671"/>
                </a:lnTo>
                <a:lnTo>
                  <a:pt x="37730" y="39671"/>
                </a:lnTo>
                <a:lnTo>
                  <a:pt x="31165" y="43170"/>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2"/>
          <p:cNvSpPr/>
          <p:nvPr/>
        </p:nvSpPr>
        <p:spPr>
          <a:xfrm>
            <a:off x="18149749" y="9208627"/>
            <a:ext cx="41275" cy="36195"/>
          </a:xfrm>
          <a:custGeom>
            <a:rect b="b" l="l" r="r" t="t"/>
            <a:pathLst>
              <a:path extrusionOk="0" h="36195" w="41275">
                <a:moveTo>
                  <a:pt x="15209" y="35621"/>
                </a:moveTo>
                <a:lnTo>
                  <a:pt x="8960" y="33700"/>
                </a:lnTo>
                <a:lnTo>
                  <a:pt x="3888" y="29565"/>
                </a:lnTo>
                <a:lnTo>
                  <a:pt x="663" y="23585"/>
                </a:lnTo>
                <a:lnTo>
                  <a:pt x="0" y="16835"/>
                </a:lnTo>
                <a:lnTo>
                  <a:pt x="1921" y="10591"/>
                </a:lnTo>
                <a:lnTo>
                  <a:pt x="6059" y="5522"/>
                </a:lnTo>
                <a:lnTo>
                  <a:pt x="12042" y="2298"/>
                </a:lnTo>
                <a:lnTo>
                  <a:pt x="12918" y="2007"/>
                </a:lnTo>
                <a:lnTo>
                  <a:pt x="13064" y="2007"/>
                </a:lnTo>
                <a:lnTo>
                  <a:pt x="20358" y="257"/>
                </a:lnTo>
                <a:lnTo>
                  <a:pt x="40888" y="19115"/>
                </a:lnTo>
                <a:lnTo>
                  <a:pt x="38813" y="25007"/>
                </a:lnTo>
                <a:lnTo>
                  <a:pt x="34769" y="29750"/>
                </a:lnTo>
                <a:lnTo>
                  <a:pt x="29111" y="32771"/>
                </a:lnTo>
                <a:lnTo>
                  <a:pt x="21963" y="34958"/>
                </a:lnTo>
                <a:lnTo>
                  <a:pt x="15209" y="35621"/>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2"/>
          <p:cNvSpPr/>
          <p:nvPr/>
        </p:nvSpPr>
        <p:spPr>
          <a:xfrm>
            <a:off x="17816157" y="10151033"/>
            <a:ext cx="162560" cy="136525"/>
          </a:xfrm>
          <a:custGeom>
            <a:rect b="b" l="l" r="r" t="t"/>
            <a:pathLst>
              <a:path extrusionOk="0" h="136525" w="162559">
                <a:moveTo>
                  <a:pt x="126276" y="65938"/>
                </a:moveTo>
                <a:lnTo>
                  <a:pt x="103352" y="16548"/>
                </a:lnTo>
                <a:lnTo>
                  <a:pt x="62344" y="0"/>
                </a:lnTo>
                <a:lnTo>
                  <a:pt x="39408" y="4102"/>
                </a:lnTo>
                <a:lnTo>
                  <a:pt x="18808" y="17233"/>
                </a:lnTo>
                <a:lnTo>
                  <a:pt x="5283" y="36563"/>
                </a:lnTo>
                <a:lnTo>
                  <a:pt x="0" y="59524"/>
                </a:lnTo>
                <a:lnTo>
                  <a:pt x="4102" y="83566"/>
                </a:lnTo>
                <a:lnTo>
                  <a:pt x="43840" y="126746"/>
                </a:lnTo>
                <a:lnTo>
                  <a:pt x="67259" y="130289"/>
                </a:lnTo>
                <a:lnTo>
                  <a:pt x="91046" y="124396"/>
                </a:lnTo>
                <a:lnTo>
                  <a:pt x="110667" y="109715"/>
                </a:lnTo>
                <a:lnTo>
                  <a:pt x="122732" y="89344"/>
                </a:lnTo>
                <a:lnTo>
                  <a:pt x="126276" y="65938"/>
                </a:lnTo>
                <a:close/>
              </a:path>
              <a:path extrusionOk="0" h="136525" w="162559">
                <a:moveTo>
                  <a:pt x="161937" y="135966"/>
                </a:moveTo>
                <a:lnTo>
                  <a:pt x="152577" y="133248"/>
                </a:lnTo>
                <a:lnTo>
                  <a:pt x="127889" y="135255"/>
                </a:lnTo>
                <a:lnTo>
                  <a:pt x="126428" y="135966"/>
                </a:lnTo>
                <a:lnTo>
                  <a:pt x="161937" y="135966"/>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2"/>
          <p:cNvSpPr/>
          <p:nvPr/>
        </p:nvSpPr>
        <p:spPr>
          <a:xfrm>
            <a:off x="17781018" y="10000584"/>
            <a:ext cx="111022" cy="11780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2"/>
          <p:cNvSpPr/>
          <p:nvPr/>
        </p:nvSpPr>
        <p:spPr>
          <a:xfrm>
            <a:off x="17790210" y="9844975"/>
            <a:ext cx="99205" cy="104869"/>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2"/>
          <p:cNvSpPr/>
          <p:nvPr/>
        </p:nvSpPr>
        <p:spPr>
          <a:xfrm>
            <a:off x="17940094" y="9567646"/>
            <a:ext cx="79036" cy="79552"/>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2"/>
          <p:cNvSpPr/>
          <p:nvPr/>
        </p:nvSpPr>
        <p:spPr>
          <a:xfrm>
            <a:off x="17844016" y="9695677"/>
            <a:ext cx="89535" cy="93084"/>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2"/>
          <p:cNvSpPr/>
          <p:nvPr/>
        </p:nvSpPr>
        <p:spPr>
          <a:xfrm>
            <a:off x="18071217" y="9471073"/>
            <a:ext cx="67374" cy="64965"/>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2"/>
          <p:cNvSpPr/>
          <p:nvPr/>
        </p:nvSpPr>
        <p:spPr>
          <a:xfrm>
            <a:off x="18225718" y="9414199"/>
            <a:ext cx="56515" cy="51435"/>
          </a:xfrm>
          <a:custGeom>
            <a:rect b="b" l="l" r="r" t="t"/>
            <a:pathLst>
              <a:path extrusionOk="0" h="51434" w="56515">
                <a:moveTo>
                  <a:pt x="22250" y="50977"/>
                </a:moveTo>
                <a:lnTo>
                  <a:pt x="13141" y="48214"/>
                </a:lnTo>
                <a:lnTo>
                  <a:pt x="5728" y="42252"/>
                </a:lnTo>
                <a:lnTo>
                  <a:pt x="996" y="33652"/>
                </a:lnTo>
                <a:lnTo>
                  <a:pt x="0" y="23838"/>
                </a:lnTo>
                <a:lnTo>
                  <a:pt x="2765" y="14735"/>
                </a:lnTo>
                <a:lnTo>
                  <a:pt x="36529" y="0"/>
                </a:lnTo>
                <a:lnTo>
                  <a:pt x="45310" y="3398"/>
                </a:lnTo>
                <a:lnTo>
                  <a:pt x="52176" y="9859"/>
                </a:lnTo>
                <a:lnTo>
                  <a:pt x="56142" y="18781"/>
                </a:lnTo>
                <a:lnTo>
                  <a:pt x="56477" y="28048"/>
                </a:lnTo>
                <a:lnTo>
                  <a:pt x="53461" y="36495"/>
                </a:lnTo>
                <a:lnTo>
                  <a:pt x="47628" y="43302"/>
                </a:lnTo>
                <a:lnTo>
                  <a:pt x="39511" y="47649"/>
                </a:lnTo>
                <a:lnTo>
                  <a:pt x="32070" y="49982"/>
                </a:lnTo>
                <a:lnTo>
                  <a:pt x="22250" y="50977"/>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2"/>
          <p:cNvSpPr/>
          <p:nvPr/>
        </p:nvSpPr>
        <p:spPr>
          <a:xfrm>
            <a:off x="1028700" y="240896"/>
            <a:ext cx="1175924" cy="1375765"/>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2"/>
          <p:cNvSpPr/>
          <p:nvPr/>
        </p:nvSpPr>
        <p:spPr>
          <a:xfrm>
            <a:off x="9144000" y="649354"/>
            <a:ext cx="7000859" cy="6819899"/>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2"/>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2" name="Shape 62"/>
        <p:cNvGrpSpPr/>
        <p:nvPr/>
      </p:nvGrpSpPr>
      <p:grpSpPr>
        <a:xfrm>
          <a:off x="0" y="0"/>
          <a:ext cx="0" cy="0"/>
          <a:chOff x="0" y="0"/>
          <a:chExt cx="0" cy="0"/>
        </a:xfrm>
      </p:grpSpPr>
      <p:sp>
        <p:nvSpPr>
          <p:cNvPr id="63" name="Google Shape;63;p3"/>
          <p:cNvSpPr txBox="1"/>
          <p:nvPr>
            <p:ph type="title"/>
          </p:nvPr>
        </p:nvSpPr>
        <p:spPr>
          <a:xfrm>
            <a:off x="1015554" y="216429"/>
            <a:ext cx="16256891" cy="939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1" sz="6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
          <p:cNvSpPr txBox="1"/>
          <p:nvPr>
            <p:ph idx="1" type="body"/>
          </p:nvPr>
        </p:nvSpPr>
        <p:spPr>
          <a:xfrm>
            <a:off x="1220868" y="2432465"/>
            <a:ext cx="16307435" cy="312927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050">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3"/>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68" name="Shape 68"/>
        <p:cNvGrpSpPr/>
        <p:nvPr/>
      </p:nvGrpSpPr>
      <p:grpSpPr>
        <a:xfrm>
          <a:off x="0" y="0"/>
          <a:ext cx="0" cy="0"/>
          <a:chOff x="0" y="0"/>
          <a:chExt cx="0" cy="0"/>
        </a:xfrm>
      </p:grpSpPr>
      <p:sp>
        <p:nvSpPr>
          <p:cNvPr id="69" name="Google Shape;69;p4"/>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2B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4"/>
          <p:cNvSpPr/>
          <p:nvPr/>
        </p:nvSpPr>
        <p:spPr>
          <a:xfrm>
            <a:off x="8462729" y="0"/>
            <a:ext cx="9825355" cy="9740900"/>
          </a:xfrm>
          <a:custGeom>
            <a:rect b="b" l="l" r="r" t="t"/>
            <a:pathLst>
              <a:path extrusionOk="0" h="9740900" w="9825355">
                <a:moveTo>
                  <a:pt x="9825270" y="9740900"/>
                </a:moveTo>
                <a:lnTo>
                  <a:pt x="7126024" y="9740900"/>
                </a:lnTo>
                <a:lnTo>
                  <a:pt x="7057377" y="9613900"/>
                </a:lnTo>
                <a:lnTo>
                  <a:pt x="6448291" y="9613900"/>
                </a:lnTo>
                <a:lnTo>
                  <a:pt x="6381643" y="9486900"/>
                </a:lnTo>
                <a:lnTo>
                  <a:pt x="5921221" y="9486900"/>
                </a:lnTo>
                <a:lnTo>
                  <a:pt x="5856348" y="9359900"/>
                </a:lnTo>
                <a:lnTo>
                  <a:pt x="5535501" y="9359900"/>
                </a:lnTo>
                <a:lnTo>
                  <a:pt x="5472052" y="9232900"/>
                </a:lnTo>
                <a:lnTo>
                  <a:pt x="5158535" y="9232900"/>
                </a:lnTo>
                <a:lnTo>
                  <a:pt x="5096592" y="9105900"/>
                </a:lnTo>
                <a:lnTo>
                  <a:pt x="4851434" y="9105900"/>
                </a:lnTo>
                <a:lnTo>
                  <a:pt x="4790809" y="8978900"/>
                </a:lnTo>
                <a:lnTo>
                  <a:pt x="4551033" y="8978900"/>
                </a:lnTo>
                <a:lnTo>
                  <a:pt x="4491781" y="8851900"/>
                </a:lnTo>
                <a:lnTo>
                  <a:pt x="4257611" y="8851900"/>
                </a:lnTo>
                <a:lnTo>
                  <a:pt x="4199789" y="8724900"/>
                </a:lnTo>
                <a:lnTo>
                  <a:pt x="4028089" y="8724900"/>
                </a:lnTo>
                <a:lnTo>
                  <a:pt x="3971451" y="8597900"/>
                </a:lnTo>
                <a:lnTo>
                  <a:pt x="3803358" y="8597900"/>
                </a:lnTo>
                <a:lnTo>
                  <a:pt x="3747941" y="8470900"/>
                </a:lnTo>
                <a:lnTo>
                  <a:pt x="3583563" y="8470900"/>
                </a:lnTo>
                <a:lnTo>
                  <a:pt x="3529403" y="8343900"/>
                </a:lnTo>
                <a:lnTo>
                  <a:pt x="3368849" y="8343900"/>
                </a:lnTo>
                <a:lnTo>
                  <a:pt x="3315981" y="8216900"/>
                </a:lnTo>
                <a:lnTo>
                  <a:pt x="3159358" y="8216900"/>
                </a:lnTo>
                <a:lnTo>
                  <a:pt x="3107819" y="8089900"/>
                </a:lnTo>
                <a:lnTo>
                  <a:pt x="2955236" y="8089900"/>
                </a:lnTo>
                <a:lnTo>
                  <a:pt x="2905062" y="7962900"/>
                </a:lnTo>
                <a:lnTo>
                  <a:pt x="2805755" y="7962900"/>
                </a:lnTo>
                <a:lnTo>
                  <a:pt x="2756627" y="7835900"/>
                </a:lnTo>
                <a:lnTo>
                  <a:pt x="2659435" y="7835900"/>
                </a:lnTo>
                <a:lnTo>
                  <a:pt x="2611374" y="7708900"/>
                </a:lnTo>
                <a:lnTo>
                  <a:pt x="2469364" y="7708900"/>
                </a:lnTo>
                <a:lnTo>
                  <a:pt x="2422759" y="7581900"/>
                </a:lnTo>
                <a:lnTo>
                  <a:pt x="2330658" y="7581900"/>
                </a:lnTo>
                <a:lnTo>
                  <a:pt x="2285167" y="7454900"/>
                </a:lnTo>
                <a:lnTo>
                  <a:pt x="2195316" y="7454900"/>
                </a:lnTo>
                <a:lnTo>
                  <a:pt x="2150960" y="7327900"/>
                </a:lnTo>
                <a:lnTo>
                  <a:pt x="2063399" y="7327900"/>
                </a:lnTo>
                <a:lnTo>
                  <a:pt x="2020199" y="7200900"/>
                </a:lnTo>
                <a:lnTo>
                  <a:pt x="1934968" y="7200900"/>
                </a:lnTo>
                <a:lnTo>
                  <a:pt x="1892943" y="7073900"/>
                </a:lnTo>
                <a:lnTo>
                  <a:pt x="1810084" y="7073900"/>
                </a:lnTo>
                <a:lnTo>
                  <a:pt x="1769255" y="6946900"/>
                </a:lnTo>
                <a:lnTo>
                  <a:pt x="1688808" y="6946900"/>
                </a:lnTo>
                <a:lnTo>
                  <a:pt x="1649195" y="6819900"/>
                </a:lnTo>
                <a:lnTo>
                  <a:pt x="1571200" y="6819900"/>
                </a:lnTo>
                <a:lnTo>
                  <a:pt x="1532824" y="6692900"/>
                </a:lnTo>
                <a:lnTo>
                  <a:pt x="1457322" y="6692900"/>
                </a:lnTo>
                <a:lnTo>
                  <a:pt x="1420202" y="6565900"/>
                </a:lnTo>
                <a:lnTo>
                  <a:pt x="1383505" y="6565900"/>
                </a:lnTo>
                <a:lnTo>
                  <a:pt x="1347234" y="6438900"/>
                </a:lnTo>
                <a:lnTo>
                  <a:pt x="1275977" y="6438900"/>
                </a:lnTo>
                <a:lnTo>
                  <a:pt x="1240996" y="6311900"/>
                </a:lnTo>
                <a:lnTo>
                  <a:pt x="1172341" y="6311900"/>
                </a:lnTo>
                <a:lnTo>
                  <a:pt x="1138671" y="6184900"/>
                </a:lnTo>
                <a:lnTo>
                  <a:pt x="1105442" y="6184900"/>
                </a:lnTo>
                <a:lnTo>
                  <a:pt x="1072657" y="6057900"/>
                </a:lnTo>
                <a:lnTo>
                  <a:pt x="1008427" y="6057900"/>
                </a:lnTo>
                <a:lnTo>
                  <a:pt x="976986" y="5930900"/>
                </a:lnTo>
                <a:lnTo>
                  <a:pt x="915465" y="5930900"/>
                </a:lnTo>
                <a:lnTo>
                  <a:pt x="885390" y="5803900"/>
                </a:lnTo>
                <a:lnTo>
                  <a:pt x="855773" y="5803900"/>
                </a:lnTo>
                <a:lnTo>
                  <a:pt x="826618" y="5676900"/>
                </a:lnTo>
                <a:lnTo>
                  <a:pt x="769703" y="5676900"/>
                </a:lnTo>
                <a:lnTo>
                  <a:pt x="741947" y="5549900"/>
                </a:lnTo>
                <a:lnTo>
                  <a:pt x="714661" y="5549900"/>
                </a:lnTo>
                <a:lnTo>
                  <a:pt x="687849" y="5422900"/>
                </a:lnTo>
                <a:lnTo>
                  <a:pt x="635651" y="5422900"/>
                </a:lnTo>
                <a:lnTo>
                  <a:pt x="610271" y="5295900"/>
                </a:lnTo>
                <a:lnTo>
                  <a:pt x="585373" y="5295900"/>
                </a:lnTo>
                <a:lnTo>
                  <a:pt x="560959" y="5168900"/>
                </a:lnTo>
                <a:lnTo>
                  <a:pt x="513592" y="5168900"/>
                </a:lnTo>
                <a:lnTo>
                  <a:pt x="490644" y="5041900"/>
                </a:lnTo>
                <a:lnTo>
                  <a:pt x="468189" y="5041900"/>
                </a:lnTo>
                <a:lnTo>
                  <a:pt x="446230" y="4914900"/>
                </a:lnTo>
                <a:lnTo>
                  <a:pt x="403807" y="4914900"/>
                </a:lnTo>
                <a:lnTo>
                  <a:pt x="383347" y="4787900"/>
                </a:lnTo>
                <a:lnTo>
                  <a:pt x="363393" y="4787900"/>
                </a:lnTo>
                <a:lnTo>
                  <a:pt x="343944" y="4660900"/>
                </a:lnTo>
                <a:lnTo>
                  <a:pt x="325005" y="4660900"/>
                </a:lnTo>
                <a:lnTo>
                  <a:pt x="306577" y="4533900"/>
                </a:lnTo>
                <a:lnTo>
                  <a:pt x="271264" y="4533900"/>
                </a:lnTo>
                <a:lnTo>
                  <a:pt x="254383" y="4406900"/>
                </a:lnTo>
                <a:lnTo>
                  <a:pt x="238023" y="4406900"/>
                </a:lnTo>
                <a:lnTo>
                  <a:pt x="222185" y="4279900"/>
                </a:lnTo>
                <a:lnTo>
                  <a:pt x="206871" y="4279900"/>
                </a:lnTo>
                <a:lnTo>
                  <a:pt x="192085" y="4152900"/>
                </a:lnTo>
                <a:lnTo>
                  <a:pt x="164103" y="4152900"/>
                </a:lnTo>
                <a:lnTo>
                  <a:pt x="150911" y="4025900"/>
                </a:lnTo>
                <a:lnTo>
                  <a:pt x="138255" y="4025900"/>
                </a:lnTo>
                <a:lnTo>
                  <a:pt x="126138" y="3898900"/>
                </a:lnTo>
                <a:lnTo>
                  <a:pt x="114561" y="3898900"/>
                </a:lnTo>
                <a:lnTo>
                  <a:pt x="103526" y="3771900"/>
                </a:lnTo>
                <a:lnTo>
                  <a:pt x="93037" y="3771900"/>
                </a:lnTo>
                <a:lnTo>
                  <a:pt x="83095" y="3644900"/>
                </a:lnTo>
                <a:lnTo>
                  <a:pt x="64862" y="3644900"/>
                </a:lnTo>
                <a:lnTo>
                  <a:pt x="56576" y="3517900"/>
                </a:lnTo>
                <a:lnTo>
                  <a:pt x="48846" y="3517900"/>
                </a:lnTo>
                <a:lnTo>
                  <a:pt x="41674" y="3390900"/>
                </a:lnTo>
                <a:lnTo>
                  <a:pt x="35063" y="3390900"/>
                </a:lnTo>
                <a:lnTo>
                  <a:pt x="29015" y="3263900"/>
                </a:lnTo>
                <a:lnTo>
                  <a:pt x="23533" y="3263900"/>
                </a:lnTo>
                <a:lnTo>
                  <a:pt x="18618" y="3136900"/>
                </a:lnTo>
                <a:lnTo>
                  <a:pt x="14272" y="3136900"/>
                </a:lnTo>
                <a:lnTo>
                  <a:pt x="10499" y="3009900"/>
                </a:lnTo>
                <a:lnTo>
                  <a:pt x="4678" y="3009900"/>
                </a:lnTo>
                <a:lnTo>
                  <a:pt x="2634" y="2882900"/>
                </a:lnTo>
                <a:lnTo>
                  <a:pt x="1172" y="2882900"/>
                </a:lnTo>
                <a:lnTo>
                  <a:pt x="293" y="2755900"/>
                </a:lnTo>
                <a:lnTo>
                  <a:pt x="0" y="2755900"/>
                </a:lnTo>
                <a:lnTo>
                  <a:pt x="293" y="2628900"/>
                </a:lnTo>
                <a:lnTo>
                  <a:pt x="1172" y="2628900"/>
                </a:lnTo>
                <a:lnTo>
                  <a:pt x="2634" y="2501900"/>
                </a:lnTo>
                <a:lnTo>
                  <a:pt x="4678" y="2501900"/>
                </a:lnTo>
                <a:lnTo>
                  <a:pt x="7300" y="2374900"/>
                </a:lnTo>
                <a:lnTo>
                  <a:pt x="14272" y="2374900"/>
                </a:lnTo>
                <a:lnTo>
                  <a:pt x="18618" y="2247900"/>
                </a:lnTo>
                <a:lnTo>
                  <a:pt x="23533" y="2247900"/>
                </a:lnTo>
                <a:lnTo>
                  <a:pt x="29015" y="2120900"/>
                </a:lnTo>
                <a:lnTo>
                  <a:pt x="35063" y="2120900"/>
                </a:lnTo>
                <a:lnTo>
                  <a:pt x="41674" y="1993900"/>
                </a:lnTo>
                <a:lnTo>
                  <a:pt x="48846" y="1993900"/>
                </a:lnTo>
                <a:lnTo>
                  <a:pt x="56576" y="1866900"/>
                </a:lnTo>
                <a:lnTo>
                  <a:pt x="64862" y="1866900"/>
                </a:lnTo>
                <a:lnTo>
                  <a:pt x="73703" y="1739900"/>
                </a:lnTo>
                <a:lnTo>
                  <a:pt x="93037" y="1739900"/>
                </a:lnTo>
                <a:lnTo>
                  <a:pt x="103526" y="1612900"/>
                </a:lnTo>
                <a:lnTo>
                  <a:pt x="114561" y="1612900"/>
                </a:lnTo>
                <a:lnTo>
                  <a:pt x="126138" y="1485900"/>
                </a:lnTo>
                <a:lnTo>
                  <a:pt x="138255" y="1485900"/>
                </a:lnTo>
                <a:lnTo>
                  <a:pt x="150911" y="1358900"/>
                </a:lnTo>
                <a:lnTo>
                  <a:pt x="164103" y="1358900"/>
                </a:lnTo>
                <a:lnTo>
                  <a:pt x="177828" y="1231900"/>
                </a:lnTo>
                <a:lnTo>
                  <a:pt x="206871" y="1231900"/>
                </a:lnTo>
                <a:lnTo>
                  <a:pt x="222185" y="1104900"/>
                </a:lnTo>
                <a:lnTo>
                  <a:pt x="238023" y="1104900"/>
                </a:lnTo>
                <a:lnTo>
                  <a:pt x="254383" y="977900"/>
                </a:lnTo>
                <a:lnTo>
                  <a:pt x="271264" y="977900"/>
                </a:lnTo>
                <a:lnTo>
                  <a:pt x="288663" y="850900"/>
                </a:lnTo>
                <a:lnTo>
                  <a:pt x="325005" y="850900"/>
                </a:lnTo>
                <a:lnTo>
                  <a:pt x="343944" y="723900"/>
                </a:lnTo>
                <a:lnTo>
                  <a:pt x="363393" y="723900"/>
                </a:lnTo>
                <a:lnTo>
                  <a:pt x="383347" y="596900"/>
                </a:lnTo>
                <a:lnTo>
                  <a:pt x="424768" y="596900"/>
                </a:lnTo>
                <a:lnTo>
                  <a:pt x="446230" y="469900"/>
                </a:lnTo>
                <a:lnTo>
                  <a:pt x="468189" y="469900"/>
                </a:lnTo>
                <a:lnTo>
                  <a:pt x="490644" y="342900"/>
                </a:lnTo>
                <a:lnTo>
                  <a:pt x="513592" y="342900"/>
                </a:lnTo>
                <a:lnTo>
                  <a:pt x="537031" y="215900"/>
                </a:lnTo>
                <a:lnTo>
                  <a:pt x="585373" y="215900"/>
                </a:lnTo>
                <a:lnTo>
                  <a:pt x="610271" y="88900"/>
                </a:lnTo>
                <a:lnTo>
                  <a:pt x="635651" y="88900"/>
                </a:lnTo>
                <a:lnTo>
                  <a:pt x="655377" y="0"/>
                </a:lnTo>
                <a:lnTo>
                  <a:pt x="9825270" y="0"/>
                </a:lnTo>
                <a:lnTo>
                  <a:pt x="9825270" y="9740900"/>
                </a:lnTo>
                <a:close/>
              </a:path>
            </a:pathLst>
          </a:custGeom>
          <a:solidFill>
            <a:srgbClr val="000000">
              <a:alpha val="470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4"/>
          <p:cNvSpPr/>
          <p:nvPr/>
        </p:nvSpPr>
        <p:spPr>
          <a:xfrm>
            <a:off x="13210379" y="6339839"/>
            <a:ext cx="1343660" cy="190500"/>
          </a:xfrm>
          <a:custGeom>
            <a:rect b="b" l="l" r="r" t="t"/>
            <a:pathLst>
              <a:path extrusionOk="0" h="190500" w="1343659">
                <a:moveTo>
                  <a:pt x="0" y="190500"/>
                </a:moveTo>
                <a:lnTo>
                  <a:pt x="1343099" y="190500"/>
                </a:lnTo>
                <a:lnTo>
                  <a:pt x="1343099" y="0"/>
                </a:lnTo>
                <a:lnTo>
                  <a:pt x="0" y="0"/>
                </a:lnTo>
                <a:lnTo>
                  <a:pt x="0" y="190500"/>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4"/>
          <p:cNvSpPr txBox="1"/>
          <p:nvPr>
            <p:ph type="ctrTitle"/>
          </p:nvPr>
        </p:nvSpPr>
        <p:spPr>
          <a:xfrm>
            <a:off x="7708231" y="2502516"/>
            <a:ext cx="2871536" cy="5594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500">
                <a:solidFill>
                  <a:srgbClr val="A5C8C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7" name="Shape 77"/>
        <p:cNvGrpSpPr/>
        <p:nvPr/>
      </p:nvGrpSpPr>
      <p:grpSpPr>
        <a:xfrm>
          <a:off x="0" y="0"/>
          <a:ext cx="0" cy="0"/>
          <a:chOff x="0" y="0"/>
          <a:chExt cx="0" cy="0"/>
        </a:xfrm>
      </p:grpSpPr>
      <p:sp>
        <p:nvSpPr>
          <p:cNvPr id="78" name="Google Shape;78;p5"/>
          <p:cNvSpPr txBox="1"/>
          <p:nvPr>
            <p:ph type="title"/>
          </p:nvPr>
        </p:nvSpPr>
        <p:spPr>
          <a:xfrm>
            <a:off x="1015554" y="216429"/>
            <a:ext cx="16256891" cy="939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1" sz="6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5"/>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5"/>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4" name="Shape 84"/>
        <p:cNvGrpSpPr/>
        <p:nvPr/>
      </p:nvGrpSpPr>
      <p:grpSpPr>
        <a:xfrm>
          <a:off x="0" y="0"/>
          <a:ext cx="0" cy="0"/>
          <a:chOff x="0" y="0"/>
          <a:chExt cx="0" cy="0"/>
        </a:xfrm>
      </p:grpSpPr>
      <p:sp>
        <p:nvSpPr>
          <p:cNvPr id="85" name="Google Shape;85;p6"/>
          <p:cNvSpPr txBox="1"/>
          <p:nvPr>
            <p:ph type="title"/>
          </p:nvPr>
        </p:nvSpPr>
        <p:spPr>
          <a:xfrm>
            <a:off x="1015554" y="216429"/>
            <a:ext cx="16256891" cy="939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1" sz="6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2B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txBox="1"/>
          <p:nvPr>
            <p:ph type="title"/>
          </p:nvPr>
        </p:nvSpPr>
        <p:spPr>
          <a:xfrm>
            <a:off x="1015554" y="216429"/>
            <a:ext cx="16256891" cy="9398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1" sz="6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1220868" y="2432465"/>
            <a:ext cx="16307435" cy="312927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050" u="none" cap="none" strike="noStrike">
                <a:solidFill>
                  <a:schemeClr val="lt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8.jpg"/><Relationship Id="rId5"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3.png"/><Relationship Id="rId4" Type="http://schemas.openxmlformats.org/officeDocument/2006/relationships/image" Target="../media/image33.png"/><Relationship Id="rId5"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54.png"/><Relationship Id="rId5" Type="http://schemas.openxmlformats.org/officeDocument/2006/relationships/image" Target="../media/image51.png"/><Relationship Id="rId6"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1.png"/><Relationship Id="rId4" Type="http://schemas.openxmlformats.org/officeDocument/2006/relationships/hyperlink" Target="https://www.canva.com/design/DAFiBiFJWTc/A9CRev3T7uye-0_GgIv1Gg/edit?utm_content=DAFiBiFJWTc&amp;utm_campaign=designshare&amp;utm_medium=link2&amp;utm_source=sharebutton" TargetMode="External"/></Relationships>
</file>

<file path=ppt/slides/_rels/slide9.xml.rels><?xml version="1.0" encoding="UTF-8" standalone="yes"?><Relationships xmlns="http://schemas.openxmlformats.org/package/2006/relationships"><Relationship Id="rId20" Type="http://schemas.openxmlformats.org/officeDocument/2006/relationships/image" Target="../media/image4.png"/><Relationship Id="rId11" Type="http://schemas.openxmlformats.org/officeDocument/2006/relationships/image" Target="../media/image35.png"/><Relationship Id="rId10" Type="http://schemas.openxmlformats.org/officeDocument/2006/relationships/image" Target="../media/image39.png"/><Relationship Id="rId13" Type="http://schemas.openxmlformats.org/officeDocument/2006/relationships/image" Target="../media/image1.png"/><Relationship Id="rId12"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1.png"/><Relationship Id="rId9" Type="http://schemas.openxmlformats.org/officeDocument/2006/relationships/image" Target="../media/image14.png"/><Relationship Id="rId15" Type="http://schemas.openxmlformats.org/officeDocument/2006/relationships/image" Target="../media/image21.png"/><Relationship Id="rId14" Type="http://schemas.openxmlformats.org/officeDocument/2006/relationships/image" Target="../media/image9.png"/><Relationship Id="rId17" Type="http://schemas.openxmlformats.org/officeDocument/2006/relationships/image" Target="../media/image3.png"/><Relationship Id="rId16" Type="http://schemas.openxmlformats.org/officeDocument/2006/relationships/image" Target="../media/image12.png"/><Relationship Id="rId5" Type="http://schemas.openxmlformats.org/officeDocument/2006/relationships/image" Target="../media/image5.png"/><Relationship Id="rId19" Type="http://schemas.openxmlformats.org/officeDocument/2006/relationships/image" Target="../media/image6.png"/><Relationship Id="rId6" Type="http://schemas.openxmlformats.org/officeDocument/2006/relationships/image" Target="../media/image10.png"/><Relationship Id="rId18" Type="http://schemas.openxmlformats.org/officeDocument/2006/relationships/image" Target="../media/image26.png"/><Relationship Id="rId7" Type="http://schemas.openxmlformats.org/officeDocument/2006/relationships/image" Target="../media/image8.png"/><Relationship Id="rId8"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nvSpPr>
        <p:spPr>
          <a:xfrm>
            <a:off x="1671780" y="7217536"/>
            <a:ext cx="10196830" cy="22815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5100">
                <a:solidFill>
                  <a:srgbClr val="FFFFFF"/>
                </a:solidFill>
                <a:latin typeface="Arial"/>
                <a:ea typeface="Arial"/>
                <a:cs typeface="Arial"/>
                <a:sym typeface="Arial"/>
              </a:rPr>
              <a:t>SOCIAL ENTREPRENEURSHIP</a:t>
            </a:r>
            <a:endParaRPr sz="5100">
              <a:solidFill>
                <a:schemeClr val="dk1"/>
              </a:solidFill>
              <a:latin typeface="Arial"/>
              <a:ea typeface="Arial"/>
              <a:cs typeface="Arial"/>
              <a:sym typeface="Arial"/>
            </a:endParaRPr>
          </a:p>
          <a:p>
            <a:pPr indent="0" lvl="0" marL="53339" marR="0" rtl="0" algn="l">
              <a:lnSpc>
                <a:spcPct val="100000"/>
              </a:lnSpc>
              <a:spcBef>
                <a:spcPts val="244"/>
              </a:spcBef>
              <a:spcAft>
                <a:spcPts val="0"/>
              </a:spcAft>
              <a:buNone/>
            </a:pPr>
            <a:r>
              <a:rPr b="1" lang="en-US" sz="9500">
                <a:solidFill>
                  <a:srgbClr val="A5C8CA"/>
                </a:solidFill>
                <a:latin typeface="Arial"/>
                <a:ea typeface="Arial"/>
                <a:cs typeface="Arial"/>
                <a:sym typeface="Arial"/>
              </a:rPr>
              <a:t>PRESENTATION</a:t>
            </a:r>
            <a:endParaRPr sz="9500">
              <a:solidFill>
                <a:schemeClr val="dk1"/>
              </a:solidFill>
              <a:latin typeface="Arial"/>
              <a:ea typeface="Arial"/>
              <a:cs typeface="Arial"/>
              <a:sym typeface="Arial"/>
            </a:endParaRPr>
          </a:p>
        </p:txBody>
      </p:sp>
      <p:sp>
        <p:nvSpPr>
          <p:cNvPr id="94" name="Google Shape;94;p7"/>
          <p:cNvSpPr txBox="1"/>
          <p:nvPr/>
        </p:nvSpPr>
        <p:spPr>
          <a:xfrm>
            <a:off x="1889864" y="541783"/>
            <a:ext cx="4749800" cy="2417445"/>
          </a:xfrm>
          <a:prstGeom prst="rect">
            <a:avLst/>
          </a:prstGeom>
          <a:noFill/>
          <a:ln>
            <a:noFill/>
          </a:ln>
        </p:spPr>
        <p:txBody>
          <a:bodyPr anchorCtr="0" anchor="t" bIns="0" lIns="0" spcFirstLastPara="1" rIns="0" wrap="square" tIns="15875">
            <a:spAutoFit/>
          </a:bodyPr>
          <a:lstStyle/>
          <a:p>
            <a:pPr indent="0" lvl="0" marL="636905" marR="0" rtl="0" algn="ctr">
              <a:lnSpc>
                <a:spcPct val="100000"/>
              </a:lnSpc>
              <a:spcBef>
                <a:spcPts val="0"/>
              </a:spcBef>
              <a:spcAft>
                <a:spcPts val="0"/>
              </a:spcAft>
              <a:buNone/>
            </a:pPr>
            <a:r>
              <a:rPr b="1" lang="en-US" sz="5000">
                <a:solidFill>
                  <a:srgbClr val="A5C8CA"/>
                </a:solidFill>
                <a:latin typeface="Arial"/>
                <a:ea typeface="Arial"/>
                <a:cs typeface="Arial"/>
                <a:sym typeface="Arial"/>
              </a:rPr>
              <a:t>PETNOCARE</a:t>
            </a:r>
            <a:endParaRPr sz="5000">
              <a:solidFill>
                <a:schemeClr val="dk1"/>
              </a:solidFill>
              <a:latin typeface="Arial"/>
              <a:ea typeface="Arial"/>
              <a:cs typeface="Arial"/>
              <a:sym typeface="Arial"/>
            </a:endParaRPr>
          </a:p>
          <a:p>
            <a:pPr indent="0" lvl="0" marL="0" marR="0" rtl="0" algn="l">
              <a:lnSpc>
                <a:spcPct val="100000"/>
              </a:lnSpc>
              <a:spcBef>
                <a:spcPts val="40"/>
              </a:spcBef>
              <a:spcAft>
                <a:spcPts val="0"/>
              </a:spcAft>
              <a:buNone/>
            </a:pPr>
            <a:r>
              <a:t/>
            </a:r>
            <a:endParaRPr sz="75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3450">
                <a:solidFill>
                  <a:srgbClr val="FFFFFF"/>
                </a:solidFill>
                <a:latin typeface="Arial"/>
                <a:ea typeface="Arial"/>
                <a:cs typeface="Arial"/>
                <a:sym typeface="Arial"/>
              </a:rPr>
              <a:t>GROUP MEMBERS</a:t>
            </a:r>
            <a:endParaRPr sz="3450">
              <a:solidFill>
                <a:schemeClr val="dk1"/>
              </a:solidFill>
              <a:latin typeface="Arial"/>
              <a:ea typeface="Arial"/>
              <a:cs typeface="Arial"/>
              <a:sym typeface="Arial"/>
            </a:endParaRPr>
          </a:p>
        </p:txBody>
      </p:sp>
      <p:sp>
        <p:nvSpPr>
          <p:cNvPr id="95" name="Google Shape;95;p7"/>
          <p:cNvSpPr txBox="1"/>
          <p:nvPr/>
        </p:nvSpPr>
        <p:spPr>
          <a:xfrm>
            <a:off x="1889282" y="3525614"/>
            <a:ext cx="2976245" cy="277241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2250">
                <a:solidFill>
                  <a:srgbClr val="FFFFFF"/>
                </a:solidFill>
                <a:latin typeface="Arial"/>
                <a:ea typeface="Arial"/>
                <a:cs typeface="Arial"/>
                <a:sym typeface="Arial"/>
              </a:rPr>
              <a:t>ABHAY DIWAKAR</a:t>
            </a:r>
            <a:endParaRPr sz="2250">
              <a:solidFill>
                <a:schemeClr val="dk1"/>
              </a:solidFill>
              <a:latin typeface="Arial"/>
              <a:ea typeface="Arial"/>
              <a:cs typeface="Arial"/>
              <a:sym typeface="Arial"/>
            </a:endParaRPr>
          </a:p>
          <a:p>
            <a:pPr indent="0" lvl="0" marL="12700" marR="5080" rtl="0" algn="l">
              <a:lnSpc>
                <a:spcPct val="233400"/>
              </a:lnSpc>
              <a:spcBef>
                <a:spcPts val="0"/>
              </a:spcBef>
              <a:spcAft>
                <a:spcPts val="0"/>
              </a:spcAft>
              <a:buNone/>
            </a:pPr>
            <a:r>
              <a:rPr lang="en-US" sz="2250">
                <a:solidFill>
                  <a:srgbClr val="FFFFFF"/>
                </a:solidFill>
                <a:latin typeface="Arial"/>
                <a:ea typeface="Arial"/>
                <a:cs typeface="Arial"/>
                <a:sym typeface="Arial"/>
              </a:rPr>
              <a:t>DEEP SHEKHAR  DHEERENDER SINGH  DUSHYANT</a:t>
            </a:r>
            <a:endParaRPr sz="225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pSp>
        <p:nvGrpSpPr>
          <p:cNvPr id="100" name="Google Shape;100;p8"/>
          <p:cNvGrpSpPr/>
          <p:nvPr/>
        </p:nvGrpSpPr>
        <p:grpSpPr>
          <a:xfrm>
            <a:off x="0" y="423478"/>
            <a:ext cx="16017875" cy="9855200"/>
            <a:chOff x="0" y="423478"/>
            <a:chExt cx="16017875" cy="9855200"/>
          </a:xfrm>
        </p:grpSpPr>
        <p:sp>
          <p:nvSpPr>
            <p:cNvPr id="101" name="Google Shape;101;p8"/>
            <p:cNvSpPr/>
            <p:nvPr/>
          </p:nvSpPr>
          <p:spPr>
            <a:xfrm>
              <a:off x="0" y="423478"/>
              <a:ext cx="16017875" cy="9855200"/>
            </a:xfrm>
            <a:custGeom>
              <a:rect b="b" l="l" r="r" t="t"/>
              <a:pathLst>
                <a:path extrusionOk="0" h="9855200" w="16017875">
                  <a:moveTo>
                    <a:pt x="8990942" y="114300"/>
                  </a:moveTo>
                  <a:lnTo>
                    <a:pt x="5947234" y="114300"/>
                  </a:lnTo>
                  <a:lnTo>
                    <a:pt x="6014670" y="0"/>
                  </a:lnTo>
                  <a:lnTo>
                    <a:pt x="8923506" y="0"/>
                  </a:lnTo>
                  <a:lnTo>
                    <a:pt x="8990942" y="114300"/>
                  </a:lnTo>
                  <a:close/>
                </a:path>
                <a:path extrusionOk="0" h="9855200" w="16017875">
                  <a:moveTo>
                    <a:pt x="9720206" y="241300"/>
                  </a:moveTo>
                  <a:lnTo>
                    <a:pt x="5217967" y="241300"/>
                  </a:lnTo>
                  <a:lnTo>
                    <a:pt x="5283275" y="114300"/>
                  </a:lnTo>
                  <a:lnTo>
                    <a:pt x="9654899" y="114300"/>
                  </a:lnTo>
                  <a:lnTo>
                    <a:pt x="9720206" y="241300"/>
                  </a:lnTo>
                  <a:close/>
                </a:path>
                <a:path extrusionOk="0" h="9855200" w="16017875">
                  <a:moveTo>
                    <a:pt x="10235037" y="368300"/>
                  </a:moveTo>
                  <a:lnTo>
                    <a:pt x="4703135" y="368300"/>
                  </a:lnTo>
                  <a:lnTo>
                    <a:pt x="4766727" y="241300"/>
                  </a:lnTo>
                  <a:lnTo>
                    <a:pt x="10171445" y="241300"/>
                  </a:lnTo>
                  <a:lnTo>
                    <a:pt x="10235037" y="368300"/>
                  </a:lnTo>
                  <a:close/>
                </a:path>
                <a:path extrusionOk="0" h="9855200" w="16017875">
                  <a:moveTo>
                    <a:pt x="10673775" y="495300"/>
                  </a:moveTo>
                  <a:lnTo>
                    <a:pt x="4264394" y="495300"/>
                  </a:lnTo>
                  <a:lnTo>
                    <a:pt x="4326370" y="368300"/>
                  </a:lnTo>
                  <a:lnTo>
                    <a:pt x="10611800" y="368300"/>
                  </a:lnTo>
                  <a:lnTo>
                    <a:pt x="10673775" y="495300"/>
                  </a:lnTo>
                  <a:close/>
                </a:path>
                <a:path extrusionOk="0" h="9855200" w="16017875">
                  <a:moveTo>
                    <a:pt x="11100768" y="622300"/>
                  </a:moveTo>
                  <a:lnTo>
                    <a:pt x="3837401" y="622300"/>
                  </a:lnTo>
                  <a:lnTo>
                    <a:pt x="3897652" y="495300"/>
                  </a:lnTo>
                  <a:lnTo>
                    <a:pt x="11040516" y="495300"/>
                  </a:lnTo>
                  <a:lnTo>
                    <a:pt x="11100768" y="622300"/>
                  </a:lnTo>
                  <a:close/>
                </a:path>
                <a:path extrusionOk="0" h="9855200" w="16017875">
                  <a:moveTo>
                    <a:pt x="11398153" y="749300"/>
                  </a:moveTo>
                  <a:lnTo>
                    <a:pt x="3540015" y="749300"/>
                  </a:lnTo>
                  <a:lnTo>
                    <a:pt x="3598968" y="622300"/>
                  </a:lnTo>
                  <a:lnTo>
                    <a:pt x="11339199" y="622300"/>
                  </a:lnTo>
                  <a:lnTo>
                    <a:pt x="11398153" y="749300"/>
                  </a:lnTo>
                  <a:close/>
                </a:path>
                <a:path extrusionOk="0" h="9855200" w="16017875">
                  <a:moveTo>
                    <a:pt x="11688884" y="876300"/>
                  </a:moveTo>
                  <a:lnTo>
                    <a:pt x="3249282" y="876300"/>
                  </a:lnTo>
                  <a:lnTo>
                    <a:pt x="3306883" y="749300"/>
                  </a:lnTo>
                  <a:lnTo>
                    <a:pt x="11631284" y="749300"/>
                  </a:lnTo>
                  <a:lnTo>
                    <a:pt x="11688884" y="876300"/>
                  </a:lnTo>
                  <a:close/>
                </a:path>
                <a:path extrusionOk="0" h="9855200" w="16017875">
                  <a:moveTo>
                    <a:pt x="11972688" y="1003300"/>
                  </a:moveTo>
                  <a:lnTo>
                    <a:pt x="2965478" y="1003300"/>
                  </a:lnTo>
                  <a:lnTo>
                    <a:pt x="3021671" y="876300"/>
                  </a:lnTo>
                  <a:lnTo>
                    <a:pt x="11916495" y="876300"/>
                  </a:lnTo>
                  <a:lnTo>
                    <a:pt x="11972688" y="1003300"/>
                  </a:lnTo>
                  <a:close/>
                </a:path>
                <a:path extrusionOk="0" h="9855200" w="16017875">
                  <a:moveTo>
                    <a:pt x="12249289" y="1130300"/>
                  </a:moveTo>
                  <a:lnTo>
                    <a:pt x="2688876" y="1130300"/>
                  </a:lnTo>
                  <a:lnTo>
                    <a:pt x="2743607" y="1003300"/>
                  </a:lnTo>
                  <a:lnTo>
                    <a:pt x="12194558" y="1003300"/>
                  </a:lnTo>
                  <a:lnTo>
                    <a:pt x="12249289" y="1130300"/>
                  </a:lnTo>
                  <a:close/>
                </a:path>
                <a:path extrusionOk="0" h="9855200" w="16017875">
                  <a:moveTo>
                    <a:pt x="12465198" y="1257300"/>
                  </a:moveTo>
                  <a:lnTo>
                    <a:pt x="2472967" y="1257300"/>
                  </a:lnTo>
                  <a:lnTo>
                    <a:pt x="2526488" y="1130300"/>
                  </a:lnTo>
                  <a:lnTo>
                    <a:pt x="12411677" y="1130300"/>
                  </a:lnTo>
                  <a:lnTo>
                    <a:pt x="12465198" y="1257300"/>
                  </a:lnTo>
                  <a:close/>
                </a:path>
                <a:path extrusionOk="0" h="9855200" w="16017875">
                  <a:moveTo>
                    <a:pt x="12676181" y="1384300"/>
                  </a:moveTo>
                  <a:lnTo>
                    <a:pt x="2261984" y="1384300"/>
                  </a:lnTo>
                  <a:lnTo>
                    <a:pt x="2314260" y="1257300"/>
                  </a:lnTo>
                  <a:lnTo>
                    <a:pt x="12623905" y="1257300"/>
                  </a:lnTo>
                  <a:lnTo>
                    <a:pt x="12676181" y="1384300"/>
                  </a:lnTo>
                  <a:close/>
                </a:path>
                <a:path extrusionOk="0" h="9855200" w="16017875">
                  <a:moveTo>
                    <a:pt x="12882095" y="1511300"/>
                  </a:moveTo>
                  <a:lnTo>
                    <a:pt x="2056069" y="1511300"/>
                  </a:lnTo>
                  <a:lnTo>
                    <a:pt x="2107065" y="1384300"/>
                  </a:lnTo>
                  <a:lnTo>
                    <a:pt x="12831099" y="1384300"/>
                  </a:lnTo>
                  <a:lnTo>
                    <a:pt x="12882095" y="1511300"/>
                  </a:lnTo>
                  <a:close/>
                </a:path>
                <a:path extrusionOk="0" h="9855200" w="16017875">
                  <a:moveTo>
                    <a:pt x="13082802" y="1638300"/>
                  </a:moveTo>
                  <a:lnTo>
                    <a:pt x="1855362" y="1638300"/>
                  </a:lnTo>
                  <a:lnTo>
                    <a:pt x="1905043" y="1511300"/>
                  </a:lnTo>
                  <a:lnTo>
                    <a:pt x="13033121" y="1511300"/>
                  </a:lnTo>
                  <a:lnTo>
                    <a:pt x="13082802" y="1638300"/>
                  </a:lnTo>
                  <a:close/>
                </a:path>
                <a:path extrusionOk="0" h="9855200" w="16017875">
                  <a:moveTo>
                    <a:pt x="13278158" y="1765300"/>
                  </a:moveTo>
                  <a:lnTo>
                    <a:pt x="1660005" y="1765300"/>
                  </a:lnTo>
                  <a:lnTo>
                    <a:pt x="1708335" y="1638300"/>
                  </a:lnTo>
                  <a:lnTo>
                    <a:pt x="13229828" y="1638300"/>
                  </a:lnTo>
                  <a:lnTo>
                    <a:pt x="13278158" y="1765300"/>
                  </a:lnTo>
                  <a:close/>
                </a:path>
                <a:path extrusionOk="0" h="9855200" w="16017875">
                  <a:moveTo>
                    <a:pt x="13468025" y="1892300"/>
                  </a:moveTo>
                  <a:lnTo>
                    <a:pt x="1470138" y="1892300"/>
                  </a:lnTo>
                  <a:lnTo>
                    <a:pt x="1517082" y="1765300"/>
                  </a:lnTo>
                  <a:lnTo>
                    <a:pt x="13421081" y="1765300"/>
                  </a:lnTo>
                  <a:lnTo>
                    <a:pt x="13468025" y="1892300"/>
                  </a:lnTo>
                  <a:close/>
                </a:path>
                <a:path extrusionOk="0" h="9855200" w="16017875">
                  <a:moveTo>
                    <a:pt x="13606738" y="2019300"/>
                  </a:moveTo>
                  <a:lnTo>
                    <a:pt x="1331426" y="2019300"/>
                  </a:lnTo>
                  <a:lnTo>
                    <a:pt x="1377307" y="1892300"/>
                  </a:lnTo>
                  <a:lnTo>
                    <a:pt x="13560856" y="1892300"/>
                  </a:lnTo>
                  <a:lnTo>
                    <a:pt x="13606738" y="2019300"/>
                  </a:lnTo>
                  <a:close/>
                </a:path>
                <a:path extrusionOk="0" h="9855200" w="16017875">
                  <a:moveTo>
                    <a:pt x="13742223" y="2146300"/>
                  </a:moveTo>
                  <a:lnTo>
                    <a:pt x="1195940" y="2146300"/>
                  </a:lnTo>
                  <a:lnTo>
                    <a:pt x="1240740" y="2019300"/>
                  </a:lnTo>
                  <a:lnTo>
                    <a:pt x="13697423" y="2019300"/>
                  </a:lnTo>
                  <a:lnTo>
                    <a:pt x="13742223" y="2146300"/>
                  </a:lnTo>
                  <a:close/>
                </a:path>
                <a:path extrusionOk="0" h="9855200" w="16017875">
                  <a:moveTo>
                    <a:pt x="13917748" y="2273300"/>
                  </a:moveTo>
                  <a:lnTo>
                    <a:pt x="1020415" y="2273300"/>
                  </a:lnTo>
                  <a:lnTo>
                    <a:pt x="1063741" y="2146300"/>
                  </a:lnTo>
                  <a:lnTo>
                    <a:pt x="13874422" y="2146300"/>
                  </a:lnTo>
                  <a:lnTo>
                    <a:pt x="13917748" y="2273300"/>
                  </a:lnTo>
                  <a:close/>
                </a:path>
                <a:path extrusionOk="0" h="9855200" w="16017875">
                  <a:moveTo>
                    <a:pt x="14045473" y="2400300"/>
                  </a:moveTo>
                  <a:lnTo>
                    <a:pt x="892689" y="2400300"/>
                  </a:lnTo>
                  <a:lnTo>
                    <a:pt x="934887" y="2273300"/>
                  </a:lnTo>
                  <a:lnTo>
                    <a:pt x="14003276" y="2273300"/>
                  </a:lnTo>
                  <a:lnTo>
                    <a:pt x="14045473" y="2400300"/>
                  </a:lnTo>
                  <a:close/>
                </a:path>
                <a:path extrusionOk="0" h="9855200" w="16017875">
                  <a:moveTo>
                    <a:pt x="14169774" y="2527300"/>
                  </a:moveTo>
                  <a:lnTo>
                    <a:pt x="768389" y="2527300"/>
                  </a:lnTo>
                  <a:lnTo>
                    <a:pt x="809438" y="2400300"/>
                  </a:lnTo>
                  <a:lnTo>
                    <a:pt x="14128724" y="2400300"/>
                  </a:lnTo>
                  <a:lnTo>
                    <a:pt x="14169774" y="2527300"/>
                  </a:lnTo>
                  <a:close/>
                </a:path>
                <a:path extrusionOk="0" h="9855200" w="16017875">
                  <a:moveTo>
                    <a:pt x="14290590" y="2654300"/>
                  </a:moveTo>
                  <a:lnTo>
                    <a:pt x="647573" y="2654300"/>
                  </a:lnTo>
                  <a:lnTo>
                    <a:pt x="687454" y="2527300"/>
                  </a:lnTo>
                  <a:lnTo>
                    <a:pt x="14250708" y="2527300"/>
                  </a:lnTo>
                  <a:lnTo>
                    <a:pt x="14290590" y="2654300"/>
                  </a:lnTo>
                  <a:close/>
                </a:path>
                <a:path extrusionOk="0" h="9855200" w="16017875">
                  <a:moveTo>
                    <a:pt x="14446155" y="2781300"/>
                  </a:moveTo>
                  <a:lnTo>
                    <a:pt x="492008" y="2781300"/>
                  </a:lnTo>
                  <a:lnTo>
                    <a:pt x="530301" y="2654300"/>
                  </a:lnTo>
                  <a:lnTo>
                    <a:pt x="14407862" y="2654300"/>
                  </a:lnTo>
                  <a:lnTo>
                    <a:pt x="14446155" y="2781300"/>
                  </a:lnTo>
                  <a:close/>
                </a:path>
                <a:path extrusionOk="0" h="9855200" w="16017875">
                  <a:moveTo>
                    <a:pt x="14558610" y="2908300"/>
                  </a:moveTo>
                  <a:lnTo>
                    <a:pt x="379553" y="2908300"/>
                  </a:lnTo>
                  <a:lnTo>
                    <a:pt x="416632" y="2781300"/>
                  </a:lnTo>
                  <a:lnTo>
                    <a:pt x="14521531" y="2781300"/>
                  </a:lnTo>
                  <a:lnTo>
                    <a:pt x="14558610" y="2908300"/>
                  </a:lnTo>
                  <a:close/>
                </a:path>
                <a:path extrusionOk="0" h="9855200" w="16017875">
                  <a:moveTo>
                    <a:pt x="14667383" y="3035300"/>
                  </a:moveTo>
                  <a:lnTo>
                    <a:pt x="270780" y="3035300"/>
                  </a:lnTo>
                  <a:lnTo>
                    <a:pt x="306625" y="2908300"/>
                  </a:lnTo>
                  <a:lnTo>
                    <a:pt x="14631538" y="2908300"/>
                  </a:lnTo>
                  <a:lnTo>
                    <a:pt x="14667383" y="3035300"/>
                  </a:lnTo>
                  <a:close/>
                </a:path>
                <a:path extrusionOk="0" h="9855200" w="16017875">
                  <a:moveTo>
                    <a:pt x="14737823" y="3162300"/>
                  </a:moveTo>
                  <a:lnTo>
                    <a:pt x="200340" y="3162300"/>
                  </a:lnTo>
                  <a:lnTo>
                    <a:pt x="235351" y="3035300"/>
                  </a:lnTo>
                  <a:lnTo>
                    <a:pt x="14702812" y="3035300"/>
                  </a:lnTo>
                  <a:lnTo>
                    <a:pt x="14737823" y="3162300"/>
                  </a:lnTo>
                  <a:close/>
                </a:path>
                <a:path extrusionOk="0" h="9855200" w="16017875">
                  <a:moveTo>
                    <a:pt x="14840326" y="3289300"/>
                  </a:moveTo>
                  <a:lnTo>
                    <a:pt x="97837" y="3289300"/>
                  </a:lnTo>
                  <a:lnTo>
                    <a:pt x="131581" y="3162300"/>
                  </a:lnTo>
                  <a:lnTo>
                    <a:pt x="14806582" y="3162300"/>
                  </a:lnTo>
                  <a:lnTo>
                    <a:pt x="14840326" y="3289300"/>
                  </a:lnTo>
                  <a:close/>
                </a:path>
                <a:path extrusionOk="0" h="9855200" w="16017875">
                  <a:moveTo>
                    <a:pt x="14949700" y="9855200"/>
                  </a:moveTo>
                  <a:lnTo>
                    <a:pt x="0" y="9855200"/>
                  </a:lnTo>
                  <a:lnTo>
                    <a:pt x="0" y="3416300"/>
                  </a:lnTo>
                  <a:lnTo>
                    <a:pt x="31631" y="3289300"/>
                  </a:lnTo>
                  <a:lnTo>
                    <a:pt x="14906531" y="3289300"/>
                  </a:lnTo>
                  <a:lnTo>
                    <a:pt x="14938989" y="3416300"/>
                  </a:lnTo>
                  <a:lnTo>
                    <a:pt x="15002601" y="3416300"/>
                  </a:lnTo>
                  <a:lnTo>
                    <a:pt x="15033751" y="3543300"/>
                  </a:lnTo>
                  <a:lnTo>
                    <a:pt x="15094730" y="3543300"/>
                  </a:lnTo>
                  <a:lnTo>
                    <a:pt x="15124554" y="3670300"/>
                  </a:lnTo>
                  <a:lnTo>
                    <a:pt x="15182860" y="3670300"/>
                  </a:lnTo>
                  <a:lnTo>
                    <a:pt x="15211338" y="3797300"/>
                  </a:lnTo>
                  <a:lnTo>
                    <a:pt x="15239363" y="3797300"/>
                  </a:lnTo>
                  <a:lnTo>
                    <a:pt x="15266932" y="3924300"/>
                  </a:lnTo>
                  <a:lnTo>
                    <a:pt x="15320695" y="3924300"/>
                  </a:lnTo>
                  <a:lnTo>
                    <a:pt x="15346885" y="4051300"/>
                  </a:lnTo>
                  <a:lnTo>
                    <a:pt x="15397871" y="4051300"/>
                  </a:lnTo>
                  <a:lnTo>
                    <a:pt x="15422662" y="4178300"/>
                  </a:lnTo>
                  <a:lnTo>
                    <a:pt x="15446982" y="4178300"/>
                  </a:lnTo>
                  <a:lnTo>
                    <a:pt x="15470829" y="4305300"/>
                  </a:lnTo>
                  <a:lnTo>
                    <a:pt x="15517096" y="4305300"/>
                  </a:lnTo>
                  <a:lnTo>
                    <a:pt x="15539511" y="4432300"/>
                  </a:lnTo>
                  <a:lnTo>
                    <a:pt x="15561444" y="4432300"/>
                  </a:lnTo>
                  <a:lnTo>
                    <a:pt x="15582894" y="4559300"/>
                  </a:lnTo>
                  <a:lnTo>
                    <a:pt x="15624332" y="4559300"/>
                  </a:lnTo>
                  <a:lnTo>
                    <a:pt x="15644316" y="4686300"/>
                  </a:lnTo>
                  <a:lnTo>
                    <a:pt x="15663808" y="4686300"/>
                  </a:lnTo>
                  <a:lnTo>
                    <a:pt x="15682804" y="4813300"/>
                  </a:lnTo>
                  <a:lnTo>
                    <a:pt x="15719304" y="4813300"/>
                  </a:lnTo>
                  <a:lnTo>
                    <a:pt x="15736802" y="4940300"/>
                  </a:lnTo>
                  <a:lnTo>
                    <a:pt x="15753797" y="4940300"/>
                  </a:lnTo>
                  <a:lnTo>
                    <a:pt x="15770286" y="5067300"/>
                  </a:lnTo>
                  <a:lnTo>
                    <a:pt x="15801737" y="5067300"/>
                  </a:lnTo>
                  <a:lnTo>
                    <a:pt x="15816694" y="5194300"/>
                  </a:lnTo>
                  <a:lnTo>
                    <a:pt x="15831137" y="5194300"/>
                  </a:lnTo>
                  <a:lnTo>
                    <a:pt x="15845063" y="5321300"/>
                  </a:lnTo>
                  <a:lnTo>
                    <a:pt x="15871356" y="5321300"/>
                  </a:lnTo>
                  <a:lnTo>
                    <a:pt x="15883717" y="5448300"/>
                  </a:lnTo>
                  <a:lnTo>
                    <a:pt x="15895553" y="5448300"/>
                  </a:lnTo>
                  <a:lnTo>
                    <a:pt x="15906862" y="5575300"/>
                  </a:lnTo>
                  <a:lnTo>
                    <a:pt x="15927885" y="5575300"/>
                  </a:lnTo>
                  <a:lnTo>
                    <a:pt x="15937596" y="5702300"/>
                  </a:lnTo>
                  <a:lnTo>
                    <a:pt x="15946770" y="5702300"/>
                  </a:lnTo>
                  <a:lnTo>
                    <a:pt x="15955406" y="5829300"/>
                  </a:lnTo>
                  <a:lnTo>
                    <a:pt x="15963500" y="5829300"/>
                  </a:lnTo>
                  <a:lnTo>
                    <a:pt x="15971051" y="5956300"/>
                  </a:lnTo>
                  <a:lnTo>
                    <a:pt x="15984513" y="5956300"/>
                  </a:lnTo>
                  <a:lnTo>
                    <a:pt x="15990421" y="6083300"/>
                  </a:lnTo>
                  <a:lnTo>
                    <a:pt x="15995776" y="6083300"/>
                  </a:lnTo>
                  <a:lnTo>
                    <a:pt x="16000577" y="6210300"/>
                  </a:lnTo>
                  <a:lnTo>
                    <a:pt x="16004821" y="6210300"/>
                  </a:lnTo>
                  <a:lnTo>
                    <a:pt x="16008507" y="6337300"/>
                  </a:lnTo>
                  <a:lnTo>
                    <a:pt x="16014193" y="6337300"/>
                  </a:lnTo>
                  <a:lnTo>
                    <a:pt x="16016189" y="6464300"/>
                  </a:lnTo>
                  <a:lnTo>
                    <a:pt x="16017617" y="6464300"/>
                  </a:lnTo>
                  <a:lnTo>
                    <a:pt x="16017651" y="6718300"/>
                  </a:lnTo>
                  <a:lnTo>
                    <a:pt x="16016189" y="6718300"/>
                  </a:lnTo>
                  <a:lnTo>
                    <a:pt x="16014193" y="6845300"/>
                  </a:lnTo>
                  <a:lnTo>
                    <a:pt x="16011631" y="6845300"/>
                  </a:lnTo>
                  <a:lnTo>
                    <a:pt x="16008507" y="6972300"/>
                  </a:lnTo>
                  <a:lnTo>
                    <a:pt x="16004821" y="6972300"/>
                  </a:lnTo>
                  <a:lnTo>
                    <a:pt x="16000577" y="7099300"/>
                  </a:lnTo>
                  <a:lnTo>
                    <a:pt x="15990421" y="7099300"/>
                  </a:lnTo>
                  <a:lnTo>
                    <a:pt x="15984513" y="7226300"/>
                  </a:lnTo>
                  <a:lnTo>
                    <a:pt x="15978056" y="7226300"/>
                  </a:lnTo>
                  <a:lnTo>
                    <a:pt x="15971051" y="7353300"/>
                  </a:lnTo>
                  <a:lnTo>
                    <a:pt x="15963500" y="7353300"/>
                  </a:lnTo>
                  <a:lnTo>
                    <a:pt x="15955406" y="7480300"/>
                  </a:lnTo>
                  <a:lnTo>
                    <a:pt x="15937596" y="7480300"/>
                  </a:lnTo>
                  <a:lnTo>
                    <a:pt x="15927885" y="7607300"/>
                  </a:lnTo>
                  <a:lnTo>
                    <a:pt x="15917640" y="7607300"/>
                  </a:lnTo>
                  <a:lnTo>
                    <a:pt x="15906862" y="7734300"/>
                  </a:lnTo>
                  <a:lnTo>
                    <a:pt x="15883717" y="7734300"/>
                  </a:lnTo>
                  <a:lnTo>
                    <a:pt x="15871356" y="7861300"/>
                  </a:lnTo>
                  <a:lnTo>
                    <a:pt x="15858470" y="7861300"/>
                  </a:lnTo>
                  <a:lnTo>
                    <a:pt x="15845063" y="7988300"/>
                  </a:lnTo>
                  <a:lnTo>
                    <a:pt x="15816694" y="7988300"/>
                  </a:lnTo>
                  <a:lnTo>
                    <a:pt x="15801737" y="8115300"/>
                  </a:lnTo>
                  <a:lnTo>
                    <a:pt x="15786266" y="8115300"/>
                  </a:lnTo>
                  <a:lnTo>
                    <a:pt x="15770286" y="8242300"/>
                  </a:lnTo>
                  <a:lnTo>
                    <a:pt x="15753797" y="8242300"/>
                  </a:lnTo>
                  <a:lnTo>
                    <a:pt x="15736802" y="8369300"/>
                  </a:lnTo>
                  <a:lnTo>
                    <a:pt x="15701304" y="8369300"/>
                  </a:lnTo>
                  <a:lnTo>
                    <a:pt x="15682804" y="8496300"/>
                  </a:lnTo>
                  <a:lnTo>
                    <a:pt x="15644316" y="8496300"/>
                  </a:lnTo>
                  <a:lnTo>
                    <a:pt x="15624332" y="8623300"/>
                  </a:lnTo>
                  <a:lnTo>
                    <a:pt x="15603857" y="8623300"/>
                  </a:lnTo>
                  <a:lnTo>
                    <a:pt x="15582894" y="8750300"/>
                  </a:lnTo>
                  <a:lnTo>
                    <a:pt x="15539511" y="8750300"/>
                  </a:lnTo>
                  <a:lnTo>
                    <a:pt x="15517096" y="8877300"/>
                  </a:lnTo>
                  <a:lnTo>
                    <a:pt x="15494201" y="8877300"/>
                  </a:lnTo>
                  <a:lnTo>
                    <a:pt x="15470829" y="9004300"/>
                  </a:lnTo>
                  <a:lnTo>
                    <a:pt x="15422662" y="9004300"/>
                  </a:lnTo>
                  <a:lnTo>
                    <a:pt x="15397871" y="9131300"/>
                  </a:lnTo>
                  <a:lnTo>
                    <a:pt x="15372611" y="9131300"/>
                  </a:lnTo>
                  <a:lnTo>
                    <a:pt x="15346885" y="9258300"/>
                  </a:lnTo>
                  <a:lnTo>
                    <a:pt x="15294044" y="9258300"/>
                  </a:lnTo>
                  <a:lnTo>
                    <a:pt x="15266932" y="9385300"/>
                  </a:lnTo>
                  <a:lnTo>
                    <a:pt x="15211338" y="9385300"/>
                  </a:lnTo>
                  <a:lnTo>
                    <a:pt x="15182860" y="9512300"/>
                  </a:lnTo>
                  <a:lnTo>
                    <a:pt x="15124554" y="9512300"/>
                  </a:lnTo>
                  <a:lnTo>
                    <a:pt x="15094730" y="9639300"/>
                  </a:lnTo>
                  <a:lnTo>
                    <a:pt x="15064462" y="9639300"/>
                  </a:lnTo>
                  <a:lnTo>
                    <a:pt x="15033751" y="9766300"/>
                  </a:lnTo>
                  <a:lnTo>
                    <a:pt x="14971012" y="9766300"/>
                  </a:lnTo>
                  <a:lnTo>
                    <a:pt x="14949700" y="9855200"/>
                  </a:lnTo>
                  <a:close/>
                </a:path>
              </a:pathLst>
            </a:custGeom>
            <a:solidFill>
              <a:srgbClr val="000000">
                <a:alpha val="470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8"/>
            <p:cNvSpPr/>
            <p:nvPr/>
          </p:nvSpPr>
          <p:spPr>
            <a:xfrm>
              <a:off x="5934197" y="2182428"/>
              <a:ext cx="2009139" cy="0"/>
            </a:xfrm>
            <a:custGeom>
              <a:rect b="b" l="l" r="r" t="t"/>
              <a:pathLst>
                <a:path extrusionOk="0" h="120000" w="2009139">
                  <a:moveTo>
                    <a:pt x="0" y="0"/>
                  </a:moveTo>
                  <a:lnTo>
                    <a:pt x="2008933" y="0"/>
                  </a:lnTo>
                </a:path>
              </a:pathLst>
            </a:custGeom>
            <a:noFill/>
            <a:ln cap="flat" cmpd="sng" w="95250">
              <a:solidFill>
                <a:srgbClr val="385B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8"/>
            <p:cNvSpPr/>
            <p:nvPr/>
          </p:nvSpPr>
          <p:spPr>
            <a:xfrm>
              <a:off x="1028699" y="2182428"/>
              <a:ext cx="4906010" cy="0"/>
            </a:xfrm>
            <a:custGeom>
              <a:rect b="b" l="l" r="r" t="t"/>
              <a:pathLst>
                <a:path extrusionOk="0" h="120000" w="4906010">
                  <a:moveTo>
                    <a:pt x="0" y="0"/>
                  </a:moveTo>
                  <a:lnTo>
                    <a:pt x="4905497" y="0"/>
                  </a:lnTo>
                </a:path>
              </a:pathLst>
            </a:custGeom>
            <a:noFill/>
            <a:ln cap="flat" cmpd="sng" w="95250">
              <a:solidFill>
                <a:srgbClr val="A5C8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 name="Google Shape;104;p8"/>
          <p:cNvSpPr/>
          <p:nvPr/>
        </p:nvSpPr>
        <p:spPr>
          <a:xfrm>
            <a:off x="17259312" y="9177832"/>
            <a:ext cx="1028157" cy="110916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8"/>
          <p:cNvSpPr/>
          <p:nvPr/>
        </p:nvSpPr>
        <p:spPr>
          <a:xfrm>
            <a:off x="9803739" y="1028699"/>
            <a:ext cx="7705709" cy="76961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8"/>
          <p:cNvSpPr txBox="1"/>
          <p:nvPr>
            <p:ph type="title"/>
          </p:nvPr>
        </p:nvSpPr>
        <p:spPr>
          <a:xfrm>
            <a:off x="1016000" y="1092193"/>
            <a:ext cx="6584950" cy="93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INTRODUCTION</a:t>
            </a:r>
            <a:endParaRPr/>
          </a:p>
        </p:txBody>
      </p:sp>
      <p:sp>
        <p:nvSpPr>
          <p:cNvPr id="107" name="Google Shape;107;p8"/>
          <p:cNvSpPr txBox="1"/>
          <p:nvPr/>
        </p:nvSpPr>
        <p:spPr>
          <a:xfrm>
            <a:off x="564483" y="2870321"/>
            <a:ext cx="8528050" cy="4740275"/>
          </a:xfrm>
          <a:prstGeom prst="rect">
            <a:avLst/>
          </a:prstGeom>
          <a:noFill/>
          <a:ln>
            <a:noFill/>
          </a:ln>
        </p:spPr>
        <p:txBody>
          <a:bodyPr anchorCtr="0" anchor="t" bIns="0" lIns="0" spcFirstLastPara="1" rIns="0" wrap="square" tIns="12700">
            <a:spAutoFit/>
          </a:bodyPr>
          <a:lstStyle/>
          <a:p>
            <a:pPr indent="0" lvl="0" marL="83185" marR="75565" rtl="0" algn="ctr">
              <a:lnSpc>
                <a:spcPct val="114799"/>
              </a:lnSpc>
              <a:spcBef>
                <a:spcPts val="0"/>
              </a:spcBef>
              <a:spcAft>
                <a:spcPts val="0"/>
              </a:spcAft>
              <a:buNone/>
            </a:pPr>
            <a:r>
              <a:rPr b="1" lang="en-US" sz="2450">
                <a:solidFill>
                  <a:srgbClr val="FFFFFF"/>
                </a:solidFill>
                <a:latin typeface="Arial"/>
                <a:ea typeface="Arial"/>
                <a:cs typeface="Arial"/>
                <a:sym typeface="Arial"/>
              </a:rPr>
              <a:t>Petnocare.com - a virtual pet healthcare platform  that provides pet owners with easy access to  licensed veterinarians and a range of pet-related  goods and services.</a:t>
            </a:r>
            <a:endParaRPr sz="2450">
              <a:solidFill>
                <a:schemeClr val="dk1"/>
              </a:solidFill>
              <a:latin typeface="Arial"/>
              <a:ea typeface="Arial"/>
              <a:cs typeface="Arial"/>
              <a:sym typeface="Arial"/>
            </a:endParaRPr>
          </a:p>
          <a:p>
            <a:pPr indent="-635" lvl="0" marL="12700" marR="5080" rtl="0" algn="ctr">
              <a:lnSpc>
                <a:spcPct val="114799"/>
              </a:lnSpc>
              <a:spcBef>
                <a:spcPts val="0"/>
              </a:spcBef>
              <a:spcAft>
                <a:spcPts val="0"/>
              </a:spcAft>
              <a:buNone/>
            </a:pPr>
            <a:r>
              <a:rPr b="1" lang="en-US" sz="2450">
                <a:solidFill>
                  <a:srgbClr val="FFFFFF"/>
                </a:solidFill>
                <a:latin typeface="Arial"/>
                <a:ea typeface="Arial"/>
                <a:cs typeface="Arial"/>
                <a:sym typeface="Arial"/>
              </a:rPr>
              <a:t>Our mission is to enhance the health and wellness  of pets and make it convenient for pet owners to  get practical and trustworthy advice on their pets'  dietary and medical needs. With the increasing  demand for online healthcare solutions in India,  Petnocare.com aims to be a leading player in the  pet healthcare industry.</a:t>
            </a:r>
            <a:endParaRPr sz="245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9"/>
          <p:cNvSpPr/>
          <p:nvPr/>
        </p:nvSpPr>
        <p:spPr>
          <a:xfrm>
            <a:off x="0" y="423478"/>
            <a:ext cx="16017875" cy="9864090"/>
          </a:xfrm>
          <a:custGeom>
            <a:rect b="b" l="l" r="r" t="t"/>
            <a:pathLst>
              <a:path extrusionOk="0" h="9864090" w="16017875">
                <a:moveTo>
                  <a:pt x="14949700" y="9863520"/>
                </a:moveTo>
                <a:lnTo>
                  <a:pt x="0" y="9863520"/>
                </a:lnTo>
                <a:lnTo>
                  <a:pt x="0" y="6730999"/>
                </a:lnTo>
                <a:lnTo>
                  <a:pt x="16016189" y="6730999"/>
                </a:lnTo>
                <a:lnTo>
                  <a:pt x="16014193" y="6857999"/>
                </a:lnTo>
                <a:lnTo>
                  <a:pt x="16011631" y="6857999"/>
                </a:lnTo>
                <a:lnTo>
                  <a:pt x="16008507" y="6984999"/>
                </a:lnTo>
                <a:lnTo>
                  <a:pt x="16004821" y="6984999"/>
                </a:lnTo>
                <a:lnTo>
                  <a:pt x="16000577" y="7111999"/>
                </a:lnTo>
                <a:lnTo>
                  <a:pt x="15990421" y="7111999"/>
                </a:lnTo>
                <a:lnTo>
                  <a:pt x="15984513" y="7238999"/>
                </a:lnTo>
                <a:lnTo>
                  <a:pt x="15978056" y="7238999"/>
                </a:lnTo>
                <a:lnTo>
                  <a:pt x="15971051" y="7365999"/>
                </a:lnTo>
                <a:lnTo>
                  <a:pt x="15963500" y="7365999"/>
                </a:lnTo>
                <a:lnTo>
                  <a:pt x="15955406" y="7492999"/>
                </a:lnTo>
                <a:lnTo>
                  <a:pt x="15937596" y="7492999"/>
                </a:lnTo>
                <a:lnTo>
                  <a:pt x="15927885" y="7619999"/>
                </a:lnTo>
                <a:lnTo>
                  <a:pt x="15917640" y="7619999"/>
                </a:lnTo>
                <a:lnTo>
                  <a:pt x="15906862" y="7746999"/>
                </a:lnTo>
                <a:lnTo>
                  <a:pt x="15883717" y="7746999"/>
                </a:lnTo>
                <a:lnTo>
                  <a:pt x="15871356" y="7873999"/>
                </a:lnTo>
                <a:lnTo>
                  <a:pt x="15858470" y="7873999"/>
                </a:lnTo>
                <a:lnTo>
                  <a:pt x="15845063" y="8000999"/>
                </a:lnTo>
                <a:lnTo>
                  <a:pt x="15816694" y="8000999"/>
                </a:lnTo>
                <a:lnTo>
                  <a:pt x="15801737" y="8127999"/>
                </a:lnTo>
                <a:lnTo>
                  <a:pt x="15786266" y="8127999"/>
                </a:lnTo>
                <a:lnTo>
                  <a:pt x="15770286" y="8254999"/>
                </a:lnTo>
                <a:lnTo>
                  <a:pt x="15753797" y="8254999"/>
                </a:lnTo>
                <a:lnTo>
                  <a:pt x="15736802" y="8381999"/>
                </a:lnTo>
                <a:lnTo>
                  <a:pt x="15701304" y="8381999"/>
                </a:lnTo>
                <a:lnTo>
                  <a:pt x="15682804" y="8508999"/>
                </a:lnTo>
                <a:lnTo>
                  <a:pt x="15644316" y="8508999"/>
                </a:lnTo>
                <a:lnTo>
                  <a:pt x="15624332" y="8635999"/>
                </a:lnTo>
                <a:lnTo>
                  <a:pt x="15603857" y="8635999"/>
                </a:lnTo>
                <a:lnTo>
                  <a:pt x="15582894" y="8762999"/>
                </a:lnTo>
                <a:lnTo>
                  <a:pt x="15539511" y="8762999"/>
                </a:lnTo>
                <a:lnTo>
                  <a:pt x="15517096" y="8889999"/>
                </a:lnTo>
                <a:lnTo>
                  <a:pt x="15494201" y="8889999"/>
                </a:lnTo>
                <a:lnTo>
                  <a:pt x="15470829" y="9016999"/>
                </a:lnTo>
                <a:lnTo>
                  <a:pt x="15422662" y="9016999"/>
                </a:lnTo>
                <a:lnTo>
                  <a:pt x="15397871" y="9143999"/>
                </a:lnTo>
                <a:lnTo>
                  <a:pt x="15372611" y="9143999"/>
                </a:lnTo>
                <a:lnTo>
                  <a:pt x="15346885" y="9270999"/>
                </a:lnTo>
                <a:lnTo>
                  <a:pt x="15294044" y="9270999"/>
                </a:lnTo>
                <a:lnTo>
                  <a:pt x="15266932" y="9397999"/>
                </a:lnTo>
                <a:lnTo>
                  <a:pt x="15211338" y="9397999"/>
                </a:lnTo>
                <a:lnTo>
                  <a:pt x="15182860" y="9524999"/>
                </a:lnTo>
                <a:lnTo>
                  <a:pt x="15124554" y="9524999"/>
                </a:lnTo>
                <a:lnTo>
                  <a:pt x="15094730" y="9651999"/>
                </a:lnTo>
                <a:lnTo>
                  <a:pt x="15064462" y="9651999"/>
                </a:lnTo>
                <a:lnTo>
                  <a:pt x="15033751" y="9778999"/>
                </a:lnTo>
                <a:lnTo>
                  <a:pt x="14971012" y="9778999"/>
                </a:lnTo>
                <a:lnTo>
                  <a:pt x="14949700" y="9863520"/>
                </a:lnTo>
                <a:close/>
              </a:path>
              <a:path extrusionOk="0" h="9864090" w="16017875">
                <a:moveTo>
                  <a:pt x="8990942" y="114300"/>
                </a:moveTo>
                <a:lnTo>
                  <a:pt x="5947234" y="114300"/>
                </a:lnTo>
                <a:lnTo>
                  <a:pt x="6014670" y="0"/>
                </a:lnTo>
                <a:lnTo>
                  <a:pt x="8923506" y="0"/>
                </a:lnTo>
                <a:lnTo>
                  <a:pt x="8990942" y="114300"/>
                </a:lnTo>
                <a:close/>
              </a:path>
              <a:path extrusionOk="0" h="9864090" w="16017875">
                <a:moveTo>
                  <a:pt x="9720206" y="241300"/>
                </a:moveTo>
                <a:lnTo>
                  <a:pt x="5217967" y="241300"/>
                </a:lnTo>
                <a:lnTo>
                  <a:pt x="5283275" y="114300"/>
                </a:lnTo>
                <a:lnTo>
                  <a:pt x="9654899" y="114300"/>
                </a:lnTo>
                <a:lnTo>
                  <a:pt x="9720206" y="241300"/>
                </a:lnTo>
                <a:close/>
              </a:path>
              <a:path extrusionOk="0" h="9864090" w="16017875">
                <a:moveTo>
                  <a:pt x="10235037" y="368300"/>
                </a:moveTo>
                <a:lnTo>
                  <a:pt x="4703135" y="368300"/>
                </a:lnTo>
                <a:lnTo>
                  <a:pt x="4766727" y="241300"/>
                </a:lnTo>
                <a:lnTo>
                  <a:pt x="10171445" y="241300"/>
                </a:lnTo>
                <a:lnTo>
                  <a:pt x="10235037" y="368300"/>
                </a:lnTo>
                <a:close/>
              </a:path>
              <a:path extrusionOk="0" h="9864090" w="16017875">
                <a:moveTo>
                  <a:pt x="10673775" y="495300"/>
                </a:moveTo>
                <a:lnTo>
                  <a:pt x="4264394" y="495300"/>
                </a:lnTo>
                <a:lnTo>
                  <a:pt x="4326370" y="368300"/>
                </a:lnTo>
                <a:lnTo>
                  <a:pt x="10611800" y="368300"/>
                </a:lnTo>
                <a:lnTo>
                  <a:pt x="10673775" y="495300"/>
                </a:lnTo>
                <a:close/>
              </a:path>
              <a:path extrusionOk="0" h="9864090" w="16017875">
                <a:moveTo>
                  <a:pt x="11100768" y="622300"/>
                </a:moveTo>
                <a:lnTo>
                  <a:pt x="3837401" y="622300"/>
                </a:lnTo>
                <a:lnTo>
                  <a:pt x="3897652" y="495300"/>
                </a:lnTo>
                <a:lnTo>
                  <a:pt x="11040516" y="495300"/>
                </a:lnTo>
                <a:lnTo>
                  <a:pt x="11100768" y="622300"/>
                </a:lnTo>
                <a:close/>
              </a:path>
              <a:path extrusionOk="0" h="9864090" w="16017875">
                <a:moveTo>
                  <a:pt x="11398153" y="749300"/>
                </a:moveTo>
                <a:lnTo>
                  <a:pt x="3540015" y="749300"/>
                </a:lnTo>
                <a:lnTo>
                  <a:pt x="3598968" y="622300"/>
                </a:lnTo>
                <a:lnTo>
                  <a:pt x="11339199" y="622300"/>
                </a:lnTo>
                <a:lnTo>
                  <a:pt x="11398153" y="749300"/>
                </a:lnTo>
                <a:close/>
              </a:path>
              <a:path extrusionOk="0" h="9864090" w="16017875">
                <a:moveTo>
                  <a:pt x="11688884" y="876300"/>
                </a:moveTo>
                <a:lnTo>
                  <a:pt x="3249282" y="876300"/>
                </a:lnTo>
                <a:lnTo>
                  <a:pt x="3306883" y="749300"/>
                </a:lnTo>
                <a:lnTo>
                  <a:pt x="11631284" y="749300"/>
                </a:lnTo>
                <a:lnTo>
                  <a:pt x="11688884" y="876300"/>
                </a:lnTo>
                <a:close/>
              </a:path>
              <a:path extrusionOk="0" h="9864090" w="16017875">
                <a:moveTo>
                  <a:pt x="11972688" y="1003300"/>
                </a:moveTo>
                <a:lnTo>
                  <a:pt x="2965478" y="1003300"/>
                </a:lnTo>
                <a:lnTo>
                  <a:pt x="3021671" y="876300"/>
                </a:lnTo>
                <a:lnTo>
                  <a:pt x="11916495" y="876300"/>
                </a:lnTo>
                <a:lnTo>
                  <a:pt x="11972688" y="1003300"/>
                </a:lnTo>
                <a:close/>
              </a:path>
              <a:path extrusionOk="0" h="9864090" w="16017875">
                <a:moveTo>
                  <a:pt x="12249289" y="1130300"/>
                </a:moveTo>
                <a:lnTo>
                  <a:pt x="2688876" y="1130300"/>
                </a:lnTo>
                <a:lnTo>
                  <a:pt x="2743607" y="1003300"/>
                </a:lnTo>
                <a:lnTo>
                  <a:pt x="12194558" y="1003300"/>
                </a:lnTo>
                <a:lnTo>
                  <a:pt x="12249289" y="1130300"/>
                </a:lnTo>
                <a:close/>
              </a:path>
              <a:path extrusionOk="0" h="9864090" w="16017875">
                <a:moveTo>
                  <a:pt x="12465198" y="1257300"/>
                </a:moveTo>
                <a:lnTo>
                  <a:pt x="2472967" y="1257300"/>
                </a:lnTo>
                <a:lnTo>
                  <a:pt x="2526488" y="1130300"/>
                </a:lnTo>
                <a:lnTo>
                  <a:pt x="12411677" y="1130300"/>
                </a:lnTo>
                <a:lnTo>
                  <a:pt x="12465198" y="1257300"/>
                </a:lnTo>
                <a:close/>
              </a:path>
              <a:path extrusionOk="0" h="9864090" w="16017875">
                <a:moveTo>
                  <a:pt x="12676181" y="1384300"/>
                </a:moveTo>
                <a:lnTo>
                  <a:pt x="2261984" y="1384300"/>
                </a:lnTo>
                <a:lnTo>
                  <a:pt x="2314260" y="1257300"/>
                </a:lnTo>
                <a:lnTo>
                  <a:pt x="12623905" y="1257300"/>
                </a:lnTo>
                <a:lnTo>
                  <a:pt x="12676181" y="1384300"/>
                </a:lnTo>
                <a:close/>
              </a:path>
              <a:path extrusionOk="0" h="9864090" w="16017875">
                <a:moveTo>
                  <a:pt x="12882095" y="1511300"/>
                </a:moveTo>
                <a:lnTo>
                  <a:pt x="2056069" y="1511300"/>
                </a:lnTo>
                <a:lnTo>
                  <a:pt x="2107065" y="1384300"/>
                </a:lnTo>
                <a:lnTo>
                  <a:pt x="12831099" y="1384300"/>
                </a:lnTo>
                <a:lnTo>
                  <a:pt x="12882095" y="1511300"/>
                </a:lnTo>
                <a:close/>
              </a:path>
              <a:path extrusionOk="0" h="9864090" w="16017875">
                <a:moveTo>
                  <a:pt x="13082802" y="1638300"/>
                </a:moveTo>
                <a:lnTo>
                  <a:pt x="1855362" y="1638300"/>
                </a:lnTo>
                <a:lnTo>
                  <a:pt x="1905043" y="1511300"/>
                </a:lnTo>
                <a:lnTo>
                  <a:pt x="13033121" y="1511300"/>
                </a:lnTo>
                <a:lnTo>
                  <a:pt x="13082802" y="1638300"/>
                </a:lnTo>
                <a:close/>
              </a:path>
              <a:path extrusionOk="0" h="9864090" w="16017875">
                <a:moveTo>
                  <a:pt x="13278158" y="1765300"/>
                </a:moveTo>
                <a:lnTo>
                  <a:pt x="1660005" y="1765300"/>
                </a:lnTo>
                <a:lnTo>
                  <a:pt x="1708335" y="1638300"/>
                </a:lnTo>
                <a:lnTo>
                  <a:pt x="13229828" y="1638300"/>
                </a:lnTo>
                <a:lnTo>
                  <a:pt x="13278158" y="1765300"/>
                </a:lnTo>
                <a:close/>
              </a:path>
              <a:path extrusionOk="0" h="9864090" w="16017875">
                <a:moveTo>
                  <a:pt x="13468025" y="1892300"/>
                </a:moveTo>
                <a:lnTo>
                  <a:pt x="1470138" y="1892300"/>
                </a:lnTo>
                <a:lnTo>
                  <a:pt x="1517082" y="1765300"/>
                </a:lnTo>
                <a:lnTo>
                  <a:pt x="13421081" y="1765300"/>
                </a:lnTo>
                <a:lnTo>
                  <a:pt x="13468025" y="1892300"/>
                </a:lnTo>
                <a:close/>
              </a:path>
              <a:path extrusionOk="0" h="9864090" w="16017875">
                <a:moveTo>
                  <a:pt x="13606738" y="2019300"/>
                </a:moveTo>
                <a:lnTo>
                  <a:pt x="1331426" y="2019300"/>
                </a:lnTo>
                <a:lnTo>
                  <a:pt x="1377307" y="1892300"/>
                </a:lnTo>
                <a:lnTo>
                  <a:pt x="13560856" y="1892300"/>
                </a:lnTo>
                <a:lnTo>
                  <a:pt x="13606738" y="2019300"/>
                </a:lnTo>
                <a:close/>
              </a:path>
              <a:path extrusionOk="0" h="9864090" w="16017875">
                <a:moveTo>
                  <a:pt x="13742223" y="2146300"/>
                </a:moveTo>
                <a:lnTo>
                  <a:pt x="1195940" y="2146300"/>
                </a:lnTo>
                <a:lnTo>
                  <a:pt x="1240740" y="2019300"/>
                </a:lnTo>
                <a:lnTo>
                  <a:pt x="13697423" y="2019300"/>
                </a:lnTo>
                <a:lnTo>
                  <a:pt x="13742223" y="2146300"/>
                </a:lnTo>
                <a:close/>
              </a:path>
              <a:path extrusionOk="0" h="9864090" w="16017875">
                <a:moveTo>
                  <a:pt x="13917748" y="2273300"/>
                </a:moveTo>
                <a:lnTo>
                  <a:pt x="1020415" y="2273300"/>
                </a:lnTo>
                <a:lnTo>
                  <a:pt x="1063741" y="2146300"/>
                </a:lnTo>
                <a:lnTo>
                  <a:pt x="13874422" y="2146300"/>
                </a:lnTo>
                <a:lnTo>
                  <a:pt x="13917748" y="2273300"/>
                </a:lnTo>
                <a:close/>
              </a:path>
              <a:path extrusionOk="0" h="9864090" w="16017875">
                <a:moveTo>
                  <a:pt x="14045473" y="2400300"/>
                </a:moveTo>
                <a:lnTo>
                  <a:pt x="892689" y="2400300"/>
                </a:lnTo>
                <a:lnTo>
                  <a:pt x="934887" y="2273300"/>
                </a:lnTo>
                <a:lnTo>
                  <a:pt x="14003276" y="2273300"/>
                </a:lnTo>
                <a:lnTo>
                  <a:pt x="14045473" y="2400300"/>
                </a:lnTo>
                <a:close/>
              </a:path>
              <a:path extrusionOk="0" h="9864090" w="16017875">
                <a:moveTo>
                  <a:pt x="14169774" y="2527300"/>
                </a:moveTo>
                <a:lnTo>
                  <a:pt x="768389" y="2527300"/>
                </a:lnTo>
                <a:lnTo>
                  <a:pt x="809438" y="2400300"/>
                </a:lnTo>
                <a:lnTo>
                  <a:pt x="14128724" y="2400300"/>
                </a:lnTo>
                <a:lnTo>
                  <a:pt x="14169774" y="2527300"/>
                </a:lnTo>
                <a:close/>
              </a:path>
              <a:path extrusionOk="0" h="9864090" w="16017875">
                <a:moveTo>
                  <a:pt x="14290590" y="2654300"/>
                </a:moveTo>
                <a:lnTo>
                  <a:pt x="647573" y="2654300"/>
                </a:lnTo>
                <a:lnTo>
                  <a:pt x="687454" y="2527300"/>
                </a:lnTo>
                <a:lnTo>
                  <a:pt x="14250708" y="2527300"/>
                </a:lnTo>
                <a:lnTo>
                  <a:pt x="14290590" y="2654300"/>
                </a:lnTo>
                <a:close/>
              </a:path>
              <a:path extrusionOk="0" h="9864090" w="16017875">
                <a:moveTo>
                  <a:pt x="14446155" y="2781300"/>
                </a:moveTo>
                <a:lnTo>
                  <a:pt x="492008" y="2781300"/>
                </a:lnTo>
                <a:lnTo>
                  <a:pt x="530301" y="2654300"/>
                </a:lnTo>
                <a:lnTo>
                  <a:pt x="14407862" y="2654300"/>
                </a:lnTo>
                <a:lnTo>
                  <a:pt x="14446155" y="2781300"/>
                </a:lnTo>
                <a:close/>
              </a:path>
              <a:path extrusionOk="0" h="9864090" w="16017875">
                <a:moveTo>
                  <a:pt x="14558610" y="2908300"/>
                </a:moveTo>
                <a:lnTo>
                  <a:pt x="379553" y="2908300"/>
                </a:lnTo>
                <a:lnTo>
                  <a:pt x="416632" y="2781300"/>
                </a:lnTo>
                <a:lnTo>
                  <a:pt x="14521531" y="2781300"/>
                </a:lnTo>
                <a:lnTo>
                  <a:pt x="14558610" y="2908300"/>
                </a:lnTo>
                <a:close/>
              </a:path>
              <a:path extrusionOk="0" h="9864090" w="16017875">
                <a:moveTo>
                  <a:pt x="14667383" y="3035300"/>
                </a:moveTo>
                <a:lnTo>
                  <a:pt x="270780" y="3035300"/>
                </a:lnTo>
                <a:lnTo>
                  <a:pt x="306625" y="2908300"/>
                </a:lnTo>
                <a:lnTo>
                  <a:pt x="14631538" y="2908300"/>
                </a:lnTo>
                <a:lnTo>
                  <a:pt x="14667383" y="3035300"/>
                </a:lnTo>
                <a:close/>
              </a:path>
              <a:path extrusionOk="0" h="9864090" w="16017875">
                <a:moveTo>
                  <a:pt x="14737823" y="3162300"/>
                </a:moveTo>
                <a:lnTo>
                  <a:pt x="200340" y="3162300"/>
                </a:lnTo>
                <a:lnTo>
                  <a:pt x="235351" y="3035300"/>
                </a:lnTo>
                <a:lnTo>
                  <a:pt x="14702812" y="3035300"/>
                </a:lnTo>
                <a:lnTo>
                  <a:pt x="14737823" y="3162300"/>
                </a:lnTo>
                <a:close/>
              </a:path>
              <a:path extrusionOk="0" h="9864090" w="16017875">
                <a:moveTo>
                  <a:pt x="14840326" y="3289300"/>
                </a:moveTo>
                <a:lnTo>
                  <a:pt x="97837" y="3289300"/>
                </a:lnTo>
                <a:lnTo>
                  <a:pt x="131581" y="3162300"/>
                </a:lnTo>
                <a:lnTo>
                  <a:pt x="14806582" y="3162300"/>
                </a:lnTo>
                <a:lnTo>
                  <a:pt x="14840326" y="3289300"/>
                </a:lnTo>
                <a:close/>
              </a:path>
              <a:path extrusionOk="0" h="9864090" w="16017875">
                <a:moveTo>
                  <a:pt x="16017651" y="6718300"/>
                </a:moveTo>
                <a:lnTo>
                  <a:pt x="0" y="6718300"/>
                </a:lnTo>
                <a:lnTo>
                  <a:pt x="0" y="3416300"/>
                </a:lnTo>
                <a:lnTo>
                  <a:pt x="31631" y="3289300"/>
                </a:lnTo>
                <a:lnTo>
                  <a:pt x="14906531" y="3289300"/>
                </a:lnTo>
                <a:lnTo>
                  <a:pt x="14938989" y="3416300"/>
                </a:lnTo>
                <a:lnTo>
                  <a:pt x="15002601" y="3416300"/>
                </a:lnTo>
                <a:lnTo>
                  <a:pt x="15033751" y="3543300"/>
                </a:lnTo>
                <a:lnTo>
                  <a:pt x="15094730" y="3543300"/>
                </a:lnTo>
                <a:lnTo>
                  <a:pt x="15124554" y="3670300"/>
                </a:lnTo>
                <a:lnTo>
                  <a:pt x="15182860" y="3670300"/>
                </a:lnTo>
                <a:lnTo>
                  <a:pt x="15211338" y="3797300"/>
                </a:lnTo>
                <a:lnTo>
                  <a:pt x="15239363" y="3797300"/>
                </a:lnTo>
                <a:lnTo>
                  <a:pt x="15266932" y="3924300"/>
                </a:lnTo>
                <a:lnTo>
                  <a:pt x="15320695" y="3924300"/>
                </a:lnTo>
                <a:lnTo>
                  <a:pt x="15346885" y="4051300"/>
                </a:lnTo>
                <a:lnTo>
                  <a:pt x="15397871" y="4051300"/>
                </a:lnTo>
                <a:lnTo>
                  <a:pt x="15422662" y="4178300"/>
                </a:lnTo>
                <a:lnTo>
                  <a:pt x="15446982" y="4178300"/>
                </a:lnTo>
                <a:lnTo>
                  <a:pt x="15470829" y="4305300"/>
                </a:lnTo>
                <a:lnTo>
                  <a:pt x="15517096" y="4305300"/>
                </a:lnTo>
                <a:lnTo>
                  <a:pt x="15539511" y="4432300"/>
                </a:lnTo>
                <a:lnTo>
                  <a:pt x="15561444" y="4432300"/>
                </a:lnTo>
                <a:lnTo>
                  <a:pt x="15582894" y="4559300"/>
                </a:lnTo>
                <a:lnTo>
                  <a:pt x="15624332" y="4559300"/>
                </a:lnTo>
                <a:lnTo>
                  <a:pt x="15644316" y="4686300"/>
                </a:lnTo>
                <a:lnTo>
                  <a:pt x="15663808" y="4686300"/>
                </a:lnTo>
                <a:lnTo>
                  <a:pt x="15682804" y="4813300"/>
                </a:lnTo>
                <a:lnTo>
                  <a:pt x="15719304" y="4813300"/>
                </a:lnTo>
                <a:lnTo>
                  <a:pt x="15736802" y="4940300"/>
                </a:lnTo>
                <a:lnTo>
                  <a:pt x="15753797" y="4940300"/>
                </a:lnTo>
                <a:lnTo>
                  <a:pt x="15770286" y="5067300"/>
                </a:lnTo>
                <a:lnTo>
                  <a:pt x="15801737" y="5067300"/>
                </a:lnTo>
                <a:lnTo>
                  <a:pt x="15816694" y="5194300"/>
                </a:lnTo>
                <a:lnTo>
                  <a:pt x="15831137" y="5194300"/>
                </a:lnTo>
                <a:lnTo>
                  <a:pt x="15845063" y="5321300"/>
                </a:lnTo>
                <a:lnTo>
                  <a:pt x="15871356" y="5321300"/>
                </a:lnTo>
                <a:lnTo>
                  <a:pt x="15883717" y="5448300"/>
                </a:lnTo>
                <a:lnTo>
                  <a:pt x="15895553" y="5448300"/>
                </a:lnTo>
                <a:lnTo>
                  <a:pt x="15906862" y="5575300"/>
                </a:lnTo>
                <a:lnTo>
                  <a:pt x="15927885" y="5575300"/>
                </a:lnTo>
                <a:lnTo>
                  <a:pt x="15937596" y="5702300"/>
                </a:lnTo>
                <a:lnTo>
                  <a:pt x="15946770" y="5702300"/>
                </a:lnTo>
                <a:lnTo>
                  <a:pt x="15955406" y="5829300"/>
                </a:lnTo>
                <a:lnTo>
                  <a:pt x="15963500" y="5829300"/>
                </a:lnTo>
                <a:lnTo>
                  <a:pt x="15971051" y="5956300"/>
                </a:lnTo>
                <a:lnTo>
                  <a:pt x="15984513" y="5956300"/>
                </a:lnTo>
                <a:lnTo>
                  <a:pt x="15990421" y="6083300"/>
                </a:lnTo>
                <a:lnTo>
                  <a:pt x="15995776" y="6083300"/>
                </a:lnTo>
                <a:lnTo>
                  <a:pt x="16000577" y="6210300"/>
                </a:lnTo>
                <a:lnTo>
                  <a:pt x="16004821" y="6210300"/>
                </a:lnTo>
                <a:lnTo>
                  <a:pt x="16008507" y="6337300"/>
                </a:lnTo>
                <a:lnTo>
                  <a:pt x="16014193" y="6337300"/>
                </a:lnTo>
                <a:lnTo>
                  <a:pt x="16016189" y="6464300"/>
                </a:lnTo>
                <a:lnTo>
                  <a:pt x="16017617" y="6464300"/>
                </a:lnTo>
                <a:lnTo>
                  <a:pt x="16017651" y="6718300"/>
                </a:lnTo>
                <a:close/>
              </a:path>
            </a:pathLst>
          </a:custGeom>
          <a:solidFill>
            <a:srgbClr val="000000">
              <a:alpha val="470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9"/>
          <p:cNvSpPr txBox="1"/>
          <p:nvPr>
            <p:ph type="title"/>
          </p:nvPr>
        </p:nvSpPr>
        <p:spPr>
          <a:xfrm>
            <a:off x="1015554" y="216429"/>
            <a:ext cx="16256891" cy="939800"/>
          </a:xfrm>
          <a:prstGeom prst="rect">
            <a:avLst/>
          </a:prstGeom>
          <a:noFill/>
          <a:ln>
            <a:noFill/>
          </a:ln>
        </p:spPr>
        <p:txBody>
          <a:bodyPr anchorCtr="0" anchor="t" bIns="0" lIns="0" spcFirstLastPara="1" rIns="0" wrap="square" tIns="12700">
            <a:spAutoFit/>
          </a:bodyPr>
          <a:lstStyle/>
          <a:p>
            <a:pPr indent="0" lvl="0" marL="8199119" rtl="0" algn="l">
              <a:lnSpc>
                <a:spcPct val="100000"/>
              </a:lnSpc>
              <a:spcBef>
                <a:spcPts val="0"/>
              </a:spcBef>
              <a:spcAft>
                <a:spcPts val="0"/>
              </a:spcAft>
              <a:buNone/>
            </a:pPr>
            <a:r>
              <a:rPr lang="en-US"/>
              <a:t>MARKET RESEARCH</a:t>
            </a:r>
            <a:endParaRPr/>
          </a:p>
        </p:txBody>
      </p:sp>
      <p:grpSp>
        <p:nvGrpSpPr>
          <p:cNvPr id="114" name="Google Shape;114;p9"/>
          <p:cNvGrpSpPr/>
          <p:nvPr/>
        </p:nvGrpSpPr>
        <p:grpSpPr>
          <a:xfrm>
            <a:off x="0" y="1"/>
            <a:ext cx="17259371" cy="10286998"/>
            <a:chOff x="0" y="1"/>
            <a:chExt cx="17259371" cy="10286998"/>
          </a:xfrm>
        </p:grpSpPr>
        <p:sp>
          <p:nvSpPr>
            <p:cNvPr id="115" name="Google Shape;115;p9"/>
            <p:cNvSpPr/>
            <p:nvPr/>
          </p:nvSpPr>
          <p:spPr>
            <a:xfrm>
              <a:off x="12353361" y="1238774"/>
              <a:ext cx="4906010" cy="0"/>
            </a:xfrm>
            <a:custGeom>
              <a:rect b="b" l="l" r="r" t="t"/>
              <a:pathLst>
                <a:path extrusionOk="0" h="120000" w="4906009">
                  <a:moveTo>
                    <a:pt x="0" y="0"/>
                  </a:moveTo>
                  <a:lnTo>
                    <a:pt x="4905497" y="0"/>
                  </a:lnTo>
                </a:path>
              </a:pathLst>
            </a:custGeom>
            <a:noFill/>
            <a:ln cap="flat" cmpd="sng" w="95250">
              <a:solidFill>
                <a:srgbClr val="A5C8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9"/>
            <p:cNvSpPr/>
            <p:nvPr/>
          </p:nvSpPr>
          <p:spPr>
            <a:xfrm>
              <a:off x="3355686" y="251788"/>
              <a:ext cx="1121743" cy="129383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9"/>
            <p:cNvSpPr/>
            <p:nvPr/>
          </p:nvSpPr>
          <p:spPr>
            <a:xfrm>
              <a:off x="0" y="1"/>
              <a:ext cx="7192273" cy="1028699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9"/>
            <p:cNvSpPr/>
            <p:nvPr/>
          </p:nvSpPr>
          <p:spPr>
            <a:xfrm>
              <a:off x="7996138" y="1526764"/>
              <a:ext cx="76200" cy="762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9"/>
            <p:cNvSpPr/>
            <p:nvPr/>
          </p:nvSpPr>
          <p:spPr>
            <a:xfrm>
              <a:off x="7996138" y="2345914"/>
              <a:ext cx="76200" cy="762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9"/>
            <p:cNvSpPr/>
            <p:nvPr/>
          </p:nvSpPr>
          <p:spPr>
            <a:xfrm>
              <a:off x="7996138" y="3574639"/>
              <a:ext cx="76200" cy="762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9"/>
            <p:cNvSpPr/>
            <p:nvPr/>
          </p:nvSpPr>
          <p:spPr>
            <a:xfrm>
              <a:off x="7996138" y="4803364"/>
              <a:ext cx="76200" cy="762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9"/>
            <p:cNvSpPr/>
            <p:nvPr/>
          </p:nvSpPr>
          <p:spPr>
            <a:xfrm>
              <a:off x="7996138" y="6441664"/>
              <a:ext cx="76200" cy="762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9"/>
            <p:cNvSpPr/>
            <p:nvPr/>
          </p:nvSpPr>
          <p:spPr>
            <a:xfrm>
              <a:off x="7996138" y="7670389"/>
              <a:ext cx="76200" cy="762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9"/>
            <p:cNvSpPr/>
            <p:nvPr/>
          </p:nvSpPr>
          <p:spPr>
            <a:xfrm>
              <a:off x="7996138" y="8899114"/>
              <a:ext cx="76200" cy="762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5" name="Google Shape;125;p9"/>
          <p:cNvSpPr txBox="1"/>
          <p:nvPr/>
        </p:nvSpPr>
        <p:spPr>
          <a:xfrm>
            <a:off x="8205043" y="1335470"/>
            <a:ext cx="10084435" cy="8568690"/>
          </a:xfrm>
          <a:prstGeom prst="rect">
            <a:avLst/>
          </a:prstGeom>
          <a:noFill/>
          <a:ln>
            <a:noFill/>
          </a:ln>
        </p:spPr>
        <p:txBody>
          <a:bodyPr anchorCtr="0" anchor="t" bIns="0" lIns="0" spcFirstLastPara="1" rIns="0" wrap="square" tIns="13325">
            <a:spAutoFit/>
          </a:bodyPr>
          <a:lstStyle/>
          <a:p>
            <a:pPr indent="0" lvl="0" marL="116839" marR="0" rtl="0" algn="l">
              <a:lnSpc>
                <a:spcPct val="100000"/>
              </a:lnSpc>
              <a:spcBef>
                <a:spcPts val="0"/>
              </a:spcBef>
              <a:spcAft>
                <a:spcPts val="0"/>
              </a:spcAft>
              <a:buNone/>
            </a:pPr>
            <a:r>
              <a:rPr lang="en-US" sz="2300">
                <a:solidFill>
                  <a:srgbClr val="FFFFFF"/>
                </a:solidFill>
                <a:latin typeface="Arial"/>
                <a:ea typeface="Arial"/>
                <a:cs typeface="Arial"/>
                <a:sym typeface="Arial"/>
              </a:rPr>
              <a:t>The pet industry in India is growing at a CAGR of 16%.</a:t>
            </a:r>
            <a:endParaRPr sz="23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2800">
              <a:solidFill>
                <a:schemeClr val="dk1"/>
              </a:solidFill>
              <a:latin typeface="Arial"/>
              <a:ea typeface="Arial"/>
              <a:cs typeface="Arial"/>
              <a:sym typeface="Arial"/>
            </a:endParaRPr>
          </a:p>
          <a:p>
            <a:pPr indent="0" lvl="0" marL="12700" marR="130810" rtl="0" algn="l">
              <a:lnSpc>
                <a:spcPct val="116799"/>
              </a:lnSpc>
              <a:spcBef>
                <a:spcPts val="0"/>
              </a:spcBef>
              <a:spcAft>
                <a:spcPts val="0"/>
              </a:spcAft>
              <a:buNone/>
            </a:pPr>
            <a:r>
              <a:rPr lang="en-US" sz="2300">
                <a:solidFill>
                  <a:srgbClr val="FFFFFF"/>
                </a:solidFill>
                <a:latin typeface="Arial"/>
                <a:ea typeface="Arial"/>
                <a:cs typeface="Arial"/>
                <a:sym typeface="Arial"/>
              </a:rPr>
              <a:t>The pet population in India is estimated to be around 10 million and  is expected to grow at a rate of 10-12% annually.</a:t>
            </a:r>
            <a:endParaRPr sz="23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2800">
              <a:solidFill>
                <a:schemeClr val="dk1"/>
              </a:solidFill>
              <a:latin typeface="Arial"/>
              <a:ea typeface="Arial"/>
              <a:cs typeface="Arial"/>
              <a:sym typeface="Arial"/>
            </a:endParaRPr>
          </a:p>
          <a:p>
            <a:pPr indent="0" lvl="0" marL="12700" marR="549910" rtl="0" algn="l">
              <a:lnSpc>
                <a:spcPct val="116799"/>
              </a:lnSpc>
              <a:spcBef>
                <a:spcPts val="5"/>
              </a:spcBef>
              <a:spcAft>
                <a:spcPts val="0"/>
              </a:spcAft>
              <a:buNone/>
            </a:pPr>
            <a:r>
              <a:rPr lang="en-US" sz="2300">
                <a:solidFill>
                  <a:srgbClr val="FFFFFF"/>
                </a:solidFill>
                <a:latin typeface="Arial"/>
                <a:ea typeface="Arial"/>
                <a:cs typeface="Arial"/>
                <a:sym typeface="Arial"/>
              </a:rPr>
              <a:t>The pet healthcare market in India is underdeveloped, with only a  few players providing virtual consultation services.</a:t>
            </a:r>
            <a:endParaRPr sz="23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2800">
              <a:solidFill>
                <a:schemeClr val="dk1"/>
              </a:solidFill>
              <a:latin typeface="Arial"/>
              <a:ea typeface="Arial"/>
              <a:cs typeface="Arial"/>
              <a:sym typeface="Arial"/>
            </a:endParaRPr>
          </a:p>
          <a:p>
            <a:pPr indent="0" lvl="0" marL="12700" marR="5080" rtl="0" algn="l">
              <a:lnSpc>
                <a:spcPct val="116799"/>
              </a:lnSpc>
              <a:spcBef>
                <a:spcPts val="0"/>
              </a:spcBef>
              <a:spcAft>
                <a:spcPts val="0"/>
              </a:spcAft>
              <a:buNone/>
            </a:pPr>
            <a:r>
              <a:rPr lang="en-US" sz="2300">
                <a:solidFill>
                  <a:srgbClr val="FFFFFF"/>
                </a:solidFill>
                <a:latin typeface="Arial"/>
                <a:ea typeface="Arial"/>
                <a:cs typeface="Arial"/>
                <a:sym typeface="Arial"/>
              </a:rPr>
              <a:t>India has a significant need for virtual pet healthcare services, in Tier  1 and Tier 2 cities where access to high-quality veterinary treatment  is constrained.</a:t>
            </a:r>
            <a:endParaRPr sz="23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2800">
              <a:solidFill>
                <a:schemeClr val="dk1"/>
              </a:solidFill>
              <a:latin typeface="Arial"/>
              <a:ea typeface="Arial"/>
              <a:cs typeface="Arial"/>
              <a:sym typeface="Arial"/>
            </a:endParaRPr>
          </a:p>
          <a:p>
            <a:pPr indent="0" lvl="0" marL="12700" marR="596900" rtl="0" algn="l">
              <a:lnSpc>
                <a:spcPct val="116799"/>
              </a:lnSpc>
              <a:spcBef>
                <a:spcPts val="0"/>
              </a:spcBef>
              <a:spcAft>
                <a:spcPts val="0"/>
              </a:spcAft>
              <a:buNone/>
            </a:pPr>
            <a:r>
              <a:rPr lang="en-US" sz="2300">
                <a:solidFill>
                  <a:srgbClr val="FFFFFF"/>
                </a:solidFill>
                <a:latin typeface="Arial"/>
                <a:ea typeface="Arial"/>
                <a:cs typeface="Arial"/>
                <a:sym typeface="Arial"/>
              </a:rPr>
              <a:t>Pet owners are seeking for trustworthy, affordable, and practical  solutions to meet the health and wellness needs of their animals.</a:t>
            </a:r>
            <a:endParaRPr sz="23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2800">
              <a:solidFill>
                <a:schemeClr val="dk1"/>
              </a:solidFill>
              <a:latin typeface="Arial"/>
              <a:ea typeface="Arial"/>
              <a:cs typeface="Arial"/>
              <a:sym typeface="Arial"/>
            </a:endParaRPr>
          </a:p>
          <a:p>
            <a:pPr indent="0" lvl="0" marL="12700" marR="448944" rtl="0" algn="l">
              <a:lnSpc>
                <a:spcPct val="116799"/>
              </a:lnSpc>
              <a:spcBef>
                <a:spcPts val="5"/>
              </a:spcBef>
              <a:spcAft>
                <a:spcPts val="0"/>
              </a:spcAft>
              <a:buNone/>
            </a:pPr>
            <a:r>
              <a:rPr lang="en-US" sz="2300">
                <a:solidFill>
                  <a:srgbClr val="FFFFFF"/>
                </a:solidFill>
                <a:latin typeface="Arial"/>
                <a:ea typeface="Arial"/>
                <a:cs typeface="Arial"/>
                <a:sym typeface="Arial"/>
              </a:rPr>
              <a:t>We also identified a gap in the market for affordable pet food and  medication, which we plan to offer on our platform.</a:t>
            </a:r>
            <a:endParaRPr sz="23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2800">
              <a:solidFill>
                <a:schemeClr val="dk1"/>
              </a:solidFill>
              <a:latin typeface="Arial"/>
              <a:ea typeface="Arial"/>
              <a:cs typeface="Arial"/>
              <a:sym typeface="Arial"/>
            </a:endParaRPr>
          </a:p>
          <a:p>
            <a:pPr indent="0" lvl="0" marL="12700" marR="63500" rtl="0" algn="l">
              <a:lnSpc>
                <a:spcPct val="116799"/>
              </a:lnSpc>
              <a:spcBef>
                <a:spcPts val="0"/>
              </a:spcBef>
              <a:spcAft>
                <a:spcPts val="0"/>
              </a:spcAft>
              <a:buNone/>
            </a:pPr>
            <a:r>
              <a:rPr lang="en-US" sz="2300">
                <a:solidFill>
                  <a:srgbClr val="FFFFFF"/>
                </a:solidFill>
                <a:latin typeface="Arial"/>
                <a:ea typeface="Arial"/>
                <a:cs typeface="Arial"/>
                <a:sym typeface="Arial"/>
              </a:rPr>
              <a:t>pet owners in India are willing to pay a premium for high-quality pet  food and medication, but the options available in the market are  limited and expensive.</a:t>
            </a:r>
            <a:endParaRPr sz="23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0"/>
          <p:cNvSpPr/>
          <p:nvPr/>
        </p:nvSpPr>
        <p:spPr>
          <a:xfrm>
            <a:off x="3480510" y="0"/>
            <a:ext cx="14807565" cy="9245600"/>
          </a:xfrm>
          <a:custGeom>
            <a:rect b="b" l="l" r="r" t="t"/>
            <a:pathLst>
              <a:path extrusionOk="0" h="9245600" w="14807565">
                <a:moveTo>
                  <a:pt x="14807489" y="7213600"/>
                </a:moveTo>
                <a:lnTo>
                  <a:pt x="2276540" y="7213600"/>
                </a:lnTo>
                <a:lnTo>
                  <a:pt x="2232105" y="7086600"/>
                </a:lnTo>
                <a:lnTo>
                  <a:pt x="2101015" y="7086600"/>
                </a:lnTo>
                <a:lnTo>
                  <a:pt x="2058063" y="6959600"/>
                </a:lnTo>
                <a:lnTo>
                  <a:pt x="1973289" y="6959600"/>
                </a:lnTo>
                <a:lnTo>
                  <a:pt x="1931473" y="6832600"/>
                </a:lnTo>
                <a:lnTo>
                  <a:pt x="1848989" y="6832600"/>
                </a:lnTo>
                <a:lnTo>
                  <a:pt x="1808327" y="6705600"/>
                </a:lnTo>
                <a:lnTo>
                  <a:pt x="1728173" y="6705600"/>
                </a:lnTo>
                <a:lnTo>
                  <a:pt x="1688686" y="6578600"/>
                </a:lnTo>
                <a:lnTo>
                  <a:pt x="1610901" y="6578600"/>
                </a:lnTo>
                <a:lnTo>
                  <a:pt x="1572608" y="6451600"/>
                </a:lnTo>
                <a:lnTo>
                  <a:pt x="1497232" y="6451600"/>
                </a:lnTo>
                <a:lnTo>
                  <a:pt x="1460153" y="6324600"/>
                </a:lnTo>
                <a:lnTo>
                  <a:pt x="1387225" y="6324600"/>
                </a:lnTo>
                <a:lnTo>
                  <a:pt x="1351380" y="6197600"/>
                </a:lnTo>
                <a:lnTo>
                  <a:pt x="1280940" y="6197600"/>
                </a:lnTo>
                <a:lnTo>
                  <a:pt x="1246349" y="6070600"/>
                </a:lnTo>
                <a:lnTo>
                  <a:pt x="1178437" y="6070600"/>
                </a:lnTo>
                <a:lnTo>
                  <a:pt x="1145119" y="5943600"/>
                </a:lnTo>
                <a:lnTo>
                  <a:pt x="1079774" y="5943600"/>
                </a:lnTo>
                <a:lnTo>
                  <a:pt x="1047750" y="5816600"/>
                </a:lnTo>
                <a:lnTo>
                  <a:pt x="985011" y="5816600"/>
                </a:lnTo>
                <a:lnTo>
                  <a:pt x="954301" y="5689600"/>
                </a:lnTo>
                <a:lnTo>
                  <a:pt x="924033" y="5689600"/>
                </a:lnTo>
                <a:lnTo>
                  <a:pt x="894208" y="5562600"/>
                </a:lnTo>
                <a:lnTo>
                  <a:pt x="835902" y="5562600"/>
                </a:lnTo>
                <a:lnTo>
                  <a:pt x="807425" y="5435600"/>
                </a:lnTo>
                <a:lnTo>
                  <a:pt x="751831" y="5435600"/>
                </a:lnTo>
                <a:lnTo>
                  <a:pt x="724719" y="5308600"/>
                </a:lnTo>
                <a:lnTo>
                  <a:pt x="671877" y="5308600"/>
                </a:lnTo>
                <a:lnTo>
                  <a:pt x="646151" y="5181600"/>
                </a:lnTo>
                <a:lnTo>
                  <a:pt x="620892" y="5181600"/>
                </a:lnTo>
                <a:lnTo>
                  <a:pt x="596101" y="5054600"/>
                </a:lnTo>
                <a:lnTo>
                  <a:pt x="547933" y="5054600"/>
                </a:lnTo>
                <a:lnTo>
                  <a:pt x="524561" y="4927600"/>
                </a:lnTo>
                <a:lnTo>
                  <a:pt x="501667" y="4927600"/>
                </a:lnTo>
                <a:lnTo>
                  <a:pt x="479252" y="4800600"/>
                </a:lnTo>
                <a:lnTo>
                  <a:pt x="435869" y="4800600"/>
                </a:lnTo>
                <a:lnTo>
                  <a:pt x="414905" y="4673600"/>
                </a:lnTo>
                <a:lnTo>
                  <a:pt x="394431" y="4673600"/>
                </a:lnTo>
                <a:lnTo>
                  <a:pt x="374446" y="4546600"/>
                </a:lnTo>
                <a:lnTo>
                  <a:pt x="335958" y="4546600"/>
                </a:lnTo>
                <a:lnTo>
                  <a:pt x="317459" y="4419600"/>
                </a:lnTo>
                <a:lnTo>
                  <a:pt x="281960" y="4419600"/>
                </a:lnTo>
                <a:lnTo>
                  <a:pt x="264965" y="4292600"/>
                </a:lnTo>
                <a:lnTo>
                  <a:pt x="248477" y="4292600"/>
                </a:lnTo>
                <a:lnTo>
                  <a:pt x="232496" y="4165600"/>
                </a:lnTo>
                <a:lnTo>
                  <a:pt x="217026" y="4165600"/>
                </a:lnTo>
                <a:lnTo>
                  <a:pt x="202068" y="4038600"/>
                </a:lnTo>
                <a:lnTo>
                  <a:pt x="173699" y="4038600"/>
                </a:lnTo>
                <a:lnTo>
                  <a:pt x="160292" y="3911600"/>
                </a:lnTo>
                <a:lnTo>
                  <a:pt x="147407" y="3911600"/>
                </a:lnTo>
                <a:lnTo>
                  <a:pt x="135045" y="3784600"/>
                </a:lnTo>
                <a:lnTo>
                  <a:pt x="111901" y="3784600"/>
                </a:lnTo>
                <a:lnTo>
                  <a:pt x="101123" y="3657600"/>
                </a:lnTo>
                <a:lnTo>
                  <a:pt x="90877" y="3657600"/>
                </a:lnTo>
                <a:lnTo>
                  <a:pt x="81166" y="3530600"/>
                </a:lnTo>
                <a:lnTo>
                  <a:pt x="63356" y="3530600"/>
                </a:lnTo>
                <a:lnTo>
                  <a:pt x="55262" y="3403600"/>
                </a:lnTo>
                <a:lnTo>
                  <a:pt x="47712" y="3403600"/>
                </a:lnTo>
                <a:lnTo>
                  <a:pt x="40706" y="3276600"/>
                </a:lnTo>
                <a:lnTo>
                  <a:pt x="34249" y="3276600"/>
                </a:lnTo>
                <a:lnTo>
                  <a:pt x="28342" y="3149600"/>
                </a:lnTo>
                <a:lnTo>
                  <a:pt x="18185" y="3149600"/>
                </a:lnTo>
                <a:lnTo>
                  <a:pt x="13941" y="3022600"/>
                </a:lnTo>
                <a:lnTo>
                  <a:pt x="10255" y="3022600"/>
                </a:lnTo>
                <a:lnTo>
                  <a:pt x="7131" y="2895600"/>
                </a:lnTo>
                <a:lnTo>
                  <a:pt x="4569" y="2895600"/>
                </a:lnTo>
                <a:lnTo>
                  <a:pt x="2573" y="2768600"/>
                </a:lnTo>
                <a:lnTo>
                  <a:pt x="286" y="2768600"/>
                </a:lnTo>
                <a:lnTo>
                  <a:pt x="0" y="2641600"/>
                </a:lnTo>
                <a:lnTo>
                  <a:pt x="286" y="2641600"/>
                </a:lnTo>
                <a:lnTo>
                  <a:pt x="1145" y="2514600"/>
                </a:lnTo>
                <a:lnTo>
                  <a:pt x="2573" y="2514600"/>
                </a:lnTo>
                <a:lnTo>
                  <a:pt x="4569" y="2387600"/>
                </a:lnTo>
                <a:lnTo>
                  <a:pt x="10255" y="2387600"/>
                </a:lnTo>
                <a:lnTo>
                  <a:pt x="13941" y="2260600"/>
                </a:lnTo>
                <a:lnTo>
                  <a:pt x="18185" y="2260600"/>
                </a:lnTo>
                <a:lnTo>
                  <a:pt x="22986" y="2133600"/>
                </a:lnTo>
                <a:lnTo>
                  <a:pt x="28342" y="2133600"/>
                </a:lnTo>
                <a:lnTo>
                  <a:pt x="34249" y="2006600"/>
                </a:lnTo>
                <a:lnTo>
                  <a:pt x="47712" y="2006600"/>
                </a:lnTo>
                <a:lnTo>
                  <a:pt x="55262" y="1879600"/>
                </a:lnTo>
                <a:lnTo>
                  <a:pt x="63356" y="1879600"/>
                </a:lnTo>
                <a:lnTo>
                  <a:pt x="71992" y="1752600"/>
                </a:lnTo>
                <a:lnTo>
                  <a:pt x="81166" y="1752600"/>
                </a:lnTo>
                <a:lnTo>
                  <a:pt x="90877" y="1625600"/>
                </a:lnTo>
                <a:lnTo>
                  <a:pt x="111901" y="1625600"/>
                </a:lnTo>
                <a:lnTo>
                  <a:pt x="123209" y="1498600"/>
                </a:lnTo>
                <a:lnTo>
                  <a:pt x="135045" y="1498600"/>
                </a:lnTo>
                <a:lnTo>
                  <a:pt x="147407" y="1371600"/>
                </a:lnTo>
                <a:lnTo>
                  <a:pt x="173699" y="1371600"/>
                </a:lnTo>
                <a:lnTo>
                  <a:pt x="187625" y="1244600"/>
                </a:lnTo>
                <a:lnTo>
                  <a:pt x="202068" y="1244600"/>
                </a:lnTo>
                <a:lnTo>
                  <a:pt x="217026" y="1117600"/>
                </a:lnTo>
                <a:lnTo>
                  <a:pt x="248477" y="1117600"/>
                </a:lnTo>
                <a:lnTo>
                  <a:pt x="264965" y="990600"/>
                </a:lnTo>
                <a:lnTo>
                  <a:pt x="281960" y="990600"/>
                </a:lnTo>
                <a:lnTo>
                  <a:pt x="299459" y="863600"/>
                </a:lnTo>
                <a:lnTo>
                  <a:pt x="335958" y="863600"/>
                </a:lnTo>
                <a:lnTo>
                  <a:pt x="354955" y="736600"/>
                </a:lnTo>
                <a:lnTo>
                  <a:pt x="374446" y="736600"/>
                </a:lnTo>
                <a:lnTo>
                  <a:pt x="394431" y="609600"/>
                </a:lnTo>
                <a:lnTo>
                  <a:pt x="435869" y="609600"/>
                </a:lnTo>
                <a:lnTo>
                  <a:pt x="457318" y="482600"/>
                </a:lnTo>
                <a:lnTo>
                  <a:pt x="479252" y="482600"/>
                </a:lnTo>
                <a:lnTo>
                  <a:pt x="501667" y="355600"/>
                </a:lnTo>
                <a:lnTo>
                  <a:pt x="547933" y="355600"/>
                </a:lnTo>
                <a:lnTo>
                  <a:pt x="571781" y="228600"/>
                </a:lnTo>
                <a:lnTo>
                  <a:pt x="596101" y="228600"/>
                </a:lnTo>
                <a:lnTo>
                  <a:pt x="620892" y="101600"/>
                </a:lnTo>
                <a:lnTo>
                  <a:pt x="671877" y="101600"/>
                </a:lnTo>
                <a:lnTo>
                  <a:pt x="695448" y="0"/>
                </a:lnTo>
                <a:lnTo>
                  <a:pt x="14807489" y="0"/>
                </a:lnTo>
                <a:lnTo>
                  <a:pt x="14807489" y="7213600"/>
                </a:lnTo>
                <a:close/>
              </a:path>
              <a:path extrusionOk="0" h="9245600" w="14807565">
                <a:moveTo>
                  <a:pt x="14687327" y="7340600"/>
                </a:moveTo>
                <a:lnTo>
                  <a:pt x="2412025" y="7340600"/>
                </a:lnTo>
                <a:lnTo>
                  <a:pt x="2366502" y="7213600"/>
                </a:lnTo>
                <a:lnTo>
                  <a:pt x="14732850" y="7213600"/>
                </a:lnTo>
                <a:lnTo>
                  <a:pt x="14687327" y="7340600"/>
                </a:lnTo>
                <a:close/>
              </a:path>
              <a:path extrusionOk="0" h="9245600" w="14807565">
                <a:moveTo>
                  <a:pt x="14501671" y="7467600"/>
                </a:moveTo>
                <a:lnTo>
                  <a:pt x="2597682" y="7467600"/>
                </a:lnTo>
                <a:lnTo>
                  <a:pt x="2550738" y="7340600"/>
                </a:lnTo>
                <a:lnTo>
                  <a:pt x="14548615" y="7340600"/>
                </a:lnTo>
                <a:lnTo>
                  <a:pt x="14501671" y="7467600"/>
                </a:lnTo>
                <a:close/>
              </a:path>
              <a:path extrusionOk="0" h="9245600" w="14807565">
                <a:moveTo>
                  <a:pt x="14358749" y="7594600"/>
                </a:moveTo>
                <a:lnTo>
                  <a:pt x="2740605" y="7594600"/>
                </a:lnTo>
                <a:lnTo>
                  <a:pt x="2692618" y="7467600"/>
                </a:lnTo>
                <a:lnTo>
                  <a:pt x="14406736" y="7467600"/>
                </a:lnTo>
                <a:lnTo>
                  <a:pt x="14358749" y="7594600"/>
                </a:lnTo>
                <a:close/>
              </a:path>
              <a:path extrusionOk="0" h="9245600" w="14807565">
                <a:moveTo>
                  <a:pt x="14163392" y="7721600"/>
                </a:moveTo>
                <a:lnTo>
                  <a:pt x="2935961" y="7721600"/>
                </a:lnTo>
                <a:lnTo>
                  <a:pt x="2886615" y="7594600"/>
                </a:lnTo>
                <a:lnTo>
                  <a:pt x="14212738" y="7594600"/>
                </a:lnTo>
                <a:lnTo>
                  <a:pt x="14163392" y="7721600"/>
                </a:lnTo>
                <a:close/>
              </a:path>
              <a:path extrusionOk="0" h="9245600" w="14807565">
                <a:moveTo>
                  <a:pt x="13962686" y="7848600"/>
                </a:moveTo>
                <a:lnTo>
                  <a:pt x="3136668" y="7848600"/>
                </a:lnTo>
                <a:lnTo>
                  <a:pt x="3085997" y="7721600"/>
                </a:lnTo>
                <a:lnTo>
                  <a:pt x="14013357" y="7721600"/>
                </a:lnTo>
                <a:lnTo>
                  <a:pt x="13962686" y="7848600"/>
                </a:lnTo>
                <a:close/>
              </a:path>
              <a:path extrusionOk="0" h="9245600" w="14807565">
                <a:moveTo>
                  <a:pt x="13756772" y="7975600"/>
                </a:moveTo>
                <a:lnTo>
                  <a:pt x="3342582" y="7975600"/>
                </a:lnTo>
                <a:lnTo>
                  <a:pt x="3290623" y="7848600"/>
                </a:lnTo>
                <a:lnTo>
                  <a:pt x="13808731" y="7848600"/>
                </a:lnTo>
                <a:lnTo>
                  <a:pt x="13756772" y="7975600"/>
                </a:lnTo>
                <a:close/>
              </a:path>
              <a:path extrusionOk="0" h="9245600" w="14807565">
                <a:moveTo>
                  <a:pt x="13545790" y="8102600"/>
                </a:moveTo>
                <a:lnTo>
                  <a:pt x="3553565" y="8102600"/>
                </a:lnTo>
                <a:lnTo>
                  <a:pt x="3500352" y="7975600"/>
                </a:lnTo>
                <a:lnTo>
                  <a:pt x="13599003" y="7975600"/>
                </a:lnTo>
                <a:lnTo>
                  <a:pt x="13545790" y="8102600"/>
                </a:lnTo>
                <a:close/>
              </a:path>
              <a:path extrusionOk="0" h="9245600" w="14807565">
                <a:moveTo>
                  <a:pt x="13329881" y="8229600"/>
                </a:moveTo>
                <a:lnTo>
                  <a:pt x="3769474" y="8229600"/>
                </a:lnTo>
                <a:lnTo>
                  <a:pt x="3715043" y="8102600"/>
                </a:lnTo>
                <a:lnTo>
                  <a:pt x="13384312" y="8102600"/>
                </a:lnTo>
                <a:lnTo>
                  <a:pt x="13329881" y="8229600"/>
                </a:lnTo>
                <a:close/>
              </a:path>
              <a:path extrusionOk="0" h="9245600" w="14807565">
                <a:moveTo>
                  <a:pt x="13053280" y="8356600"/>
                </a:moveTo>
                <a:lnTo>
                  <a:pt x="4046075" y="8356600"/>
                </a:lnTo>
                <a:lnTo>
                  <a:pt x="3990170" y="8229600"/>
                </a:lnTo>
                <a:lnTo>
                  <a:pt x="13109185" y="8229600"/>
                </a:lnTo>
                <a:lnTo>
                  <a:pt x="13053280" y="8356600"/>
                </a:lnTo>
                <a:close/>
              </a:path>
              <a:path extrusionOk="0" h="9245600" w="14807565">
                <a:moveTo>
                  <a:pt x="12769476" y="8483600"/>
                </a:moveTo>
                <a:lnTo>
                  <a:pt x="4329879" y="8483600"/>
                </a:lnTo>
                <a:lnTo>
                  <a:pt x="4272555" y="8356600"/>
                </a:lnTo>
                <a:lnTo>
                  <a:pt x="12826800" y="8356600"/>
                </a:lnTo>
                <a:lnTo>
                  <a:pt x="12769476" y="8483600"/>
                </a:lnTo>
                <a:close/>
              </a:path>
              <a:path extrusionOk="0" h="9245600" w="14807565">
                <a:moveTo>
                  <a:pt x="12478744" y="8610600"/>
                </a:moveTo>
                <a:lnTo>
                  <a:pt x="4620611" y="8610600"/>
                </a:lnTo>
                <a:lnTo>
                  <a:pt x="4561923" y="8483600"/>
                </a:lnTo>
                <a:lnTo>
                  <a:pt x="12537432" y="8483600"/>
                </a:lnTo>
                <a:lnTo>
                  <a:pt x="12478744" y="8610600"/>
                </a:lnTo>
                <a:close/>
              </a:path>
              <a:path extrusionOk="0" h="9245600" w="14807565">
                <a:moveTo>
                  <a:pt x="12181359" y="8737600"/>
                </a:moveTo>
                <a:lnTo>
                  <a:pt x="4917996" y="8737600"/>
                </a:lnTo>
                <a:lnTo>
                  <a:pt x="4858000" y="8610600"/>
                </a:lnTo>
                <a:lnTo>
                  <a:pt x="12241355" y="8610600"/>
                </a:lnTo>
                <a:lnTo>
                  <a:pt x="12181359" y="8737600"/>
                </a:lnTo>
                <a:close/>
              </a:path>
              <a:path extrusionOk="0" h="9245600" w="14807565">
                <a:moveTo>
                  <a:pt x="11816102" y="8864600"/>
                </a:moveTo>
                <a:lnTo>
                  <a:pt x="5283253" y="8864600"/>
                </a:lnTo>
                <a:lnTo>
                  <a:pt x="5221759" y="8737600"/>
                </a:lnTo>
                <a:lnTo>
                  <a:pt x="11877596" y="8737600"/>
                </a:lnTo>
                <a:lnTo>
                  <a:pt x="11816102" y="8864600"/>
                </a:lnTo>
                <a:close/>
              </a:path>
              <a:path extrusionOk="0" h="9245600" w="14807565">
                <a:moveTo>
                  <a:pt x="11378994" y="8991600"/>
                </a:moveTo>
                <a:lnTo>
                  <a:pt x="5720359" y="8991600"/>
                </a:lnTo>
                <a:lnTo>
                  <a:pt x="5657218" y="8864600"/>
                </a:lnTo>
                <a:lnTo>
                  <a:pt x="11442135" y="8864600"/>
                </a:lnTo>
                <a:lnTo>
                  <a:pt x="11378994" y="8991600"/>
                </a:lnTo>
                <a:close/>
              </a:path>
              <a:path extrusionOk="0" h="9245600" w="14807565">
                <a:moveTo>
                  <a:pt x="10865895" y="9118600"/>
                </a:moveTo>
                <a:lnTo>
                  <a:pt x="6233457" y="9118600"/>
                </a:lnTo>
                <a:lnTo>
                  <a:pt x="6168566" y="8991600"/>
                </a:lnTo>
                <a:lnTo>
                  <a:pt x="10930787" y="8991600"/>
                </a:lnTo>
                <a:lnTo>
                  <a:pt x="10865895" y="9118600"/>
                </a:lnTo>
                <a:close/>
              </a:path>
              <a:path extrusionOk="0" h="9245600" w="14807565">
                <a:moveTo>
                  <a:pt x="10205851" y="9245600"/>
                </a:moveTo>
                <a:lnTo>
                  <a:pt x="6893500" y="9245600"/>
                </a:lnTo>
                <a:lnTo>
                  <a:pt x="6826618" y="9118600"/>
                </a:lnTo>
                <a:lnTo>
                  <a:pt x="10272733" y="9118600"/>
                </a:lnTo>
                <a:lnTo>
                  <a:pt x="10205851" y="9245600"/>
                </a:lnTo>
                <a:close/>
              </a:path>
            </a:pathLst>
          </a:custGeom>
          <a:solidFill>
            <a:srgbClr val="000000">
              <a:alpha val="470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0"/>
          <p:cNvSpPr/>
          <p:nvPr/>
        </p:nvSpPr>
        <p:spPr>
          <a:xfrm>
            <a:off x="1053915" y="2883907"/>
            <a:ext cx="1848485" cy="1848485"/>
          </a:xfrm>
          <a:custGeom>
            <a:rect b="b" l="l" r="r" t="t"/>
            <a:pathLst>
              <a:path extrusionOk="0" h="1848485" w="1848485">
                <a:moveTo>
                  <a:pt x="713652" y="1764357"/>
                </a:moveTo>
                <a:lnTo>
                  <a:pt x="83576" y="1134282"/>
                </a:lnTo>
                <a:lnTo>
                  <a:pt x="36521" y="1069632"/>
                </a:lnTo>
                <a:lnTo>
                  <a:pt x="18260" y="1028877"/>
                </a:lnTo>
                <a:lnTo>
                  <a:pt x="6086" y="986403"/>
                </a:lnTo>
                <a:lnTo>
                  <a:pt x="0" y="942896"/>
                </a:lnTo>
                <a:lnTo>
                  <a:pt x="0" y="899046"/>
                </a:lnTo>
                <a:lnTo>
                  <a:pt x="6086" y="855540"/>
                </a:lnTo>
                <a:lnTo>
                  <a:pt x="18260" y="813066"/>
                </a:lnTo>
                <a:lnTo>
                  <a:pt x="36521" y="772311"/>
                </a:lnTo>
                <a:lnTo>
                  <a:pt x="60868" y="733963"/>
                </a:lnTo>
                <a:lnTo>
                  <a:pt x="91302" y="698712"/>
                </a:lnTo>
                <a:lnTo>
                  <a:pt x="698714" y="91303"/>
                </a:lnTo>
                <a:lnTo>
                  <a:pt x="733968" y="60868"/>
                </a:lnTo>
                <a:lnTo>
                  <a:pt x="772316" y="36521"/>
                </a:lnTo>
                <a:lnTo>
                  <a:pt x="813071" y="18260"/>
                </a:lnTo>
                <a:lnTo>
                  <a:pt x="855545" y="6086"/>
                </a:lnTo>
                <a:lnTo>
                  <a:pt x="899050" y="0"/>
                </a:lnTo>
                <a:lnTo>
                  <a:pt x="942899" y="0"/>
                </a:lnTo>
                <a:lnTo>
                  <a:pt x="986404" y="6086"/>
                </a:lnTo>
                <a:lnTo>
                  <a:pt x="1028878" y="18260"/>
                </a:lnTo>
                <a:lnTo>
                  <a:pt x="1069633" y="36521"/>
                </a:lnTo>
                <a:lnTo>
                  <a:pt x="1107981" y="60868"/>
                </a:lnTo>
                <a:lnTo>
                  <a:pt x="1143235" y="91303"/>
                </a:lnTo>
                <a:lnTo>
                  <a:pt x="1756577" y="704655"/>
                </a:lnTo>
                <a:lnTo>
                  <a:pt x="1787011" y="739906"/>
                </a:lnTo>
                <a:lnTo>
                  <a:pt x="1811358" y="778252"/>
                </a:lnTo>
                <a:lnTo>
                  <a:pt x="1829618" y="819004"/>
                </a:lnTo>
                <a:lnTo>
                  <a:pt x="1841792" y="861476"/>
                </a:lnTo>
                <a:lnTo>
                  <a:pt x="1847878" y="904980"/>
                </a:lnTo>
                <a:lnTo>
                  <a:pt x="1847878" y="948828"/>
                </a:lnTo>
                <a:lnTo>
                  <a:pt x="1841791" y="992333"/>
                </a:lnTo>
                <a:lnTo>
                  <a:pt x="1829618" y="1034808"/>
                </a:lnTo>
                <a:lnTo>
                  <a:pt x="1811358" y="1075564"/>
                </a:lnTo>
                <a:lnTo>
                  <a:pt x="1787011" y="1113916"/>
                </a:lnTo>
                <a:lnTo>
                  <a:pt x="1136547" y="1767474"/>
                </a:lnTo>
                <a:lnTo>
                  <a:pt x="1075563" y="1811358"/>
                </a:lnTo>
                <a:lnTo>
                  <a:pt x="1034808" y="1829618"/>
                </a:lnTo>
                <a:lnTo>
                  <a:pt x="992334" y="1841790"/>
                </a:lnTo>
                <a:lnTo>
                  <a:pt x="948829" y="1847877"/>
                </a:lnTo>
                <a:lnTo>
                  <a:pt x="904980" y="1847877"/>
                </a:lnTo>
                <a:lnTo>
                  <a:pt x="861474" y="1841790"/>
                </a:lnTo>
                <a:lnTo>
                  <a:pt x="819000" y="1829618"/>
                </a:lnTo>
                <a:lnTo>
                  <a:pt x="778245" y="1811358"/>
                </a:lnTo>
                <a:lnTo>
                  <a:pt x="739897" y="1787013"/>
                </a:lnTo>
                <a:lnTo>
                  <a:pt x="713652" y="1764357"/>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10"/>
          <p:cNvSpPr/>
          <p:nvPr/>
        </p:nvSpPr>
        <p:spPr>
          <a:xfrm>
            <a:off x="5296112" y="2229054"/>
            <a:ext cx="1848485" cy="1848485"/>
          </a:xfrm>
          <a:custGeom>
            <a:rect b="b" l="l" r="r" t="t"/>
            <a:pathLst>
              <a:path extrusionOk="0" h="1848485" w="1848484">
                <a:moveTo>
                  <a:pt x="713665" y="1764363"/>
                </a:moveTo>
                <a:lnTo>
                  <a:pt x="83693" y="1134392"/>
                </a:lnTo>
                <a:lnTo>
                  <a:pt x="36527" y="1069625"/>
                </a:lnTo>
                <a:lnTo>
                  <a:pt x="18261" y="1028865"/>
                </a:lnTo>
                <a:lnTo>
                  <a:pt x="6085" y="986387"/>
                </a:lnTo>
                <a:lnTo>
                  <a:pt x="0" y="942883"/>
                </a:lnTo>
                <a:lnTo>
                  <a:pt x="2" y="899037"/>
                </a:lnTo>
                <a:lnTo>
                  <a:pt x="6091" y="855536"/>
                </a:lnTo>
                <a:lnTo>
                  <a:pt x="18267" y="813067"/>
                </a:lnTo>
                <a:lnTo>
                  <a:pt x="36528" y="772317"/>
                </a:lnTo>
                <a:lnTo>
                  <a:pt x="60879" y="733970"/>
                </a:lnTo>
                <a:lnTo>
                  <a:pt x="91319" y="698714"/>
                </a:lnTo>
                <a:lnTo>
                  <a:pt x="698724" y="91303"/>
                </a:lnTo>
                <a:lnTo>
                  <a:pt x="733979" y="60867"/>
                </a:lnTo>
                <a:lnTo>
                  <a:pt x="772325" y="36520"/>
                </a:lnTo>
                <a:lnTo>
                  <a:pt x="813079" y="18260"/>
                </a:lnTo>
                <a:lnTo>
                  <a:pt x="855553" y="6086"/>
                </a:lnTo>
                <a:lnTo>
                  <a:pt x="899059" y="0"/>
                </a:lnTo>
                <a:lnTo>
                  <a:pt x="942909" y="0"/>
                </a:lnTo>
                <a:lnTo>
                  <a:pt x="986416" y="6087"/>
                </a:lnTo>
                <a:lnTo>
                  <a:pt x="1028893" y="18262"/>
                </a:lnTo>
                <a:lnTo>
                  <a:pt x="1069655" y="36527"/>
                </a:lnTo>
                <a:lnTo>
                  <a:pt x="1108037" y="60907"/>
                </a:lnTo>
                <a:lnTo>
                  <a:pt x="1143244" y="91303"/>
                </a:lnTo>
                <a:lnTo>
                  <a:pt x="1756651" y="704709"/>
                </a:lnTo>
                <a:lnTo>
                  <a:pt x="1787036" y="739912"/>
                </a:lnTo>
                <a:lnTo>
                  <a:pt x="1811374" y="778250"/>
                </a:lnTo>
                <a:lnTo>
                  <a:pt x="1829631" y="819002"/>
                </a:lnTo>
                <a:lnTo>
                  <a:pt x="1841803" y="861474"/>
                </a:lnTo>
                <a:lnTo>
                  <a:pt x="1847890" y="904980"/>
                </a:lnTo>
                <a:lnTo>
                  <a:pt x="1847890" y="948831"/>
                </a:lnTo>
                <a:lnTo>
                  <a:pt x="1841803" y="992337"/>
                </a:lnTo>
                <a:lnTo>
                  <a:pt x="1829630" y="1034812"/>
                </a:lnTo>
                <a:lnTo>
                  <a:pt x="1811370" y="1075567"/>
                </a:lnTo>
                <a:lnTo>
                  <a:pt x="1787024" y="1113916"/>
                </a:lnTo>
                <a:lnTo>
                  <a:pt x="1136753" y="1767280"/>
                </a:lnTo>
                <a:lnTo>
                  <a:pt x="1075558" y="1811350"/>
                </a:lnTo>
                <a:lnTo>
                  <a:pt x="1034800" y="1829611"/>
                </a:lnTo>
                <a:lnTo>
                  <a:pt x="992323" y="1841783"/>
                </a:lnTo>
                <a:lnTo>
                  <a:pt x="948816" y="1847868"/>
                </a:lnTo>
                <a:lnTo>
                  <a:pt x="904966" y="1847865"/>
                </a:lnTo>
                <a:lnTo>
                  <a:pt x="861462" y="1841776"/>
                </a:lnTo>
                <a:lnTo>
                  <a:pt x="818994" y="1829604"/>
                </a:lnTo>
                <a:lnTo>
                  <a:pt x="778248" y="1811349"/>
                </a:lnTo>
                <a:lnTo>
                  <a:pt x="739896" y="1787003"/>
                </a:lnTo>
                <a:lnTo>
                  <a:pt x="713665" y="1764363"/>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10"/>
          <p:cNvSpPr/>
          <p:nvPr/>
        </p:nvSpPr>
        <p:spPr>
          <a:xfrm>
            <a:off x="9720458" y="2788645"/>
            <a:ext cx="1848485" cy="1848485"/>
          </a:xfrm>
          <a:custGeom>
            <a:rect b="b" l="l" r="r" t="t"/>
            <a:pathLst>
              <a:path extrusionOk="0" h="1848485" w="1848484">
                <a:moveTo>
                  <a:pt x="713430" y="1764148"/>
                </a:moveTo>
                <a:lnTo>
                  <a:pt x="83543" y="1134261"/>
                </a:lnTo>
                <a:lnTo>
                  <a:pt x="36515" y="1069627"/>
                </a:lnTo>
                <a:lnTo>
                  <a:pt x="18259" y="1028876"/>
                </a:lnTo>
                <a:lnTo>
                  <a:pt x="6086" y="986401"/>
                </a:lnTo>
                <a:lnTo>
                  <a:pt x="0" y="942896"/>
                </a:lnTo>
                <a:lnTo>
                  <a:pt x="0" y="899048"/>
                </a:lnTo>
                <a:lnTo>
                  <a:pt x="6086" y="855545"/>
                </a:lnTo>
                <a:lnTo>
                  <a:pt x="18259" y="813073"/>
                </a:lnTo>
                <a:lnTo>
                  <a:pt x="36519" y="772319"/>
                </a:lnTo>
                <a:lnTo>
                  <a:pt x="60871" y="733967"/>
                </a:lnTo>
                <a:lnTo>
                  <a:pt x="91296" y="698723"/>
                </a:lnTo>
                <a:lnTo>
                  <a:pt x="698707" y="91298"/>
                </a:lnTo>
                <a:lnTo>
                  <a:pt x="733961" y="60863"/>
                </a:lnTo>
                <a:lnTo>
                  <a:pt x="772309" y="36517"/>
                </a:lnTo>
                <a:lnTo>
                  <a:pt x="813063" y="18258"/>
                </a:lnTo>
                <a:lnTo>
                  <a:pt x="855538" y="6085"/>
                </a:lnTo>
                <a:lnTo>
                  <a:pt x="899045" y="0"/>
                </a:lnTo>
                <a:lnTo>
                  <a:pt x="942896" y="1"/>
                </a:lnTo>
                <a:lnTo>
                  <a:pt x="986405" y="6090"/>
                </a:lnTo>
                <a:lnTo>
                  <a:pt x="1028885" y="18268"/>
                </a:lnTo>
                <a:lnTo>
                  <a:pt x="1069652" y="36540"/>
                </a:lnTo>
                <a:lnTo>
                  <a:pt x="1107969" y="60868"/>
                </a:lnTo>
                <a:lnTo>
                  <a:pt x="1143222" y="91303"/>
                </a:lnTo>
                <a:lnTo>
                  <a:pt x="1756667" y="704748"/>
                </a:lnTo>
                <a:lnTo>
                  <a:pt x="1787025" y="739924"/>
                </a:lnTo>
                <a:lnTo>
                  <a:pt x="1811358" y="778256"/>
                </a:lnTo>
                <a:lnTo>
                  <a:pt x="1829612" y="819005"/>
                </a:lnTo>
                <a:lnTo>
                  <a:pt x="1841782" y="861476"/>
                </a:lnTo>
                <a:lnTo>
                  <a:pt x="1847867" y="904980"/>
                </a:lnTo>
                <a:lnTo>
                  <a:pt x="1847866" y="948829"/>
                </a:lnTo>
                <a:lnTo>
                  <a:pt x="1841779" y="992335"/>
                </a:lnTo>
                <a:lnTo>
                  <a:pt x="1829605" y="1034809"/>
                </a:lnTo>
                <a:lnTo>
                  <a:pt x="1811344" y="1075564"/>
                </a:lnTo>
                <a:lnTo>
                  <a:pt x="1786997" y="1113912"/>
                </a:lnTo>
                <a:lnTo>
                  <a:pt x="1136588" y="1767420"/>
                </a:lnTo>
                <a:lnTo>
                  <a:pt x="1075552" y="1811355"/>
                </a:lnTo>
                <a:lnTo>
                  <a:pt x="1034797" y="1829617"/>
                </a:lnTo>
                <a:lnTo>
                  <a:pt x="992323" y="1841793"/>
                </a:lnTo>
                <a:lnTo>
                  <a:pt x="948818" y="1847881"/>
                </a:lnTo>
                <a:lnTo>
                  <a:pt x="904970" y="1847881"/>
                </a:lnTo>
                <a:lnTo>
                  <a:pt x="861466" y="1841793"/>
                </a:lnTo>
                <a:lnTo>
                  <a:pt x="818995" y="1829617"/>
                </a:lnTo>
                <a:lnTo>
                  <a:pt x="778233" y="1811348"/>
                </a:lnTo>
                <a:lnTo>
                  <a:pt x="739896" y="1787002"/>
                </a:lnTo>
                <a:lnTo>
                  <a:pt x="713430" y="1764148"/>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0"/>
          <p:cNvSpPr/>
          <p:nvPr/>
        </p:nvSpPr>
        <p:spPr>
          <a:xfrm>
            <a:off x="14382953" y="2229047"/>
            <a:ext cx="1848485" cy="1848485"/>
          </a:xfrm>
          <a:custGeom>
            <a:rect b="b" l="l" r="r" t="t"/>
            <a:pathLst>
              <a:path extrusionOk="0" h="1848485" w="1848484">
                <a:moveTo>
                  <a:pt x="713507" y="1764228"/>
                </a:moveTo>
                <a:lnTo>
                  <a:pt x="83647" y="1134368"/>
                </a:lnTo>
                <a:lnTo>
                  <a:pt x="36518" y="1069629"/>
                </a:lnTo>
                <a:lnTo>
                  <a:pt x="18259" y="1028874"/>
                </a:lnTo>
                <a:lnTo>
                  <a:pt x="6086" y="986400"/>
                </a:lnTo>
                <a:lnTo>
                  <a:pt x="0" y="942894"/>
                </a:lnTo>
                <a:lnTo>
                  <a:pt x="0" y="899044"/>
                </a:lnTo>
                <a:lnTo>
                  <a:pt x="6086" y="855539"/>
                </a:lnTo>
                <a:lnTo>
                  <a:pt x="18259" y="813065"/>
                </a:lnTo>
                <a:lnTo>
                  <a:pt x="36518" y="772311"/>
                </a:lnTo>
                <a:lnTo>
                  <a:pt x="60864" y="733965"/>
                </a:lnTo>
                <a:lnTo>
                  <a:pt x="91183" y="698845"/>
                </a:lnTo>
                <a:lnTo>
                  <a:pt x="698748" y="91262"/>
                </a:lnTo>
                <a:lnTo>
                  <a:pt x="733954" y="60868"/>
                </a:lnTo>
                <a:lnTo>
                  <a:pt x="772301" y="36521"/>
                </a:lnTo>
                <a:lnTo>
                  <a:pt x="813056" y="18260"/>
                </a:lnTo>
                <a:lnTo>
                  <a:pt x="855530" y="6086"/>
                </a:lnTo>
                <a:lnTo>
                  <a:pt x="899036" y="0"/>
                </a:lnTo>
                <a:lnTo>
                  <a:pt x="942887" y="0"/>
                </a:lnTo>
                <a:lnTo>
                  <a:pt x="986393" y="6086"/>
                </a:lnTo>
                <a:lnTo>
                  <a:pt x="1028867" y="18260"/>
                </a:lnTo>
                <a:lnTo>
                  <a:pt x="1069624" y="36522"/>
                </a:lnTo>
                <a:lnTo>
                  <a:pt x="1108003" y="60897"/>
                </a:lnTo>
                <a:lnTo>
                  <a:pt x="1143222" y="91303"/>
                </a:lnTo>
                <a:lnTo>
                  <a:pt x="1756628" y="704709"/>
                </a:lnTo>
                <a:lnTo>
                  <a:pt x="1787011" y="739910"/>
                </a:lnTo>
                <a:lnTo>
                  <a:pt x="1811349" y="778248"/>
                </a:lnTo>
                <a:lnTo>
                  <a:pt x="1829608" y="819003"/>
                </a:lnTo>
                <a:lnTo>
                  <a:pt x="1841781" y="861478"/>
                </a:lnTo>
                <a:lnTo>
                  <a:pt x="1847867" y="904985"/>
                </a:lnTo>
                <a:lnTo>
                  <a:pt x="1847867" y="948836"/>
                </a:lnTo>
                <a:lnTo>
                  <a:pt x="1841781" y="992343"/>
                </a:lnTo>
                <a:lnTo>
                  <a:pt x="1829608" y="1034817"/>
                </a:lnTo>
                <a:lnTo>
                  <a:pt x="1811348" y="1075572"/>
                </a:lnTo>
                <a:lnTo>
                  <a:pt x="1787003" y="1113920"/>
                </a:lnTo>
                <a:lnTo>
                  <a:pt x="1136521" y="1767491"/>
                </a:lnTo>
                <a:lnTo>
                  <a:pt x="1075554" y="1811355"/>
                </a:lnTo>
                <a:lnTo>
                  <a:pt x="1034797" y="1829615"/>
                </a:lnTo>
                <a:lnTo>
                  <a:pt x="992323" y="1841787"/>
                </a:lnTo>
                <a:lnTo>
                  <a:pt x="948818" y="1847874"/>
                </a:lnTo>
                <a:lnTo>
                  <a:pt x="904970" y="1847874"/>
                </a:lnTo>
                <a:lnTo>
                  <a:pt x="861466" y="1841787"/>
                </a:lnTo>
                <a:lnTo>
                  <a:pt x="818995" y="1829615"/>
                </a:lnTo>
                <a:lnTo>
                  <a:pt x="778242" y="1811355"/>
                </a:lnTo>
                <a:lnTo>
                  <a:pt x="739896" y="1787010"/>
                </a:lnTo>
                <a:lnTo>
                  <a:pt x="713507" y="1764228"/>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0"/>
          <p:cNvSpPr txBox="1"/>
          <p:nvPr/>
        </p:nvSpPr>
        <p:spPr>
          <a:xfrm>
            <a:off x="1480909" y="3282401"/>
            <a:ext cx="994410" cy="93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6000">
                <a:solidFill>
                  <a:srgbClr val="EDEDED"/>
                </a:solidFill>
                <a:latin typeface="Arial"/>
                <a:ea typeface="Arial"/>
                <a:cs typeface="Arial"/>
                <a:sym typeface="Arial"/>
              </a:rPr>
              <a:t>FP</a:t>
            </a:r>
            <a:endParaRPr sz="6000">
              <a:solidFill>
                <a:schemeClr val="dk1"/>
              </a:solidFill>
              <a:latin typeface="Arial"/>
              <a:ea typeface="Arial"/>
              <a:cs typeface="Arial"/>
              <a:sym typeface="Arial"/>
            </a:endParaRPr>
          </a:p>
        </p:txBody>
      </p:sp>
      <p:sp>
        <p:nvSpPr>
          <p:cNvPr id="136" name="Google Shape;136;p10"/>
          <p:cNvSpPr txBox="1"/>
          <p:nvPr/>
        </p:nvSpPr>
        <p:spPr>
          <a:xfrm>
            <a:off x="5627245" y="2587844"/>
            <a:ext cx="1242695" cy="93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6000">
                <a:solidFill>
                  <a:srgbClr val="EDEDED"/>
                </a:solidFill>
                <a:latin typeface="Arial"/>
                <a:ea typeface="Arial"/>
                <a:cs typeface="Arial"/>
                <a:sym typeface="Arial"/>
              </a:rPr>
              <a:t>MP</a:t>
            </a:r>
            <a:endParaRPr sz="6000">
              <a:solidFill>
                <a:schemeClr val="dk1"/>
              </a:solidFill>
              <a:latin typeface="Arial"/>
              <a:ea typeface="Arial"/>
              <a:cs typeface="Arial"/>
              <a:sym typeface="Arial"/>
            </a:endParaRPr>
          </a:p>
        </p:txBody>
      </p:sp>
      <p:sp>
        <p:nvSpPr>
          <p:cNvPr id="137" name="Google Shape;137;p10"/>
          <p:cNvSpPr txBox="1"/>
          <p:nvPr/>
        </p:nvSpPr>
        <p:spPr>
          <a:xfrm>
            <a:off x="10081954" y="3137925"/>
            <a:ext cx="1125220" cy="93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6000">
                <a:solidFill>
                  <a:srgbClr val="EDEDED"/>
                </a:solidFill>
                <a:latin typeface="Arial"/>
                <a:ea typeface="Arial"/>
                <a:cs typeface="Arial"/>
                <a:sym typeface="Arial"/>
              </a:rPr>
              <a:t>OP</a:t>
            </a:r>
            <a:endParaRPr sz="6000">
              <a:solidFill>
                <a:schemeClr val="dk1"/>
              </a:solidFill>
              <a:latin typeface="Arial"/>
              <a:ea typeface="Arial"/>
              <a:cs typeface="Arial"/>
              <a:sym typeface="Arial"/>
            </a:endParaRPr>
          </a:p>
        </p:txBody>
      </p:sp>
      <p:sp>
        <p:nvSpPr>
          <p:cNvPr id="138" name="Google Shape;138;p10"/>
          <p:cNvSpPr txBox="1"/>
          <p:nvPr/>
        </p:nvSpPr>
        <p:spPr>
          <a:xfrm>
            <a:off x="14735489" y="2718241"/>
            <a:ext cx="1275080" cy="7569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4800">
                <a:solidFill>
                  <a:srgbClr val="EDEDED"/>
                </a:solidFill>
                <a:latin typeface="Arial"/>
                <a:ea typeface="Arial"/>
                <a:cs typeface="Arial"/>
                <a:sym typeface="Arial"/>
              </a:rPr>
              <a:t>HRP</a:t>
            </a:r>
            <a:endParaRPr sz="4800">
              <a:solidFill>
                <a:schemeClr val="dk1"/>
              </a:solidFill>
              <a:latin typeface="Arial"/>
              <a:ea typeface="Arial"/>
              <a:cs typeface="Arial"/>
              <a:sym typeface="Arial"/>
            </a:endParaRPr>
          </a:p>
        </p:txBody>
      </p:sp>
      <p:sp>
        <p:nvSpPr>
          <p:cNvPr id="139" name="Google Shape;139;p10"/>
          <p:cNvSpPr txBox="1"/>
          <p:nvPr>
            <p:ph type="title"/>
          </p:nvPr>
        </p:nvSpPr>
        <p:spPr>
          <a:xfrm>
            <a:off x="1016000" y="721807"/>
            <a:ext cx="6710045" cy="93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BUSINESS PLAN</a:t>
            </a:r>
            <a:endParaRPr/>
          </a:p>
        </p:txBody>
      </p:sp>
      <p:grpSp>
        <p:nvGrpSpPr>
          <p:cNvPr id="140" name="Google Shape;140;p10"/>
          <p:cNvGrpSpPr/>
          <p:nvPr/>
        </p:nvGrpSpPr>
        <p:grpSpPr>
          <a:xfrm>
            <a:off x="1028700" y="1763203"/>
            <a:ext cx="6296063" cy="133350"/>
            <a:chOff x="1028700" y="1763203"/>
            <a:chExt cx="6296063" cy="133350"/>
          </a:xfrm>
        </p:grpSpPr>
        <p:sp>
          <p:nvSpPr>
            <p:cNvPr id="141" name="Google Shape;141;p10"/>
            <p:cNvSpPr/>
            <p:nvPr/>
          </p:nvSpPr>
          <p:spPr>
            <a:xfrm>
              <a:off x="5171478" y="1763203"/>
              <a:ext cx="2153285" cy="133350"/>
            </a:xfrm>
            <a:custGeom>
              <a:rect b="b" l="l" r="r" t="t"/>
              <a:pathLst>
                <a:path extrusionOk="0" h="133350" w="2153284">
                  <a:moveTo>
                    <a:pt x="2152726" y="0"/>
                  </a:moveTo>
                  <a:lnTo>
                    <a:pt x="0" y="0"/>
                  </a:lnTo>
                  <a:lnTo>
                    <a:pt x="0" y="47625"/>
                  </a:lnTo>
                  <a:lnTo>
                    <a:pt x="0" y="85725"/>
                  </a:lnTo>
                  <a:lnTo>
                    <a:pt x="0" y="133350"/>
                  </a:lnTo>
                  <a:lnTo>
                    <a:pt x="2152726" y="133350"/>
                  </a:lnTo>
                  <a:lnTo>
                    <a:pt x="2152726" y="85725"/>
                  </a:lnTo>
                  <a:lnTo>
                    <a:pt x="2152726" y="47625"/>
                  </a:lnTo>
                  <a:lnTo>
                    <a:pt x="2152726" y="0"/>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10"/>
            <p:cNvSpPr/>
            <p:nvPr/>
          </p:nvSpPr>
          <p:spPr>
            <a:xfrm>
              <a:off x="1028700" y="1801303"/>
              <a:ext cx="4505960" cy="0"/>
            </a:xfrm>
            <a:custGeom>
              <a:rect b="b" l="l" r="r" t="t"/>
              <a:pathLst>
                <a:path extrusionOk="0" h="120000" w="4505960">
                  <a:moveTo>
                    <a:pt x="0" y="0"/>
                  </a:moveTo>
                  <a:lnTo>
                    <a:pt x="4505442" y="0"/>
                  </a:lnTo>
                </a:path>
              </a:pathLst>
            </a:custGeom>
            <a:noFill/>
            <a:ln cap="flat" cmpd="sng" w="95250">
              <a:solidFill>
                <a:srgbClr val="A5C8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3" name="Google Shape;143;p10"/>
          <p:cNvSpPr txBox="1"/>
          <p:nvPr/>
        </p:nvSpPr>
        <p:spPr>
          <a:xfrm>
            <a:off x="267950" y="4670578"/>
            <a:ext cx="3756660" cy="4434840"/>
          </a:xfrm>
          <a:prstGeom prst="rect">
            <a:avLst/>
          </a:prstGeom>
          <a:noFill/>
          <a:ln>
            <a:noFill/>
          </a:ln>
        </p:spPr>
        <p:txBody>
          <a:bodyPr anchorCtr="0" anchor="t" bIns="0" lIns="0" spcFirstLastPara="1" rIns="0" wrap="square" tIns="213350">
            <a:spAutoFit/>
          </a:bodyPr>
          <a:lstStyle/>
          <a:p>
            <a:pPr indent="0" lvl="0" marL="0" marR="0" rtl="0" algn="ctr">
              <a:lnSpc>
                <a:spcPct val="100000"/>
              </a:lnSpc>
              <a:spcBef>
                <a:spcPts val="0"/>
              </a:spcBef>
              <a:spcAft>
                <a:spcPts val="0"/>
              </a:spcAft>
              <a:buNone/>
            </a:pPr>
            <a:r>
              <a:rPr b="1" lang="en-US" sz="3000">
                <a:solidFill>
                  <a:srgbClr val="A5C8CA"/>
                </a:solidFill>
                <a:latin typeface="Arial"/>
                <a:ea typeface="Arial"/>
                <a:cs typeface="Arial"/>
                <a:sym typeface="Arial"/>
              </a:rPr>
              <a:t>FINANCIAL PLAN</a:t>
            </a:r>
            <a:endParaRPr sz="3000">
              <a:solidFill>
                <a:schemeClr val="dk1"/>
              </a:solidFill>
              <a:latin typeface="Arial"/>
              <a:ea typeface="Arial"/>
              <a:cs typeface="Arial"/>
              <a:sym typeface="Arial"/>
            </a:endParaRPr>
          </a:p>
          <a:p>
            <a:pPr indent="0" lvl="0" marL="12700" marR="5080" rtl="0" algn="ctr">
              <a:lnSpc>
                <a:spcPct val="117100"/>
              </a:lnSpc>
              <a:spcBef>
                <a:spcPts val="715"/>
              </a:spcBef>
              <a:spcAft>
                <a:spcPts val="0"/>
              </a:spcAft>
              <a:buNone/>
            </a:pPr>
            <a:r>
              <a:rPr lang="en-US" sz="2050">
                <a:solidFill>
                  <a:srgbClr val="FFFFFF"/>
                </a:solidFill>
                <a:latin typeface="Arial"/>
                <a:ea typeface="Arial"/>
                <a:cs typeface="Arial"/>
                <a:sym typeface="Arial"/>
              </a:rPr>
              <a:t>We have projected our  revenue streams, estimated  our expenses, and calculated  our profits for the next two  years. We plan to achieve  profitability within the first  year of operation by keeping  our expenses under control  and maximizing our revenue  streams.</a:t>
            </a:r>
            <a:endParaRPr sz="2050">
              <a:solidFill>
                <a:schemeClr val="dk1"/>
              </a:solidFill>
              <a:latin typeface="Arial"/>
              <a:ea typeface="Arial"/>
              <a:cs typeface="Arial"/>
              <a:sym typeface="Arial"/>
            </a:endParaRPr>
          </a:p>
        </p:txBody>
      </p:sp>
      <p:sp>
        <p:nvSpPr>
          <p:cNvPr id="144" name="Google Shape;144;p10"/>
          <p:cNvSpPr txBox="1"/>
          <p:nvPr/>
        </p:nvSpPr>
        <p:spPr>
          <a:xfrm>
            <a:off x="4468397" y="4185675"/>
            <a:ext cx="4367530" cy="3687445"/>
          </a:xfrm>
          <a:prstGeom prst="rect">
            <a:avLst/>
          </a:prstGeom>
          <a:noFill/>
          <a:ln>
            <a:noFill/>
          </a:ln>
        </p:spPr>
        <p:txBody>
          <a:bodyPr anchorCtr="0" anchor="t" bIns="0" lIns="0" spcFirstLastPara="1" rIns="0" wrap="square" tIns="12700">
            <a:spAutoFit/>
          </a:bodyPr>
          <a:lstStyle/>
          <a:p>
            <a:pPr indent="0" lvl="0" marL="137160" marR="0" rtl="0" algn="l">
              <a:lnSpc>
                <a:spcPct val="100000"/>
              </a:lnSpc>
              <a:spcBef>
                <a:spcPts val="0"/>
              </a:spcBef>
              <a:spcAft>
                <a:spcPts val="0"/>
              </a:spcAft>
              <a:buNone/>
            </a:pPr>
            <a:r>
              <a:rPr b="1" lang="en-US" sz="3000">
                <a:solidFill>
                  <a:srgbClr val="A5C8CA"/>
                </a:solidFill>
                <a:latin typeface="Arial"/>
                <a:ea typeface="Arial"/>
                <a:cs typeface="Arial"/>
                <a:sym typeface="Arial"/>
              </a:rPr>
              <a:t>MARKETING PLAN</a:t>
            </a:r>
            <a:endParaRPr sz="3000">
              <a:solidFill>
                <a:schemeClr val="dk1"/>
              </a:solidFill>
              <a:latin typeface="Arial"/>
              <a:ea typeface="Arial"/>
              <a:cs typeface="Arial"/>
              <a:sym typeface="Arial"/>
            </a:endParaRPr>
          </a:p>
          <a:p>
            <a:pPr indent="0" lvl="0" marL="12700" marR="5080" rtl="0" algn="ctr">
              <a:lnSpc>
                <a:spcPct val="115100"/>
              </a:lnSpc>
              <a:spcBef>
                <a:spcPts val="1610"/>
              </a:spcBef>
              <a:spcAft>
                <a:spcPts val="0"/>
              </a:spcAft>
              <a:buNone/>
            </a:pPr>
            <a:r>
              <a:rPr lang="en-US" sz="1900">
                <a:solidFill>
                  <a:srgbClr val="FFFFFF"/>
                </a:solidFill>
                <a:latin typeface="Arial"/>
                <a:ea typeface="Arial"/>
                <a:cs typeface="Arial"/>
                <a:sym typeface="Arial"/>
              </a:rPr>
              <a:t>We have developed a comprehensive  marketing strategy that focuses on  our target market, which is pet  owners who value convenience,  affordability, and high-quality pet  care. Our marketing plan includes  social media campaigns, search  engine optimization, and email  marketing, among other tactics.</a:t>
            </a:r>
            <a:endParaRPr sz="1900">
              <a:solidFill>
                <a:schemeClr val="dk1"/>
              </a:solidFill>
              <a:latin typeface="Arial"/>
              <a:ea typeface="Arial"/>
              <a:cs typeface="Arial"/>
              <a:sym typeface="Arial"/>
            </a:endParaRPr>
          </a:p>
        </p:txBody>
      </p:sp>
      <p:sp>
        <p:nvSpPr>
          <p:cNvPr id="145" name="Google Shape;145;p10"/>
          <p:cNvSpPr txBox="1"/>
          <p:nvPr/>
        </p:nvSpPr>
        <p:spPr>
          <a:xfrm>
            <a:off x="9103872" y="4871475"/>
            <a:ext cx="3863975" cy="170053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000">
                <a:solidFill>
                  <a:srgbClr val="A5C8CA"/>
                </a:solidFill>
                <a:latin typeface="Arial"/>
                <a:ea typeface="Arial"/>
                <a:cs typeface="Arial"/>
                <a:sym typeface="Arial"/>
              </a:rPr>
              <a:t>OPERATIONS PLAN</a:t>
            </a:r>
            <a:endParaRPr sz="3000">
              <a:solidFill>
                <a:schemeClr val="dk1"/>
              </a:solidFill>
              <a:latin typeface="Arial"/>
              <a:ea typeface="Arial"/>
              <a:cs typeface="Arial"/>
              <a:sym typeface="Arial"/>
            </a:endParaRPr>
          </a:p>
          <a:p>
            <a:pPr indent="-4445" lvl="0" marL="255270" marR="5080" rtl="0" algn="just">
              <a:lnSpc>
                <a:spcPct val="115100"/>
              </a:lnSpc>
              <a:spcBef>
                <a:spcPts val="1710"/>
              </a:spcBef>
              <a:spcAft>
                <a:spcPts val="0"/>
              </a:spcAft>
              <a:buNone/>
            </a:pPr>
            <a:r>
              <a:rPr lang="en-US" sz="1900">
                <a:solidFill>
                  <a:srgbClr val="FFFFFF"/>
                </a:solidFill>
                <a:latin typeface="Arial"/>
                <a:ea typeface="Arial"/>
                <a:cs typeface="Arial"/>
                <a:sym typeface="Arial"/>
              </a:rPr>
              <a:t>We have a detailed operations  plan that outlines how we will  conduct virtual consultations,</a:t>
            </a:r>
            <a:endParaRPr sz="1900">
              <a:solidFill>
                <a:schemeClr val="dk1"/>
              </a:solidFill>
              <a:latin typeface="Arial"/>
              <a:ea typeface="Arial"/>
              <a:cs typeface="Arial"/>
              <a:sym typeface="Arial"/>
            </a:endParaRPr>
          </a:p>
        </p:txBody>
      </p:sp>
      <p:sp>
        <p:nvSpPr>
          <p:cNvPr id="146" name="Google Shape;146;p10"/>
          <p:cNvSpPr txBox="1"/>
          <p:nvPr/>
        </p:nvSpPr>
        <p:spPr>
          <a:xfrm>
            <a:off x="9185594" y="6546203"/>
            <a:ext cx="3938904" cy="2359025"/>
          </a:xfrm>
          <a:prstGeom prst="rect">
            <a:avLst/>
          </a:prstGeom>
          <a:noFill/>
          <a:ln>
            <a:noFill/>
          </a:ln>
        </p:spPr>
        <p:txBody>
          <a:bodyPr anchorCtr="0" anchor="t" bIns="0" lIns="0" spcFirstLastPara="1" rIns="0" wrap="square" tIns="12700">
            <a:spAutoFit/>
          </a:bodyPr>
          <a:lstStyle/>
          <a:p>
            <a:pPr indent="0" lvl="0" marL="12700" marR="5080" rtl="0" algn="ctr">
              <a:lnSpc>
                <a:spcPct val="115100"/>
              </a:lnSpc>
              <a:spcBef>
                <a:spcPts val="0"/>
              </a:spcBef>
              <a:spcAft>
                <a:spcPts val="0"/>
              </a:spcAft>
              <a:buNone/>
            </a:pPr>
            <a:r>
              <a:rPr lang="en-US" sz="1900">
                <a:solidFill>
                  <a:srgbClr val="FFFFFF"/>
                </a:solidFill>
                <a:latin typeface="Arial"/>
                <a:ea typeface="Arial"/>
                <a:cs typeface="Arial"/>
                <a:sym typeface="Arial"/>
              </a:rPr>
              <a:t>manage pet medical records, and  provide pet-related goods and  services. We will continuously  improve our operations by  incorporating customer feedback  and keeping up with industry  trends.</a:t>
            </a:r>
            <a:endParaRPr sz="1900">
              <a:solidFill>
                <a:schemeClr val="dk1"/>
              </a:solidFill>
              <a:latin typeface="Arial"/>
              <a:ea typeface="Arial"/>
              <a:cs typeface="Arial"/>
              <a:sym typeface="Arial"/>
            </a:endParaRPr>
          </a:p>
        </p:txBody>
      </p:sp>
      <p:sp>
        <p:nvSpPr>
          <p:cNvPr id="147" name="Google Shape;147;p10"/>
          <p:cNvSpPr txBox="1"/>
          <p:nvPr/>
        </p:nvSpPr>
        <p:spPr>
          <a:xfrm>
            <a:off x="12998756" y="4157085"/>
            <a:ext cx="5210810" cy="222123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000">
                <a:solidFill>
                  <a:srgbClr val="A5C8CA"/>
                </a:solidFill>
                <a:latin typeface="Arial"/>
                <a:ea typeface="Arial"/>
                <a:cs typeface="Arial"/>
                <a:sym typeface="Arial"/>
              </a:rPr>
              <a:t>HUMAN RESOURCES PLAN</a:t>
            </a:r>
            <a:endParaRPr sz="3000">
              <a:solidFill>
                <a:schemeClr val="dk1"/>
              </a:solidFill>
              <a:latin typeface="Arial"/>
              <a:ea typeface="Arial"/>
              <a:cs typeface="Arial"/>
              <a:sym typeface="Arial"/>
            </a:endParaRPr>
          </a:p>
          <a:p>
            <a:pPr indent="0" lvl="0" marL="767715" marR="330835" rtl="0" algn="ctr">
              <a:lnSpc>
                <a:spcPct val="115399"/>
              </a:lnSpc>
              <a:spcBef>
                <a:spcPts val="1505"/>
              </a:spcBef>
              <a:spcAft>
                <a:spcPts val="0"/>
              </a:spcAft>
              <a:buNone/>
            </a:pPr>
            <a:r>
              <a:rPr lang="en-US" sz="2200">
                <a:solidFill>
                  <a:srgbClr val="FFFFFF"/>
                </a:solidFill>
                <a:latin typeface="Arial"/>
                <a:ea typeface="Arial"/>
                <a:cs typeface="Arial"/>
                <a:sym typeface="Arial"/>
              </a:rPr>
              <a:t>We have identified the  personnel we need to operate  Petnocare.com, including  veterinarians, healthcare</a:t>
            </a:r>
            <a:endParaRPr sz="2200">
              <a:solidFill>
                <a:schemeClr val="dk1"/>
              </a:solidFill>
              <a:latin typeface="Arial"/>
              <a:ea typeface="Arial"/>
              <a:cs typeface="Arial"/>
              <a:sym typeface="Arial"/>
            </a:endParaRPr>
          </a:p>
        </p:txBody>
      </p:sp>
      <p:sp>
        <p:nvSpPr>
          <p:cNvPr id="148" name="Google Shape;148;p10"/>
          <p:cNvSpPr txBox="1"/>
          <p:nvPr/>
        </p:nvSpPr>
        <p:spPr>
          <a:xfrm>
            <a:off x="13586990" y="6352837"/>
            <a:ext cx="4463415" cy="1959610"/>
          </a:xfrm>
          <a:prstGeom prst="rect">
            <a:avLst/>
          </a:prstGeom>
          <a:noFill/>
          <a:ln>
            <a:noFill/>
          </a:ln>
        </p:spPr>
        <p:txBody>
          <a:bodyPr anchorCtr="0" anchor="t" bIns="0" lIns="0" spcFirstLastPara="1" rIns="0" wrap="square" tIns="64125">
            <a:spAutoFit/>
          </a:bodyPr>
          <a:lstStyle/>
          <a:p>
            <a:pPr indent="0" lvl="0" marL="0" marR="0" rtl="0" algn="ctr">
              <a:lnSpc>
                <a:spcPct val="100000"/>
              </a:lnSpc>
              <a:spcBef>
                <a:spcPts val="0"/>
              </a:spcBef>
              <a:spcAft>
                <a:spcPts val="0"/>
              </a:spcAft>
              <a:buNone/>
            </a:pPr>
            <a:r>
              <a:rPr lang="en-US" sz="2200">
                <a:solidFill>
                  <a:srgbClr val="FFFFFF"/>
                </a:solidFill>
                <a:latin typeface="Arial"/>
                <a:ea typeface="Arial"/>
                <a:cs typeface="Arial"/>
                <a:sym typeface="Arial"/>
              </a:rPr>
              <a:t>professionals, and IT experts.</a:t>
            </a:r>
            <a:endParaRPr sz="2200">
              <a:solidFill>
                <a:schemeClr val="dk1"/>
              </a:solidFill>
              <a:latin typeface="Arial"/>
              <a:ea typeface="Arial"/>
              <a:cs typeface="Arial"/>
              <a:sym typeface="Arial"/>
            </a:endParaRPr>
          </a:p>
          <a:p>
            <a:pPr indent="0" lvl="0" marL="12700" marR="5080" rtl="0" algn="ctr">
              <a:lnSpc>
                <a:spcPct val="138636"/>
              </a:lnSpc>
              <a:spcBef>
                <a:spcPts val="165"/>
              </a:spcBef>
              <a:spcAft>
                <a:spcPts val="0"/>
              </a:spcAft>
              <a:buNone/>
            </a:pPr>
            <a:r>
              <a:rPr lang="en-US" sz="2200">
                <a:solidFill>
                  <a:srgbClr val="FFFFFF"/>
                </a:solidFill>
                <a:latin typeface="Arial"/>
                <a:ea typeface="Arial"/>
                <a:cs typeface="Arial"/>
                <a:sym typeface="Arial"/>
              </a:rPr>
              <a:t>We will prioritize employee  satisfaction and development to  ensure a committed and  qualified workforce.</a:t>
            </a:r>
            <a:endParaRPr sz="2200">
              <a:solidFill>
                <a:schemeClr val="dk1"/>
              </a:solidFill>
              <a:latin typeface="Arial"/>
              <a:ea typeface="Arial"/>
              <a:cs typeface="Arial"/>
              <a:sym typeface="Arial"/>
            </a:endParaRPr>
          </a:p>
        </p:txBody>
      </p:sp>
      <p:sp>
        <p:nvSpPr>
          <p:cNvPr id="149" name="Google Shape;149;p10"/>
          <p:cNvSpPr/>
          <p:nvPr/>
        </p:nvSpPr>
        <p:spPr>
          <a:xfrm>
            <a:off x="16634001" y="3886"/>
            <a:ext cx="1250597" cy="144373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625034" y="43094"/>
            <a:ext cx="3035300" cy="965200"/>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US" sz="6150"/>
              <a:t>Impact</a:t>
            </a:r>
            <a:endParaRPr sz="6150"/>
          </a:p>
        </p:txBody>
      </p:sp>
      <p:sp>
        <p:nvSpPr>
          <p:cNvPr id="155" name="Google Shape;155;p11"/>
          <p:cNvSpPr/>
          <p:nvPr/>
        </p:nvSpPr>
        <p:spPr>
          <a:xfrm>
            <a:off x="1028700" y="1133477"/>
            <a:ext cx="3382010" cy="0"/>
          </a:xfrm>
          <a:custGeom>
            <a:rect b="b" l="l" r="r" t="t"/>
            <a:pathLst>
              <a:path extrusionOk="0" h="120000" w="3382010">
                <a:moveTo>
                  <a:pt x="0" y="0"/>
                </a:moveTo>
                <a:lnTo>
                  <a:pt x="3381477" y="0"/>
                </a:lnTo>
              </a:path>
            </a:pathLst>
          </a:custGeom>
          <a:noFill/>
          <a:ln cap="flat" cmpd="sng" w="95250">
            <a:solidFill>
              <a:srgbClr val="A5C8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11"/>
          <p:cNvSpPr txBox="1"/>
          <p:nvPr/>
        </p:nvSpPr>
        <p:spPr>
          <a:xfrm>
            <a:off x="171548" y="1316353"/>
            <a:ext cx="17715865" cy="1025525"/>
          </a:xfrm>
          <a:prstGeom prst="rect">
            <a:avLst/>
          </a:prstGeom>
          <a:noFill/>
          <a:ln>
            <a:noFill/>
          </a:ln>
        </p:spPr>
        <p:txBody>
          <a:bodyPr anchorCtr="0" anchor="t" bIns="0" lIns="0" spcFirstLastPara="1" rIns="0" wrap="square" tIns="12700">
            <a:spAutoFit/>
          </a:bodyPr>
          <a:lstStyle/>
          <a:p>
            <a:pPr indent="-635" lvl="0" marL="12700" marR="5080" rtl="0" algn="ctr">
              <a:lnSpc>
                <a:spcPct val="115100"/>
              </a:lnSpc>
              <a:spcBef>
                <a:spcPts val="0"/>
              </a:spcBef>
              <a:spcAft>
                <a:spcPts val="0"/>
              </a:spcAft>
              <a:buNone/>
            </a:pPr>
            <a:r>
              <a:rPr b="1" lang="en-US" sz="1900">
                <a:solidFill>
                  <a:srgbClr val="FFFFFF"/>
                </a:solidFill>
                <a:latin typeface="Arial"/>
                <a:ea typeface="Arial"/>
                <a:cs typeface="Arial"/>
                <a:sym typeface="Arial"/>
              </a:rPr>
              <a:t>At Petnocare.com, we are committed to improving the health and well-being of pets across India. We believe that by providing easy  access to high-quality virtual consultations, affordable pet food and medication, and timely veterinary care, we can make a meaningful  impact on the lives of pets and their owners.</a:t>
            </a:r>
            <a:endParaRPr sz="1900">
              <a:solidFill>
                <a:schemeClr val="dk1"/>
              </a:solidFill>
              <a:latin typeface="Arial"/>
              <a:ea typeface="Arial"/>
              <a:cs typeface="Arial"/>
              <a:sym typeface="Arial"/>
            </a:endParaRPr>
          </a:p>
        </p:txBody>
      </p:sp>
      <p:sp>
        <p:nvSpPr>
          <p:cNvPr id="157" name="Google Shape;157;p11"/>
          <p:cNvSpPr txBox="1"/>
          <p:nvPr/>
        </p:nvSpPr>
        <p:spPr>
          <a:xfrm>
            <a:off x="1217773" y="3889002"/>
            <a:ext cx="246379" cy="34226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2050">
                <a:solidFill>
                  <a:srgbClr val="FFFFFF"/>
                </a:solidFill>
                <a:latin typeface="Arial"/>
                <a:ea typeface="Arial"/>
                <a:cs typeface="Arial"/>
                <a:sym typeface="Arial"/>
              </a:rPr>
              <a:t>2.</a:t>
            </a:r>
            <a:endParaRPr sz="2050">
              <a:solidFill>
                <a:schemeClr val="dk1"/>
              </a:solidFill>
              <a:latin typeface="Arial"/>
              <a:ea typeface="Arial"/>
              <a:cs typeface="Arial"/>
              <a:sym typeface="Arial"/>
            </a:endParaRPr>
          </a:p>
        </p:txBody>
      </p:sp>
      <p:sp>
        <p:nvSpPr>
          <p:cNvPr id="158" name="Google Shape;158;p11"/>
          <p:cNvSpPr txBox="1"/>
          <p:nvPr>
            <p:ph idx="1" type="body"/>
          </p:nvPr>
        </p:nvSpPr>
        <p:spPr>
          <a:xfrm>
            <a:off x="1220868" y="2432465"/>
            <a:ext cx="16307435" cy="3129279"/>
          </a:xfrm>
          <a:prstGeom prst="rect">
            <a:avLst/>
          </a:prstGeom>
          <a:noFill/>
          <a:ln>
            <a:noFill/>
          </a:ln>
        </p:spPr>
        <p:txBody>
          <a:bodyPr anchorCtr="0" anchor="t" bIns="0" lIns="0" spcFirstLastPara="1" rIns="0" wrap="square" tIns="12050">
            <a:spAutoFit/>
          </a:bodyPr>
          <a:lstStyle/>
          <a:p>
            <a:pPr indent="-865505" lvl="0" marL="886460" marR="17145" rtl="0" algn="l">
              <a:lnSpc>
                <a:spcPct val="141900"/>
              </a:lnSpc>
              <a:spcBef>
                <a:spcPts val="0"/>
              </a:spcBef>
              <a:spcAft>
                <a:spcPts val="0"/>
              </a:spcAft>
              <a:buNone/>
            </a:pPr>
            <a:r>
              <a:rPr lang="en-US"/>
              <a:t>1.	Improved Pet Health: By providing easy access to virtual consultations and affordable pet food and medication, we aim to  help pet owners take better care of their pets. This, in turn, is expected to improve pets' overall health, reduce the</a:t>
            </a:r>
            <a:endParaRPr/>
          </a:p>
          <a:p>
            <a:pPr indent="0" lvl="0" marL="377190" rtl="0" algn="ctr">
              <a:lnSpc>
                <a:spcPct val="100000"/>
              </a:lnSpc>
              <a:spcBef>
                <a:spcPts val="1030"/>
              </a:spcBef>
              <a:spcAft>
                <a:spcPts val="0"/>
              </a:spcAft>
              <a:buNone/>
            </a:pPr>
            <a:r>
              <a:rPr lang="en-US"/>
              <a:t>likelihood of illness, and increase their lifespan.</a:t>
            </a:r>
            <a:endParaRPr/>
          </a:p>
          <a:p>
            <a:pPr indent="0" lvl="0" marL="728980" marR="344170" rtl="0" algn="ctr">
              <a:lnSpc>
                <a:spcPct val="141900"/>
              </a:lnSpc>
              <a:spcBef>
                <a:spcPts val="0"/>
              </a:spcBef>
              <a:spcAft>
                <a:spcPts val="0"/>
              </a:spcAft>
              <a:buNone/>
            </a:pPr>
            <a:r>
              <a:rPr lang="en-US"/>
              <a:t>Increased Convenience: Our virtual consultation platform will make it easier for pet owners to access veterinary care  without leaving their homes. This will save them time and money and reduce the stress of traveling to a vet clinic.</a:t>
            </a:r>
            <a:endParaRPr/>
          </a:p>
          <a:p>
            <a:pPr indent="-1016000" lvl="0" marL="1028064" marR="5080" rtl="0" algn="l">
              <a:lnSpc>
                <a:spcPct val="141900"/>
              </a:lnSpc>
              <a:spcBef>
                <a:spcPts val="0"/>
              </a:spcBef>
              <a:spcAft>
                <a:spcPts val="0"/>
              </a:spcAft>
              <a:buNone/>
            </a:pPr>
            <a:r>
              <a:rPr lang="en-US"/>
              <a:t>3.	Better Access to Care: Our pet care van will provide on-site veterinary services to pet owners who cannot travel to a clinic  or require urgent care. This will ensure that pets receive timely and competent care, regardless of their location.</a:t>
            </a:r>
            <a:endParaRPr/>
          </a:p>
        </p:txBody>
      </p:sp>
      <p:sp>
        <p:nvSpPr>
          <p:cNvPr id="159" name="Google Shape;159;p11"/>
          <p:cNvSpPr txBox="1"/>
          <p:nvPr/>
        </p:nvSpPr>
        <p:spPr>
          <a:xfrm>
            <a:off x="1199350" y="5535855"/>
            <a:ext cx="16397605" cy="2242185"/>
          </a:xfrm>
          <a:prstGeom prst="rect">
            <a:avLst/>
          </a:prstGeom>
          <a:noFill/>
          <a:ln>
            <a:noFill/>
          </a:ln>
        </p:spPr>
        <p:txBody>
          <a:bodyPr anchorCtr="0" anchor="t" bIns="0" lIns="0" spcFirstLastPara="1" rIns="0" wrap="square" tIns="12050">
            <a:spAutoFit/>
          </a:bodyPr>
          <a:lstStyle/>
          <a:p>
            <a:pPr indent="-342900" lvl="0" marL="342900" marR="5080" rtl="0" algn="l">
              <a:lnSpc>
                <a:spcPct val="141900"/>
              </a:lnSpc>
              <a:spcBef>
                <a:spcPts val="0"/>
              </a:spcBef>
              <a:spcAft>
                <a:spcPts val="0"/>
              </a:spcAft>
              <a:buClr>
                <a:srgbClr val="FFFFFF"/>
              </a:buClr>
              <a:buSzPts val="2050"/>
              <a:buFont typeface="Arial"/>
              <a:buAutoNum type="arabicPeriod" startAt="4"/>
            </a:pPr>
            <a:r>
              <a:rPr lang="en-US" sz="2050">
                <a:solidFill>
                  <a:srgbClr val="FFFFFF"/>
                </a:solidFill>
                <a:latin typeface="Arial"/>
                <a:ea typeface="Arial"/>
                <a:cs typeface="Arial"/>
                <a:sym typeface="Arial"/>
              </a:rPr>
              <a:t>Job Creation: By hiring qualified veterinarians, healthcare professionals, and IT experts, we will create job opportunities for  individuals with the right skill set. This will help drive economic growth in the veterinary and pet care sectors.</a:t>
            </a:r>
            <a:endParaRPr sz="2050">
              <a:solidFill>
                <a:schemeClr val="dk1"/>
              </a:solidFill>
              <a:latin typeface="Arial"/>
              <a:ea typeface="Arial"/>
              <a:cs typeface="Arial"/>
              <a:sym typeface="Arial"/>
            </a:endParaRPr>
          </a:p>
          <a:p>
            <a:pPr indent="-360680" lvl="0" marL="386080" marR="36830" rtl="0" algn="l">
              <a:lnSpc>
                <a:spcPct val="141900"/>
              </a:lnSpc>
              <a:spcBef>
                <a:spcPts val="0"/>
              </a:spcBef>
              <a:spcAft>
                <a:spcPts val="0"/>
              </a:spcAft>
              <a:buClr>
                <a:srgbClr val="FFFFFF"/>
              </a:buClr>
              <a:buSzPts val="2050"/>
              <a:buFont typeface="Arial"/>
              <a:buAutoNum type="arabicPeriod" startAt="4"/>
            </a:pPr>
            <a:r>
              <a:rPr lang="en-US" sz="2050">
                <a:solidFill>
                  <a:srgbClr val="FFFFFF"/>
                </a:solidFill>
                <a:latin typeface="Arial"/>
                <a:ea typeface="Arial"/>
                <a:cs typeface="Arial"/>
                <a:sym typeface="Arial"/>
              </a:rPr>
              <a:t>Increased Awareness: Through our marketing and outreach efforts, we aim to increase awareness about the importance of  pet health and wellness. This is expected to have a positive impact on the pet care industry and help drive demand for our</a:t>
            </a:r>
            <a:endParaRPr sz="2050">
              <a:solidFill>
                <a:schemeClr val="dk1"/>
              </a:solidFill>
              <a:latin typeface="Arial"/>
              <a:ea typeface="Arial"/>
              <a:cs typeface="Arial"/>
              <a:sym typeface="Arial"/>
            </a:endParaRPr>
          </a:p>
          <a:p>
            <a:pPr indent="0" lvl="0" marL="7821930" marR="0" rtl="0" algn="l">
              <a:lnSpc>
                <a:spcPct val="100000"/>
              </a:lnSpc>
              <a:spcBef>
                <a:spcPts val="1030"/>
              </a:spcBef>
              <a:spcAft>
                <a:spcPts val="0"/>
              </a:spcAft>
              <a:buNone/>
            </a:pPr>
            <a:r>
              <a:rPr lang="en-US" sz="2050">
                <a:solidFill>
                  <a:srgbClr val="FFFFFF"/>
                </a:solidFill>
                <a:latin typeface="Arial"/>
                <a:ea typeface="Arial"/>
                <a:cs typeface="Arial"/>
                <a:sym typeface="Arial"/>
              </a:rPr>
              <a:t>services.</a:t>
            </a:r>
            <a:endParaRPr sz="2050">
              <a:solidFill>
                <a:schemeClr val="dk1"/>
              </a:solidFill>
              <a:latin typeface="Arial"/>
              <a:ea typeface="Arial"/>
              <a:cs typeface="Arial"/>
              <a:sym typeface="Arial"/>
            </a:endParaRPr>
          </a:p>
        </p:txBody>
      </p:sp>
      <p:sp>
        <p:nvSpPr>
          <p:cNvPr id="160" name="Google Shape;160;p11"/>
          <p:cNvSpPr txBox="1"/>
          <p:nvPr/>
        </p:nvSpPr>
        <p:spPr>
          <a:xfrm>
            <a:off x="332581" y="8991872"/>
            <a:ext cx="17107535" cy="692150"/>
          </a:xfrm>
          <a:prstGeom prst="rect">
            <a:avLst/>
          </a:prstGeom>
          <a:noFill/>
          <a:ln>
            <a:noFill/>
          </a:ln>
        </p:spPr>
        <p:txBody>
          <a:bodyPr anchorCtr="0" anchor="t" bIns="0" lIns="0" spcFirstLastPara="1" rIns="0" wrap="square" tIns="12700">
            <a:spAutoFit/>
          </a:bodyPr>
          <a:lstStyle/>
          <a:p>
            <a:pPr indent="224790" lvl="0" marL="12700" marR="5080" rtl="0" algn="l">
              <a:lnSpc>
                <a:spcPct val="115100"/>
              </a:lnSpc>
              <a:spcBef>
                <a:spcPts val="0"/>
              </a:spcBef>
              <a:spcAft>
                <a:spcPts val="0"/>
              </a:spcAft>
              <a:buNone/>
            </a:pPr>
            <a:r>
              <a:rPr lang="en-US" sz="1900">
                <a:solidFill>
                  <a:srgbClr val="E3E1D9"/>
                </a:solidFill>
                <a:latin typeface="Arial"/>
                <a:ea typeface="Arial"/>
                <a:cs typeface="Arial"/>
                <a:sym typeface="Arial"/>
              </a:rPr>
              <a:t>Overall, we believe that Petnocare.com has the potential to make a significant impact on the lives of pets and their owners across India. By  providing easy access to high-quality veterinary care and pet-related products, we hope to become a trusted partner in the pet care community</a:t>
            </a:r>
            <a:endParaRPr sz="1900">
              <a:solidFill>
                <a:schemeClr val="dk1"/>
              </a:solidFill>
              <a:latin typeface="Arial"/>
              <a:ea typeface="Arial"/>
              <a:cs typeface="Arial"/>
              <a:sym typeface="Arial"/>
            </a:endParaRPr>
          </a:p>
        </p:txBody>
      </p:sp>
      <p:sp>
        <p:nvSpPr>
          <p:cNvPr id="161" name="Google Shape;161;p11"/>
          <p:cNvSpPr/>
          <p:nvPr/>
        </p:nvSpPr>
        <p:spPr>
          <a:xfrm>
            <a:off x="16885187" y="3665"/>
            <a:ext cx="1173784" cy="135935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ph type="title"/>
          </p:nvPr>
        </p:nvSpPr>
        <p:spPr>
          <a:xfrm>
            <a:off x="512068" y="83468"/>
            <a:ext cx="6181725" cy="93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Start-up Phase</a:t>
            </a:r>
            <a:endParaRPr/>
          </a:p>
        </p:txBody>
      </p:sp>
      <p:sp>
        <p:nvSpPr>
          <p:cNvPr id="167" name="Google Shape;167;p12"/>
          <p:cNvSpPr/>
          <p:nvPr/>
        </p:nvSpPr>
        <p:spPr>
          <a:xfrm>
            <a:off x="2574618" y="1229642"/>
            <a:ext cx="4906010" cy="0"/>
          </a:xfrm>
          <a:custGeom>
            <a:rect b="b" l="l" r="r" t="t"/>
            <a:pathLst>
              <a:path extrusionOk="0" h="120000" w="4906009">
                <a:moveTo>
                  <a:pt x="0" y="0"/>
                </a:moveTo>
                <a:lnTo>
                  <a:pt x="4905497" y="0"/>
                </a:lnTo>
              </a:path>
            </a:pathLst>
          </a:custGeom>
          <a:noFill/>
          <a:ln cap="flat" cmpd="sng" w="95250">
            <a:solidFill>
              <a:srgbClr val="A5C8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2"/>
          <p:cNvSpPr/>
          <p:nvPr/>
        </p:nvSpPr>
        <p:spPr>
          <a:xfrm>
            <a:off x="361950" y="2585831"/>
            <a:ext cx="66675" cy="666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2"/>
          <p:cNvSpPr/>
          <p:nvPr/>
        </p:nvSpPr>
        <p:spPr>
          <a:xfrm>
            <a:off x="361950" y="3928856"/>
            <a:ext cx="66675" cy="6667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2"/>
          <p:cNvSpPr/>
          <p:nvPr/>
        </p:nvSpPr>
        <p:spPr>
          <a:xfrm>
            <a:off x="361950" y="5271881"/>
            <a:ext cx="66675" cy="6667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12"/>
          <p:cNvSpPr/>
          <p:nvPr/>
        </p:nvSpPr>
        <p:spPr>
          <a:xfrm>
            <a:off x="361950" y="6614906"/>
            <a:ext cx="66675" cy="6667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2"/>
          <p:cNvSpPr/>
          <p:nvPr/>
        </p:nvSpPr>
        <p:spPr>
          <a:xfrm>
            <a:off x="361950" y="7957931"/>
            <a:ext cx="66675" cy="6667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2"/>
          <p:cNvSpPr txBox="1"/>
          <p:nvPr/>
        </p:nvSpPr>
        <p:spPr>
          <a:xfrm>
            <a:off x="290015" y="1233983"/>
            <a:ext cx="17761585" cy="9374874"/>
          </a:xfrm>
          <a:prstGeom prst="rect">
            <a:avLst/>
          </a:prstGeom>
          <a:noFill/>
          <a:ln>
            <a:noFill/>
          </a:ln>
        </p:spPr>
        <p:txBody>
          <a:bodyPr anchorCtr="0" anchor="t" bIns="0" lIns="0" spcFirstLastPara="1" rIns="0" wrap="square" tIns="12700">
            <a:spAutoFit/>
          </a:bodyPr>
          <a:lstStyle/>
          <a:p>
            <a:pPr indent="-3310254" lvl="0" marL="3322320" marR="173355" rtl="0" algn="l">
              <a:lnSpc>
                <a:spcPct val="116100"/>
              </a:lnSpc>
              <a:spcBef>
                <a:spcPts val="0"/>
              </a:spcBef>
              <a:spcAft>
                <a:spcPts val="0"/>
              </a:spcAft>
              <a:buNone/>
            </a:pPr>
            <a:r>
              <a:rPr b="1" lang="en-US" sz="2100">
                <a:solidFill>
                  <a:srgbClr val="FFFFFF"/>
                </a:solidFill>
                <a:latin typeface="Arial"/>
                <a:ea typeface="Arial"/>
                <a:cs typeface="Arial"/>
                <a:sym typeface="Arial"/>
              </a:rPr>
              <a:t>Now, let's take a look at our plans for the startup phase of Petnocare.com. During this phase, we will focus on setting up  the business infrastructure, building our team, and launching our platform.</a:t>
            </a:r>
            <a:endParaRPr sz="21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2050">
              <a:solidFill>
                <a:schemeClr val="dk1"/>
              </a:solidFill>
              <a:latin typeface="Arial"/>
              <a:ea typeface="Arial"/>
              <a:cs typeface="Arial"/>
              <a:sym typeface="Arial"/>
            </a:endParaRPr>
          </a:p>
          <a:p>
            <a:pPr indent="0" lvl="0" marL="274955" marR="12700" rtl="0" algn="just">
              <a:lnSpc>
                <a:spcPct val="146900"/>
              </a:lnSpc>
              <a:spcBef>
                <a:spcPts val="0"/>
              </a:spcBef>
              <a:spcAft>
                <a:spcPts val="0"/>
              </a:spcAft>
              <a:buNone/>
            </a:pPr>
            <a:r>
              <a:rPr lang="en-US" sz="2000">
                <a:solidFill>
                  <a:srgbClr val="FFFFFF"/>
                </a:solidFill>
                <a:latin typeface="Arial"/>
                <a:ea typeface="Arial"/>
                <a:cs typeface="Arial"/>
                <a:sym typeface="Arial"/>
              </a:rPr>
              <a:t>Secure funding: We must secure sufficient funding to launch our platform and sustain the business during the initial phase. We will  approach potential investors and financial institutions to secure the required funding.</a:t>
            </a:r>
            <a:endParaRPr sz="20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000">
              <a:solidFill>
                <a:schemeClr val="dk1"/>
              </a:solidFill>
              <a:latin typeface="Arial"/>
              <a:ea typeface="Arial"/>
              <a:cs typeface="Arial"/>
              <a:sym typeface="Arial"/>
            </a:endParaRPr>
          </a:p>
          <a:p>
            <a:pPr indent="0" lvl="0" marL="274955" marR="5080" rtl="0" algn="just">
              <a:lnSpc>
                <a:spcPct val="146900"/>
              </a:lnSpc>
              <a:spcBef>
                <a:spcPts val="1225"/>
              </a:spcBef>
              <a:spcAft>
                <a:spcPts val="0"/>
              </a:spcAft>
              <a:buNone/>
            </a:pPr>
            <a:r>
              <a:rPr lang="en-US" sz="2000">
                <a:solidFill>
                  <a:srgbClr val="FFFFFF"/>
                </a:solidFill>
                <a:latin typeface="Arial"/>
                <a:ea typeface="Arial"/>
                <a:cs typeface="Arial"/>
                <a:sym typeface="Arial"/>
              </a:rPr>
              <a:t>Build our team: We will recruit a team of experienced and qualified professionals in the areas of veterinary medicine, healthcare, and IT.  This team will be responsible for developing and launching our platform and providing our services.</a:t>
            </a:r>
            <a:endParaRPr sz="20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000">
              <a:solidFill>
                <a:schemeClr val="dk1"/>
              </a:solidFill>
              <a:latin typeface="Arial"/>
              <a:ea typeface="Arial"/>
              <a:cs typeface="Arial"/>
              <a:sym typeface="Arial"/>
            </a:endParaRPr>
          </a:p>
          <a:p>
            <a:pPr indent="0" lvl="0" marL="274955" marR="9525" rtl="0" algn="just">
              <a:lnSpc>
                <a:spcPct val="146900"/>
              </a:lnSpc>
              <a:spcBef>
                <a:spcPts val="1225"/>
              </a:spcBef>
              <a:spcAft>
                <a:spcPts val="0"/>
              </a:spcAft>
              <a:buNone/>
            </a:pPr>
            <a:r>
              <a:rPr lang="en-US" sz="2000">
                <a:solidFill>
                  <a:srgbClr val="FFFFFF"/>
                </a:solidFill>
                <a:latin typeface="Arial"/>
                <a:ea typeface="Arial"/>
                <a:cs typeface="Arial"/>
                <a:sym typeface="Arial"/>
              </a:rPr>
              <a:t>Develop our platform: We will work towards developing a user-friendly, secure, and accessible online platform. The platform will be  equipped with the tools required to conduct virtual consultations, archive pet medical records, and provide pet-related goods and services.</a:t>
            </a:r>
            <a:endParaRPr sz="2000">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sz="2000">
              <a:solidFill>
                <a:schemeClr val="dk1"/>
              </a:solidFill>
              <a:latin typeface="Arial"/>
              <a:ea typeface="Arial"/>
              <a:cs typeface="Arial"/>
              <a:sym typeface="Arial"/>
            </a:endParaRPr>
          </a:p>
          <a:p>
            <a:pPr indent="0" lvl="0" marL="274955" marR="6350" rtl="0" algn="just">
              <a:lnSpc>
                <a:spcPct val="146900"/>
              </a:lnSpc>
              <a:spcBef>
                <a:spcPts val="1225"/>
              </a:spcBef>
              <a:spcAft>
                <a:spcPts val="0"/>
              </a:spcAft>
              <a:buNone/>
            </a:pPr>
            <a:r>
              <a:rPr lang="en-US" sz="2000">
                <a:solidFill>
                  <a:srgbClr val="FFFFFF"/>
                </a:solidFill>
                <a:latin typeface="Arial"/>
                <a:ea typeface="Arial"/>
                <a:cs typeface="Arial"/>
                <a:sym typeface="Arial"/>
              </a:rPr>
              <a:t>Launch our platform: Once our platform is developed and tested, we will launch it to the public. We will also begin marketing our services  through various channels to reach our target audience.</a:t>
            </a:r>
            <a:endParaRPr sz="20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000">
              <a:solidFill>
                <a:schemeClr val="dk1"/>
              </a:solidFill>
              <a:latin typeface="Arial"/>
              <a:ea typeface="Arial"/>
              <a:cs typeface="Arial"/>
              <a:sym typeface="Arial"/>
            </a:endParaRPr>
          </a:p>
          <a:p>
            <a:pPr indent="0" lvl="0" marL="274955" marR="6985" rtl="0" algn="just">
              <a:lnSpc>
                <a:spcPct val="146900"/>
              </a:lnSpc>
              <a:spcBef>
                <a:spcPts val="1225"/>
              </a:spcBef>
              <a:spcAft>
                <a:spcPts val="0"/>
              </a:spcAft>
              <a:buNone/>
            </a:pPr>
            <a:r>
              <a:rPr lang="en-US" sz="2000">
                <a:solidFill>
                  <a:srgbClr val="FFFFFF"/>
                </a:solidFill>
                <a:latin typeface="Arial"/>
                <a:ea typeface="Arial"/>
                <a:cs typeface="Arial"/>
                <a:sym typeface="Arial"/>
              </a:rPr>
              <a:t>Establish partnerships: We will work towards establishing partnerships with other businesses in the pet care industry, such as pet food  manufacturers, veterinarian practices, and animal welfare organizations. This will help us expand  our reach  and provide more  comprehensive services to our customers.</a:t>
            </a:r>
            <a:endParaRPr sz="2000">
              <a:solidFill>
                <a:schemeClr val="dk1"/>
              </a:solidFill>
              <a:latin typeface="Arial"/>
              <a:ea typeface="Arial"/>
              <a:cs typeface="Arial"/>
              <a:sym typeface="Arial"/>
            </a:endParaRPr>
          </a:p>
          <a:p>
            <a:pPr indent="0" lvl="0" marL="0" marR="0" rtl="0" algn="l">
              <a:lnSpc>
                <a:spcPct val="100000"/>
              </a:lnSpc>
              <a:spcBef>
                <a:spcPts val="45"/>
              </a:spcBef>
              <a:spcAft>
                <a:spcPts val="0"/>
              </a:spcAft>
              <a:buNone/>
            </a:pPr>
            <a:r>
              <a:t/>
            </a:r>
            <a:endParaRPr sz="2550">
              <a:solidFill>
                <a:schemeClr val="dk1"/>
              </a:solidFill>
              <a:latin typeface="Arial"/>
              <a:ea typeface="Arial"/>
              <a:cs typeface="Arial"/>
              <a:sym typeface="Arial"/>
            </a:endParaRPr>
          </a:p>
          <a:p>
            <a:pPr indent="-3422014" lvl="0" marL="4690110" marR="1510030" rtl="0" algn="l">
              <a:lnSpc>
                <a:spcPct val="114100"/>
              </a:lnSpc>
              <a:spcBef>
                <a:spcPts val="0"/>
              </a:spcBef>
              <a:spcAft>
                <a:spcPts val="0"/>
              </a:spcAft>
              <a:buNone/>
            </a:pPr>
            <a:r>
              <a:rPr b="1" lang="en-US" sz="2300">
                <a:solidFill>
                  <a:srgbClr val="FFFFFF"/>
                </a:solidFill>
                <a:latin typeface="Arial"/>
                <a:ea typeface="Arial"/>
                <a:cs typeface="Arial"/>
                <a:sym typeface="Arial"/>
              </a:rPr>
              <a:t>Overall, our goal during the startup phase is to establish a strong foundation for the business  and set the stage for future growth and expansion.</a:t>
            </a:r>
            <a:endParaRPr sz="2300">
              <a:solidFill>
                <a:schemeClr val="dk1"/>
              </a:solidFill>
              <a:latin typeface="Arial"/>
              <a:ea typeface="Arial"/>
              <a:cs typeface="Arial"/>
              <a:sym typeface="Arial"/>
            </a:endParaRPr>
          </a:p>
        </p:txBody>
      </p:sp>
      <p:sp>
        <p:nvSpPr>
          <p:cNvPr id="174" name="Google Shape;174;p12"/>
          <p:cNvSpPr/>
          <p:nvPr/>
        </p:nvSpPr>
        <p:spPr>
          <a:xfrm>
            <a:off x="16673279" y="8731450"/>
            <a:ext cx="1289053" cy="148116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3"/>
          <p:cNvSpPr/>
          <p:nvPr/>
        </p:nvSpPr>
        <p:spPr>
          <a:xfrm>
            <a:off x="0" y="432988"/>
            <a:ext cx="15998825" cy="9842500"/>
          </a:xfrm>
          <a:custGeom>
            <a:rect b="b" l="l" r="r" t="t"/>
            <a:pathLst>
              <a:path extrusionOk="0" h="9842500" w="15998825">
                <a:moveTo>
                  <a:pt x="8971892" y="114300"/>
                </a:moveTo>
                <a:lnTo>
                  <a:pt x="5928184" y="114300"/>
                </a:lnTo>
                <a:lnTo>
                  <a:pt x="5995620" y="0"/>
                </a:lnTo>
                <a:lnTo>
                  <a:pt x="8904456" y="0"/>
                </a:lnTo>
                <a:lnTo>
                  <a:pt x="8971892" y="114300"/>
                </a:lnTo>
                <a:close/>
              </a:path>
              <a:path extrusionOk="0" h="9842500" w="15998825">
                <a:moveTo>
                  <a:pt x="9701156" y="241300"/>
                </a:moveTo>
                <a:lnTo>
                  <a:pt x="5198917" y="241300"/>
                </a:lnTo>
                <a:lnTo>
                  <a:pt x="5264225" y="114300"/>
                </a:lnTo>
                <a:lnTo>
                  <a:pt x="9635849" y="114300"/>
                </a:lnTo>
                <a:lnTo>
                  <a:pt x="9701156" y="241300"/>
                </a:lnTo>
                <a:close/>
              </a:path>
              <a:path extrusionOk="0" h="9842500" w="15998825">
                <a:moveTo>
                  <a:pt x="10215987" y="368300"/>
                </a:moveTo>
                <a:lnTo>
                  <a:pt x="4684085" y="368300"/>
                </a:lnTo>
                <a:lnTo>
                  <a:pt x="4747677" y="241300"/>
                </a:lnTo>
                <a:lnTo>
                  <a:pt x="10152395" y="241300"/>
                </a:lnTo>
                <a:lnTo>
                  <a:pt x="10215987" y="368300"/>
                </a:lnTo>
                <a:close/>
              </a:path>
              <a:path extrusionOk="0" h="9842500" w="15998825">
                <a:moveTo>
                  <a:pt x="10654725" y="495300"/>
                </a:moveTo>
                <a:lnTo>
                  <a:pt x="4245344" y="495300"/>
                </a:lnTo>
                <a:lnTo>
                  <a:pt x="4307320" y="368300"/>
                </a:lnTo>
                <a:lnTo>
                  <a:pt x="10592750" y="368300"/>
                </a:lnTo>
                <a:lnTo>
                  <a:pt x="10654725" y="495300"/>
                </a:lnTo>
                <a:close/>
              </a:path>
              <a:path extrusionOk="0" h="9842500" w="15998825">
                <a:moveTo>
                  <a:pt x="11081718" y="622300"/>
                </a:moveTo>
                <a:lnTo>
                  <a:pt x="3818351" y="622300"/>
                </a:lnTo>
                <a:lnTo>
                  <a:pt x="3878602" y="495300"/>
                </a:lnTo>
                <a:lnTo>
                  <a:pt x="11021466" y="495300"/>
                </a:lnTo>
                <a:lnTo>
                  <a:pt x="11081718" y="622300"/>
                </a:lnTo>
                <a:close/>
              </a:path>
              <a:path extrusionOk="0" h="9842500" w="15998825">
                <a:moveTo>
                  <a:pt x="11379103" y="749300"/>
                </a:moveTo>
                <a:lnTo>
                  <a:pt x="3520965" y="749300"/>
                </a:lnTo>
                <a:lnTo>
                  <a:pt x="3579918" y="622300"/>
                </a:lnTo>
                <a:lnTo>
                  <a:pt x="11320149" y="622300"/>
                </a:lnTo>
                <a:lnTo>
                  <a:pt x="11379103" y="749300"/>
                </a:lnTo>
                <a:close/>
              </a:path>
              <a:path extrusionOk="0" h="9842500" w="15998825">
                <a:moveTo>
                  <a:pt x="11669834" y="876300"/>
                </a:moveTo>
                <a:lnTo>
                  <a:pt x="3230232" y="876300"/>
                </a:lnTo>
                <a:lnTo>
                  <a:pt x="3287833" y="749300"/>
                </a:lnTo>
                <a:lnTo>
                  <a:pt x="11612234" y="749300"/>
                </a:lnTo>
                <a:lnTo>
                  <a:pt x="11669834" y="876300"/>
                </a:lnTo>
                <a:close/>
              </a:path>
              <a:path extrusionOk="0" h="9842500" w="15998825">
                <a:moveTo>
                  <a:pt x="11953638" y="1003300"/>
                </a:moveTo>
                <a:lnTo>
                  <a:pt x="2946428" y="1003300"/>
                </a:lnTo>
                <a:lnTo>
                  <a:pt x="3002621" y="876300"/>
                </a:lnTo>
                <a:lnTo>
                  <a:pt x="11897445" y="876300"/>
                </a:lnTo>
                <a:lnTo>
                  <a:pt x="11953638" y="1003300"/>
                </a:lnTo>
                <a:close/>
              </a:path>
              <a:path extrusionOk="0" h="9842500" w="15998825">
                <a:moveTo>
                  <a:pt x="12230239" y="1130300"/>
                </a:moveTo>
                <a:lnTo>
                  <a:pt x="2669826" y="1130300"/>
                </a:lnTo>
                <a:lnTo>
                  <a:pt x="2724557" y="1003300"/>
                </a:lnTo>
                <a:lnTo>
                  <a:pt x="12175508" y="1003300"/>
                </a:lnTo>
                <a:lnTo>
                  <a:pt x="12230239" y="1130300"/>
                </a:lnTo>
                <a:close/>
              </a:path>
              <a:path extrusionOk="0" h="9842500" w="15998825">
                <a:moveTo>
                  <a:pt x="12446148" y="1257300"/>
                </a:moveTo>
                <a:lnTo>
                  <a:pt x="2453917" y="1257300"/>
                </a:lnTo>
                <a:lnTo>
                  <a:pt x="2507438" y="1130300"/>
                </a:lnTo>
                <a:lnTo>
                  <a:pt x="12392627" y="1130300"/>
                </a:lnTo>
                <a:lnTo>
                  <a:pt x="12446148" y="1257300"/>
                </a:lnTo>
                <a:close/>
              </a:path>
              <a:path extrusionOk="0" h="9842500" w="15998825">
                <a:moveTo>
                  <a:pt x="12657131" y="1384300"/>
                </a:moveTo>
                <a:lnTo>
                  <a:pt x="2242934" y="1384300"/>
                </a:lnTo>
                <a:lnTo>
                  <a:pt x="2295210" y="1257300"/>
                </a:lnTo>
                <a:lnTo>
                  <a:pt x="12604855" y="1257300"/>
                </a:lnTo>
                <a:lnTo>
                  <a:pt x="12657131" y="1384300"/>
                </a:lnTo>
                <a:close/>
              </a:path>
              <a:path extrusionOk="0" h="9842500" w="15998825">
                <a:moveTo>
                  <a:pt x="12863045" y="1511300"/>
                </a:moveTo>
                <a:lnTo>
                  <a:pt x="2037019" y="1511300"/>
                </a:lnTo>
                <a:lnTo>
                  <a:pt x="2088015" y="1384300"/>
                </a:lnTo>
                <a:lnTo>
                  <a:pt x="12812049" y="1384300"/>
                </a:lnTo>
                <a:lnTo>
                  <a:pt x="12863045" y="1511300"/>
                </a:lnTo>
                <a:close/>
              </a:path>
              <a:path extrusionOk="0" h="9842500" w="15998825">
                <a:moveTo>
                  <a:pt x="13063752" y="1638300"/>
                </a:moveTo>
                <a:lnTo>
                  <a:pt x="1836312" y="1638300"/>
                </a:lnTo>
                <a:lnTo>
                  <a:pt x="1885993" y="1511300"/>
                </a:lnTo>
                <a:lnTo>
                  <a:pt x="13014071" y="1511300"/>
                </a:lnTo>
                <a:lnTo>
                  <a:pt x="13063752" y="1638300"/>
                </a:lnTo>
                <a:close/>
              </a:path>
              <a:path extrusionOk="0" h="9842500" w="15998825">
                <a:moveTo>
                  <a:pt x="13259108" y="1765300"/>
                </a:moveTo>
                <a:lnTo>
                  <a:pt x="1640955" y="1765300"/>
                </a:lnTo>
                <a:lnTo>
                  <a:pt x="1689285" y="1638300"/>
                </a:lnTo>
                <a:lnTo>
                  <a:pt x="13210778" y="1638300"/>
                </a:lnTo>
                <a:lnTo>
                  <a:pt x="13259108" y="1765300"/>
                </a:lnTo>
                <a:close/>
              </a:path>
              <a:path extrusionOk="0" h="9842500" w="15998825">
                <a:moveTo>
                  <a:pt x="13402031" y="1892300"/>
                </a:moveTo>
                <a:lnTo>
                  <a:pt x="1498032" y="1892300"/>
                </a:lnTo>
                <a:lnTo>
                  <a:pt x="1545326" y="1765300"/>
                </a:lnTo>
                <a:lnTo>
                  <a:pt x="13354737" y="1765300"/>
                </a:lnTo>
                <a:lnTo>
                  <a:pt x="13402031" y="1892300"/>
                </a:lnTo>
                <a:close/>
              </a:path>
              <a:path extrusionOk="0" h="9842500" w="15998825">
                <a:moveTo>
                  <a:pt x="13587688" y="2019300"/>
                </a:moveTo>
                <a:lnTo>
                  <a:pt x="1312376" y="2019300"/>
                </a:lnTo>
                <a:lnTo>
                  <a:pt x="1358257" y="1892300"/>
                </a:lnTo>
                <a:lnTo>
                  <a:pt x="13541806" y="1892300"/>
                </a:lnTo>
                <a:lnTo>
                  <a:pt x="13587688" y="2019300"/>
                </a:lnTo>
                <a:close/>
              </a:path>
              <a:path extrusionOk="0" h="9842500" w="15998825">
                <a:moveTo>
                  <a:pt x="13723173" y="2146300"/>
                </a:moveTo>
                <a:lnTo>
                  <a:pt x="1176890" y="2146300"/>
                </a:lnTo>
                <a:lnTo>
                  <a:pt x="1221690" y="2019300"/>
                </a:lnTo>
                <a:lnTo>
                  <a:pt x="13678373" y="2019300"/>
                </a:lnTo>
                <a:lnTo>
                  <a:pt x="13723173" y="2146300"/>
                </a:lnTo>
                <a:close/>
              </a:path>
              <a:path extrusionOk="0" h="9842500" w="15998825">
                <a:moveTo>
                  <a:pt x="13898698" y="2273300"/>
                </a:moveTo>
                <a:lnTo>
                  <a:pt x="1001365" y="2273300"/>
                </a:lnTo>
                <a:lnTo>
                  <a:pt x="1044691" y="2146300"/>
                </a:lnTo>
                <a:lnTo>
                  <a:pt x="13855372" y="2146300"/>
                </a:lnTo>
                <a:lnTo>
                  <a:pt x="13898698" y="2273300"/>
                </a:lnTo>
                <a:close/>
              </a:path>
              <a:path extrusionOk="0" h="9842500" w="15998825">
                <a:moveTo>
                  <a:pt x="14026423" y="2400300"/>
                </a:moveTo>
                <a:lnTo>
                  <a:pt x="873639" y="2400300"/>
                </a:lnTo>
                <a:lnTo>
                  <a:pt x="915837" y="2273300"/>
                </a:lnTo>
                <a:lnTo>
                  <a:pt x="13984226" y="2273300"/>
                </a:lnTo>
                <a:lnTo>
                  <a:pt x="14026423" y="2400300"/>
                </a:lnTo>
                <a:close/>
              </a:path>
              <a:path extrusionOk="0" h="9842500" w="15998825">
                <a:moveTo>
                  <a:pt x="14150724" y="2527300"/>
                </a:moveTo>
                <a:lnTo>
                  <a:pt x="749339" y="2527300"/>
                </a:lnTo>
                <a:lnTo>
                  <a:pt x="790388" y="2400300"/>
                </a:lnTo>
                <a:lnTo>
                  <a:pt x="14109674" y="2400300"/>
                </a:lnTo>
                <a:lnTo>
                  <a:pt x="14150724" y="2527300"/>
                </a:lnTo>
                <a:close/>
              </a:path>
              <a:path extrusionOk="0" h="9842500" w="15998825">
                <a:moveTo>
                  <a:pt x="14271540" y="2654300"/>
                </a:moveTo>
                <a:lnTo>
                  <a:pt x="628523" y="2654300"/>
                </a:lnTo>
                <a:lnTo>
                  <a:pt x="668404" y="2527300"/>
                </a:lnTo>
                <a:lnTo>
                  <a:pt x="14231658" y="2527300"/>
                </a:lnTo>
                <a:lnTo>
                  <a:pt x="14271540" y="2654300"/>
                </a:lnTo>
                <a:close/>
              </a:path>
              <a:path extrusionOk="0" h="9842500" w="15998825">
                <a:moveTo>
                  <a:pt x="14427105" y="2781300"/>
                </a:moveTo>
                <a:lnTo>
                  <a:pt x="472958" y="2781300"/>
                </a:lnTo>
                <a:lnTo>
                  <a:pt x="511251" y="2654300"/>
                </a:lnTo>
                <a:lnTo>
                  <a:pt x="14388812" y="2654300"/>
                </a:lnTo>
                <a:lnTo>
                  <a:pt x="14427105" y="2781300"/>
                </a:lnTo>
                <a:close/>
              </a:path>
              <a:path extrusionOk="0" h="9842500" w="15998825">
                <a:moveTo>
                  <a:pt x="14539560" y="2908300"/>
                </a:moveTo>
                <a:lnTo>
                  <a:pt x="360503" y="2908300"/>
                </a:lnTo>
                <a:lnTo>
                  <a:pt x="397582" y="2781300"/>
                </a:lnTo>
                <a:lnTo>
                  <a:pt x="14502481" y="2781300"/>
                </a:lnTo>
                <a:lnTo>
                  <a:pt x="14539560" y="2908300"/>
                </a:lnTo>
                <a:close/>
              </a:path>
              <a:path extrusionOk="0" h="9842500" w="15998825">
                <a:moveTo>
                  <a:pt x="14648333" y="3035300"/>
                </a:moveTo>
                <a:lnTo>
                  <a:pt x="251730" y="3035300"/>
                </a:lnTo>
                <a:lnTo>
                  <a:pt x="287575" y="2908300"/>
                </a:lnTo>
                <a:lnTo>
                  <a:pt x="14612488" y="2908300"/>
                </a:lnTo>
                <a:lnTo>
                  <a:pt x="14648333" y="3035300"/>
                </a:lnTo>
                <a:close/>
              </a:path>
              <a:path extrusionOk="0" h="9842500" w="15998825">
                <a:moveTo>
                  <a:pt x="14718773" y="3162300"/>
                </a:moveTo>
                <a:lnTo>
                  <a:pt x="181290" y="3162300"/>
                </a:lnTo>
                <a:lnTo>
                  <a:pt x="216301" y="3035300"/>
                </a:lnTo>
                <a:lnTo>
                  <a:pt x="14683762" y="3035300"/>
                </a:lnTo>
                <a:lnTo>
                  <a:pt x="14718773" y="3162300"/>
                </a:lnTo>
                <a:close/>
              </a:path>
              <a:path extrusionOk="0" h="9842500" w="15998825">
                <a:moveTo>
                  <a:pt x="14821276" y="3289300"/>
                </a:moveTo>
                <a:lnTo>
                  <a:pt x="78787" y="3289300"/>
                </a:lnTo>
                <a:lnTo>
                  <a:pt x="112531" y="3162300"/>
                </a:lnTo>
                <a:lnTo>
                  <a:pt x="14787532" y="3162300"/>
                </a:lnTo>
                <a:lnTo>
                  <a:pt x="14821276" y="3289300"/>
                </a:lnTo>
                <a:close/>
              </a:path>
              <a:path extrusionOk="0" h="9842500" w="15998825">
                <a:moveTo>
                  <a:pt x="14933048" y="9842500"/>
                </a:moveTo>
                <a:lnTo>
                  <a:pt x="0" y="9842500"/>
                </a:lnTo>
                <a:lnTo>
                  <a:pt x="0" y="3340100"/>
                </a:lnTo>
                <a:lnTo>
                  <a:pt x="12581" y="3289300"/>
                </a:lnTo>
                <a:lnTo>
                  <a:pt x="14887481" y="3289300"/>
                </a:lnTo>
                <a:lnTo>
                  <a:pt x="14919939" y="3416300"/>
                </a:lnTo>
                <a:lnTo>
                  <a:pt x="14983551" y="3416300"/>
                </a:lnTo>
                <a:lnTo>
                  <a:pt x="15014701" y="3543300"/>
                </a:lnTo>
                <a:lnTo>
                  <a:pt x="15075680" y="3543300"/>
                </a:lnTo>
                <a:lnTo>
                  <a:pt x="15105504" y="3670300"/>
                </a:lnTo>
                <a:lnTo>
                  <a:pt x="15163810" y="3670300"/>
                </a:lnTo>
                <a:lnTo>
                  <a:pt x="15192288" y="3797300"/>
                </a:lnTo>
                <a:lnTo>
                  <a:pt x="15220313" y="3797300"/>
                </a:lnTo>
                <a:lnTo>
                  <a:pt x="15247882" y="3924300"/>
                </a:lnTo>
                <a:lnTo>
                  <a:pt x="15301645" y="3924300"/>
                </a:lnTo>
                <a:lnTo>
                  <a:pt x="15327835" y="4051300"/>
                </a:lnTo>
                <a:lnTo>
                  <a:pt x="15378821" y="4051300"/>
                </a:lnTo>
                <a:lnTo>
                  <a:pt x="15403612" y="4178300"/>
                </a:lnTo>
                <a:lnTo>
                  <a:pt x="15427932" y="4178300"/>
                </a:lnTo>
                <a:lnTo>
                  <a:pt x="15451779" y="4305300"/>
                </a:lnTo>
                <a:lnTo>
                  <a:pt x="15498046" y="4305300"/>
                </a:lnTo>
                <a:lnTo>
                  <a:pt x="15520461" y="4432300"/>
                </a:lnTo>
                <a:lnTo>
                  <a:pt x="15542394" y="4432300"/>
                </a:lnTo>
                <a:lnTo>
                  <a:pt x="15563844" y="4559300"/>
                </a:lnTo>
                <a:lnTo>
                  <a:pt x="15605282" y="4559300"/>
                </a:lnTo>
                <a:lnTo>
                  <a:pt x="15625266" y="4686300"/>
                </a:lnTo>
                <a:lnTo>
                  <a:pt x="15644758" y="4686300"/>
                </a:lnTo>
                <a:lnTo>
                  <a:pt x="15663754" y="4813300"/>
                </a:lnTo>
                <a:lnTo>
                  <a:pt x="15700254" y="4813300"/>
                </a:lnTo>
                <a:lnTo>
                  <a:pt x="15717752" y="4940300"/>
                </a:lnTo>
                <a:lnTo>
                  <a:pt x="15734747" y="4940300"/>
                </a:lnTo>
                <a:lnTo>
                  <a:pt x="15751236" y="5067300"/>
                </a:lnTo>
                <a:lnTo>
                  <a:pt x="15782687" y="5067300"/>
                </a:lnTo>
                <a:lnTo>
                  <a:pt x="15797644" y="5194300"/>
                </a:lnTo>
                <a:lnTo>
                  <a:pt x="15812087" y="5194300"/>
                </a:lnTo>
                <a:lnTo>
                  <a:pt x="15826013" y="5321300"/>
                </a:lnTo>
                <a:lnTo>
                  <a:pt x="15852306" y="5321300"/>
                </a:lnTo>
                <a:lnTo>
                  <a:pt x="15864667" y="5448300"/>
                </a:lnTo>
                <a:lnTo>
                  <a:pt x="15876503" y="5448300"/>
                </a:lnTo>
                <a:lnTo>
                  <a:pt x="15887812" y="5575300"/>
                </a:lnTo>
                <a:lnTo>
                  <a:pt x="15908835" y="5575300"/>
                </a:lnTo>
                <a:lnTo>
                  <a:pt x="15918546" y="5702300"/>
                </a:lnTo>
                <a:lnTo>
                  <a:pt x="15927720" y="5702300"/>
                </a:lnTo>
                <a:lnTo>
                  <a:pt x="15936356" y="5829300"/>
                </a:lnTo>
                <a:lnTo>
                  <a:pt x="15944450" y="5829300"/>
                </a:lnTo>
                <a:lnTo>
                  <a:pt x="15952001" y="5956300"/>
                </a:lnTo>
                <a:lnTo>
                  <a:pt x="15965463" y="5956300"/>
                </a:lnTo>
                <a:lnTo>
                  <a:pt x="15971371" y="6083300"/>
                </a:lnTo>
                <a:lnTo>
                  <a:pt x="15976726" y="6083300"/>
                </a:lnTo>
                <a:lnTo>
                  <a:pt x="15981527" y="6210300"/>
                </a:lnTo>
                <a:lnTo>
                  <a:pt x="15985771" y="6210300"/>
                </a:lnTo>
                <a:lnTo>
                  <a:pt x="15989457" y="6337300"/>
                </a:lnTo>
                <a:lnTo>
                  <a:pt x="15995143" y="6337300"/>
                </a:lnTo>
                <a:lnTo>
                  <a:pt x="15997139" y="6464300"/>
                </a:lnTo>
                <a:lnTo>
                  <a:pt x="15998567" y="6464300"/>
                </a:lnTo>
                <a:lnTo>
                  <a:pt x="15998601" y="6718300"/>
                </a:lnTo>
                <a:lnTo>
                  <a:pt x="15997139" y="6718300"/>
                </a:lnTo>
                <a:lnTo>
                  <a:pt x="15995143" y="6845300"/>
                </a:lnTo>
                <a:lnTo>
                  <a:pt x="15992581" y="6845300"/>
                </a:lnTo>
                <a:lnTo>
                  <a:pt x="15989457" y="6972300"/>
                </a:lnTo>
                <a:lnTo>
                  <a:pt x="15985771" y="6972300"/>
                </a:lnTo>
                <a:lnTo>
                  <a:pt x="15981527" y="7099300"/>
                </a:lnTo>
                <a:lnTo>
                  <a:pt x="15971371" y="7099300"/>
                </a:lnTo>
                <a:lnTo>
                  <a:pt x="15965463" y="7226300"/>
                </a:lnTo>
                <a:lnTo>
                  <a:pt x="15959006" y="7226300"/>
                </a:lnTo>
                <a:lnTo>
                  <a:pt x="15952001" y="7353300"/>
                </a:lnTo>
                <a:lnTo>
                  <a:pt x="15944450" y="7353300"/>
                </a:lnTo>
                <a:lnTo>
                  <a:pt x="15936356" y="7480300"/>
                </a:lnTo>
                <a:lnTo>
                  <a:pt x="15918546" y="7480300"/>
                </a:lnTo>
                <a:lnTo>
                  <a:pt x="15908835" y="7607300"/>
                </a:lnTo>
                <a:lnTo>
                  <a:pt x="15898590" y="7607300"/>
                </a:lnTo>
                <a:lnTo>
                  <a:pt x="15887812" y="7734300"/>
                </a:lnTo>
                <a:lnTo>
                  <a:pt x="15864667" y="7734300"/>
                </a:lnTo>
                <a:lnTo>
                  <a:pt x="15852306" y="7861300"/>
                </a:lnTo>
                <a:lnTo>
                  <a:pt x="15839420" y="7861300"/>
                </a:lnTo>
                <a:lnTo>
                  <a:pt x="15826013" y="7988300"/>
                </a:lnTo>
                <a:lnTo>
                  <a:pt x="15797644" y="7988300"/>
                </a:lnTo>
                <a:lnTo>
                  <a:pt x="15782687" y="8115300"/>
                </a:lnTo>
                <a:lnTo>
                  <a:pt x="15767216" y="8115300"/>
                </a:lnTo>
                <a:lnTo>
                  <a:pt x="15751236" y="8242300"/>
                </a:lnTo>
                <a:lnTo>
                  <a:pt x="15734747" y="8242300"/>
                </a:lnTo>
                <a:lnTo>
                  <a:pt x="15717752" y="8369300"/>
                </a:lnTo>
                <a:lnTo>
                  <a:pt x="15682254" y="8369300"/>
                </a:lnTo>
                <a:lnTo>
                  <a:pt x="15663754" y="8496300"/>
                </a:lnTo>
                <a:lnTo>
                  <a:pt x="15625266" y="8496300"/>
                </a:lnTo>
                <a:lnTo>
                  <a:pt x="15605282" y="8623300"/>
                </a:lnTo>
                <a:lnTo>
                  <a:pt x="15584807" y="8623300"/>
                </a:lnTo>
                <a:lnTo>
                  <a:pt x="15563844" y="8750300"/>
                </a:lnTo>
                <a:lnTo>
                  <a:pt x="15520461" y="8750300"/>
                </a:lnTo>
                <a:lnTo>
                  <a:pt x="15498046" y="8877300"/>
                </a:lnTo>
                <a:lnTo>
                  <a:pt x="15475151" y="8877300"/>
                </a:lnTo>
                <a:lnTo>
                  <a:pt x="15451779" y="9004300"/>
                </a:lnTo>
                <a:lnTo>
                  <a:pt x="15403612" y="9004300"/>
                </a:lnTo>
                <a:lnTo>
                  <a:pt x="15378821" y="9131300"/>
                </a:lnTo>
                <a:lnTo>
                  <a:pt x="15353561" y="9131300"/>
                </a:lnTo>
                <a:lnTo>
                  <a:pt x="15327835" y="9258300"/>
                </a:lnTo>
                <a:lnTo>
                  <a:pt x="15274994" y="9258300"/>
                </a:lnTo>
                <a:lnTo>
                  <a:pt x="15247882" y="9385300"/>
                </a:lnTo>
                <a:lnTo>
                  <a:pt x="15192288" y="9385300"/>
                </a:lnTo>
                <a:lnTo>
                  <a:pt x="15163810" y="9512300"/>
                </a:lnTo>
                <a:lnTo>
                  <a:pt x="15105504" y="9512300"/>
                </a:lnTo>
                <a:lnTo>
                  <a:pt x="15075680" y="9639300"/>
                </a:lnTo>
                <a:lnTo>
                  <a:pt x="15045412" y="9639300"/>
                </a:lnTo>
                <a:lnTo>
                  <a:pt x="15014701" y="9766300"/>
                </a:lnTo>
                <a:lnTo>
                  <a:pt x="14951962" y="9766300"/>
                </a:lnTo>
                <a:lnTo>
                  <a:pt x="14933048" y="9842500"/>
                </a:lnTo>
                <a:close/>
              </a:path>
            </a:pathLst>
          </a:custGeom>
          <a:solidFill>
            <a:srgbClr val="A5C8CA">
              <a:alpha val="470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3"/>
          <p:cNvSpPr txBox="1"/>
          <p:nvPr>
            <p:ph type="title"/>
          </p:nvPr>
        </p:nvSpPr>
        <p:spPr>
          <a:xfrm>
            <a:off x="1016000" y="393896"/>
            <a:ext cx="8507730" cy="93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0" lang="en-US">
                <a:latin typeface="Arial"/>
                <a:ea typeface="Arial"/>
                <a:cs typeface="Arial"/>
                <a:sym typeface="Arial"/>
              </a:rPr>
              <a:t>SUBSEQUENT PHASE</a:t>
            </a:r>
            <a:endParaRPr/>
          </a:p>
        </p:txBody>
      </p:sp>
      <p:grpSp>
        <p:nvGrpSpPr>
          <p:cNvPr id="181" name="Google Shape;181;p13"/>
          <p:cNvGrpSpPr/>
          <p:nvPr/>
        </p:nvGrpSpPr>
        <p:grpSpPr>
          <a:xfrm>
            <a:off x="652601" y="1097916"/>
            <a:ext cx="17635398" cy="8046175"/>
            <a:chOff x="652601" y="1097916"/>
            <a:chExt cx="17635398" cy="8046175"/>
          </a:xfrm>
        </p:grpSpPr>
        <p:sp>
          <p:nvSpPr>
            <p:cNvPr id="182" name="Google Shape;182;p13"/>
            <p:cNvSpPr/>
            <p:nvPr/>
          </p:nvSpPr>
          <p:spPr>
            <a:xfrm>
              <a:off x="2784284" y="1454352"/>
              <a:ext cx="1105535" cy="133350"/>
            </a:xfrm>
            <a:custGeom>
              <a:rect b="b" l="l" r="r" t="t"/>
              <a:pathLst>
                <a:path extrusionOk="0" h="133350" w="1105535">
                  <a:moveTo>
                    <a:pt x="1105001" y="0"/>
                  </a:moveTo>
                  <a:lnTo>
                    <a:pt x="0" y="0"/>
                  </a:lnTo>
                  <a:lnTo>
                    <a:pt x="0" y="47625"/>
                  </a:lnTo>
                  <a:lnTo>
                    <a:pt x="0" y="85725"/>
                  </a:lnTo>
                  <a:lnTo>
                    <a:pt x="0" y="133350"/>
                  </a:lnTo>
                  <a:lnTo>
                    <a:pt x="1105001" y="133350"/>
                  </a:lnTo>
                  <a:lnTo>
                    <a:pt x="1105001" y="85725"/>
                  </a:lnTo>
                  <a:lnTo>
                    <a:pt x="1105001" y="47625"/>
                  </a:lnTo>
                  <a:lnTo>
                    <a:pt x="110500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13"/>
            <p:cNvSpPr/>
            <p:nvPr/>
          </p:nvSpPr>
          <p:spPr>
            <a:xfrm>
              <a:off x="1028700" y="1492446"/>
              <a:ext cx="2305685" cy="0"/>
            </a:xfrm>
            <a:custGeom>
              <a:rect b="b" l="l" r="r" t="t"/>
              <a:pathLst>
                <a:path extrusionOk="0" h="120000" w="2305685">
                  <a:moveTo>
                    <a:pt x="0" y="0"/>
                  </a:moveTo>
                  <a:lnTo>
                    <a:pt x="2305188" y="0"/>
                  </a:lnTo>
                </a:path>
              </a:pathLst>
            </a:custGeom>
            <a:noFill/>
            <a:ln cap="flat" cmpd="sng" w="95250">
              <a:solidFill>
                <a:srgbClr val="78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3"/>
            <p:cNvSpPr/>
            <p:nvPr/>
          </p:nvSpPr>
          <p:spPr>
            <a:xfrm>
              <a:off x="10782269" y="1097916"/>
              <a:ext cx="7505730" cy="57245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3"/>
            <p:cNvSpPr/>
            <p:nvPr/>
          </p:nvSpPr>
          <p:spPr>
            <a:xfrm>
              <a:off x="662126" y="2141960"/>
              <a:ext cx="85725" cy="8572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3"/>
            <p:cNvSpPr/>
            <p:nvPr/>
          </p:nvSpPr>
          <p:spPr>
            <a:xfrm>
              <a:off x="662126" y="2827760"/>
              <a:ext cx="85725" cy="8572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3"/>
            <p:cNvSpPr/>
            <p:nvPr/>
          </p:nvSpPr>
          <p:spPr>
            <a:xfrm>
              <a:off x="662126" y="3513560"/>
              <a:ext cx="85725" cy="8572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3"/>
            <p:cNvSpPr/>
            <p:nvPr/>
          </p:nvSpPr>
          <p:spPr>
            <a:xfrm>
              <a:off x="662126" y="4542260"/>
              <a:ext cx="85725" cy="8572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3"/>
            <p:cNvSpPr/>
            <p:nvPr/>
          </p:nvSpPr>
          <p:spPr>
            <a:xfrm>
              <a:off x="662126" y="5570960"/>
              <a:ext cx="85725" cy="8572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3"/>
            <p:cNvSpPr/>
            <p:nvPr/>
          </p:nvSpPr>
          <p:spPr>
            <a:xfrm>
              <a:off x="662126" y="6256760"/>
              <a:ext cx="85725" cy="8572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3"/>
            <p:cNvSpPr/>
            <p:nvPr/>
          </p:nvSpPr>
          <p:spPr>
            <a:xfrm>
              <a:off x="652601" y="7401016"/>
              <a:ext cx="76200" cy="762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3"/>
            <p:cNvSpPr/>
            <p:nvPr/>
          </p:nvSpPr>
          <p:spPr>
            <a:xfrm>
              <a:off x="652601" y="7734391"/>
              <a:ext cx="76200" cy="762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3"/>
            <p:cNvSpPr/>
            <p:nvPr/>
          </p:nvSpPr>
          <p:spPr>
            <a:xfrm>
              <a:off x="652601" y="8401141"/>
              <a:ext cx="76200" cy="762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3"/>
            <p:cNvSpPr/>
            <p:nvPr/>
          </p:nvSpPr>
          <p:spPr>
            <a:xfrm>
              <a:off x="652601" y="9067891"/>
              <a:ext cx="76200" cy="762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5" name="Google Shape;195;p13"/>
          <p:cNvSpPr txBox="1"/>
          <p:nvPr/>
        </p:nvSpPr>
        <p:spPr>
          <a:xfrm>
            <a:off x="859571" y="1960515"/>
            <a:ext cx="13999844" cy="7282815"/>
          </a:xfrm>
          <a:prstGeom prst="rect">
            <a:avLst/>
          </a:prstGeom>
          <a:noFill/>
          <a:ln>
            <a:noFill/>
          </a:ln>
        </p:spPr>
        <p:txBody>
          <a:bodyPr anchorCtr="0" anchor="t" bIns="0" lIns="0" spcFirstLastPara="1" rIns="0" wrap="square" tIns="11425">
            <a:spAutoFit/>
          </a:bodyPr>
          <a:lstStyle/>
          <a:p>
            <a:pPr indent="0" lvl="0" marL="29844" marR="4969510" rtl="0" algn="l">
              <a:lnSpc>
                <a:spcPct val="115399"/>
              </a:lnSpc>
              <a:spcBef>
                <a:spcPts val="0"/>
              </a:spcBef>
              <a:spcAft>
                <a:spcPts val="0"/>
              </a:spcAft>
              <a:buNone/>
            </a:pPr>
            <a:r>
              <a:rPr lang="en-US" sz="1950">
                <a:solidFill>
                  <a:srgbClr val="FFFFFF"/>
                </a:solidFill>
                <a:latin typeface="Verdana"/>
                <a:ea typeface="Verdana"/>
                <a:cs typeface="Verdana"/>
                <a:sym typeface="Verdana"/>
              </a:rPr>
              <a:t>During the subsequent phase, we plan to expand our services and reach  out to a larger audience.</a:t>
            </a:r>
            <a:endParaRPr sz="1950">
              <a:solidFill>
                <a:schemeClr val="dk1"/>
              </a:solidFill>
              <a:latin typeface="Verdana"/>
              <a:ea typeface="Verdana"/>
              <a:cs typeface="Verdana"/>
              <a:sym typeface="Verdana"/>
            </a:endParaRPr>
          </a:p>
          <a:p>
            <a:pPr indent="0" lvl="0" marL="29844" marR="5340985" rtl="0" algn="l">
              <a:lnSpc>
                <a:spcPct val="115399"/>
              </a:lnSpc>
              <a:spcBef>
                <a:spcPts val="0"/>
              </a:spcBef>
              <a:spcAft>
                <a:spcPts val="0"/>
              </a:spcAft>
              <a:buNone/>
            </a:pPr>
            <a:r>
              <a:rPr lang="en-US" sz="1950">
                <a:solidFill>
                  <a:srgbClr val="FFFFFF"/>
                </a:solidFill>
                <a:latin typeface="Verdana"/>
                <a:ea typeface="Verdana"/>
                <a:cs typeface="Verdana"/>
                <a:sym typeface="Verdana"/>
              </a:rPr>
              <a:t>This phase will be focused on scaling our business and increasing our  revenue streams.</a:t>
            </a:r>
            <a:endParaRPr sz="1950">
              <a:solidFill>
                <a:schemeClr val="dk1"/>
              </a:solidFill>
              <a:latin typeface="Verdana"/>
              <a:ea typeface="Verdana"/>
              <a:cs typeface="Verdana"/>
              <a:sym typeface="Verdana"/>
            </a:endParaRPr>
          </a:p>
          <a:p>
            <a:pPr indent="0" lvl="0" marL="29844" marR="5086350" rtl="0" algn="just">
              <a:lnSpc>
                <a:spcPct val="115399"/>
              </a:lnSpc>
              <a:spcBef>
                <a:spcPts val="0"/>
              </a:spcBef>
              <a:spcAft>
                <a:spcPts val="0"/>
              </a:spcAft>
              <a:buNone/>
            </a:pPr>
            <a:r>
              <a:rPr lang="en-US" sz="1950">
                <a:solidFill>
                  <a:srgbClr val="FFFFFF"/>
                </a:solidFill>
                <a:latin typeface="Verdana"/>
                <a:ea typeface="Verdana"/>
                <a:cs typeface="Verdana"/>
                <a:sym typeface="Verdana"/>
              </a:rPr>
              <a:t>In the first year, we aim to establish partnerships with leading pet food  manufacturers and veterinarians to offer a wider range of products and  services.</a:t>
            </a:r>
            <a:endParaRPr sz="1950">
              <a:solidFill>
                <a:schemeClr val="dk1"/>
              </a:solidFill>
              <a:latin typeface="Verdana"/>
              <a:ea typeface="Verdana"/>
              <a:cs typeface="Verdana"/>
              <a:sym typeface="Verdana"/>
            </a:endParaRPr>
          </a:p>
          <a:p>
            <a:pPr indent="0" lvl="0" marL="29844" marR="5185410" rtl="0" algn="l">
              <a:lnSpc>
                <a:spcPct val="115399"/>
              </a:lnSpc>
              <a:spcBef>
                <a:spcPts val="0"/>
              </a:spcBef>
              <a:spcAft>
                <a:spcPts val="0"/>
              </a:spcAft>
              <a:buNone/>
            </a:pPr>
            <a:r>
              <a:rPr lang="en-US" sz="1950">
                <a:solidFill>
                  <a:srgbClr val="FFFFFF"/>
                </a:solidFill>
                <a:latin typeface="Verdana"/>
                <a:ea typeface="Verdana"/>
                <a:cs typeface="Verdana"/>
                <a:sym typeface="Verdana"/>
              </a:rPr>
              <a:t>This will help us enhance our platform's credibility and reputation and  provide pet owners with a more comprehensive suite of solutions for  their pets.</a:t>
            </a:r>
            <a:endParaRPr sz="1950">
              <a:solidFill>
                <a:schemeClr val="dk1"/>
              </a:solidFill>
              <a:latin typeface="Verdana"/>
              <a:ea typeface="Verdana"/>
              <a:cs typeface="Verdana"/>
              <a:sym typeface="Verdana"/>
            </a:endParaRPr>
          </a:p>
          <a:p>
            <a:pPr indent="0" lvl="0" marL="29844" marR="5643880" rtl="0" algn="l">
              <a:lnSpc>
                <a:spcPct val="115399"/>
              </a:lnSpc>
              <a:spcBef>
                <a:spcPts val="0"/>
              </a:spcBef>
              <a:spcAft>
                <a:spcPts val="0"/>
              </a:spcAft>
              <a:buNone/>
            </a:pPr>
            <a:r>
              <a:rPr lang="en-US" sz="1950">
                <a:solidFill>
                  <a:srgbClr val="FFFFFF"/>
                </a:solidFill>
                <a:latin typeface="Verdana"/>
                <a:ea typeface="Verdana"/>
                <a:cs typeface="Verdana"/>
                <a:sym typeface="Verdana"/>
              </a:rPr>
              <a:t>To achieve this goal, we plan to allocate a significant portion of our  budget towards marketing and outreach activities.</a:t>
            </a:r>
            <a:endParaRPr sz="1950">
              <a:solidFill>
                <a:schemeClr val="dk1"/>
              </a:solidFill>
              <a:latin typeface="Verdana"/>
              <a:ea typeface="Verdana"/>
              <a:cs typeface="Verdana"/>
              <a:sym typeface="Verdana"/>
            </a:endParaRPr>
          </a:p>
          <a:p>
            <a:pPr indent="0" lvl="0" marL="29844" marR="5031105" rtl="0" algn="l">
              <a:lnSpc>
                <a:spcPct val="115399"/>
              </a:lnSpc>
              <a:spcBef>
                <a:spcPts val="0"/>
              </a:spcBef>
              <a:spcAft>
                <a:spcPts val="0"/>
              </a:spcAft>
              <a:buNone/>
            </a:pPr>
            <a:r>
              <a:rPr lang="en-US" sz="1950">
                <a:solidFill>
                  <a:srgbClr val="FFFFFF"/>
                </a:solidFill>
                <a:latin typeface="Verdana"/>
                <a:ea typeface="Verdana"/>
                <a:cs typeface="Verdana"/>
                <a:sym typeface="Verdana"/>
              </a:rPr>
              <a:t>We will be leveraging social media campaigns, email marketing, and  other digital marketing channels to promote our services and reach out  to a broader audience.</a:t>
            </a:r>
            <a:endParaRPr sz="1950">
              <a:solidFill>
                <a:schemeClr val="dk1"/>
              </a:solidFill>
              <a:latin typeface="Verdana"/>
              <a:ea typeface="Verdana"/>
              <a:cs typeface="Verdana"/>
              <a:sym typeface="Verdana"/>
            </a:endParaRPr>
          </a:p>
          <a:p>
            <a:pPr indent="0" lvl="0" marL="12700" marR="0" rtl="0" algn="l">
              <a:lnSpc>
                <a:spcPct val="100000"/>
              </a:lnSpc>
              <a:spcBef>
                <a:spcPts val="1245"/>
              </a:spcBef>
              <a:spcAft>
                <a:spcPts val="0"/>
              </a:spcAft>
              <a:buNone/>
            </a:pPr>
            <a:r>
              <a:rPr lang="en-US" sz="1900">
                <a:solidFill>
                  <a:srgbClr val="FFFFFF"/>
                </a:solidFill>
                <a:latin typeface="Verdana"/>
                <a:ea typeface="Verdana"/>
                <a:cs typeface="Verdana"/>
                <a:sym typeface="Verdana"/>
              </a:rPr>
              <a:t>In the second year, we plan to expand our pet care van services to other cities and regions in India.</a:t>
            </a:r>
            <a:endParaRPr sz="1900">
              <a:solidFill>
                <a:schemeClr val="dk1"/>
              </a:solidFill>
              <a:latin typeface="Verdana"/>
              <a:ea typeface="Verdana"/>
              <a:cs typeface="Verdana"/>
              <a:sym typeface="Verdana"/>
            </a:endParaRPr>
          </a:p>
          <a:p>
            <a:pPr indent="0" lvl="0" marL="12700" marR="892810" rtl="0" algn="l">
              <a:lnSpc>
                <a:spcPct val="115100"/>
              </a:lnSpc>
              <a:spcBef>
                <a:spcPts val="0"/>
              </a:spcBef>
              <a:spcAft>
                <a:spcPts val="0"/>
              </a:spcAft>
              <a:buNone/>
            </a:pPr>
            <a:r>
              <a:rPr lang="en-US" sz="1900">
                <a:solidFill>
                  <a:srgbClr val="FFFFFF"/>
                </a:solidFill>
                <a:latin typeface="Verdana"/>
                <a:ea typeface="Verdana"/>
                <a:cs typeface="Verdana"/>
                <a:sym typeface="Verdana"/>
              </a:rPr>
              <a:t>This will enable us to provide on-site veterinary care to more pet owners in remote locations and underserved  communities.</a:t>
            </a:r>
            <a:endParaRPr sz="1900">
              <a:solidFill>
                <a:schemeClr val="dk1"/>
              </a:solidFill>
              <a:latin typeface="Verdana"/>
              <a:ea typeface="Verdana"/>
              <a:cs typeface="Verdana"/>
              <a:sym typeface="Verdana"/>
            </a:endParaRPr>
          </a:p>
          <a:p>
            <a:pPr indent="0" lvl="0" marL="12700" marR="646430" rtl="0" algn="l">
              <a:lnSpc>
                <a:spcPct val="115100"/>
              </a:lnSpc>
              <a:spcBef>
                <a:spcPts val="0"/>
              </a:spcBef>
              <a:spcAft>
                <a:spcPts val="0"/>
              </a:spcAft>
              <a:buNone/>
            </a:pPr>
            <a:r>
              <a:rPr lang="en-US" sz="1900">
                <a:solidFill>
                  <a:srgbClr val="FFFFFF"/>
                </a:solidFill>
                <a:latin typeface="Verdana"/>
                <a:ea typeface="Verdana"/>
                <a:cs typeface="Verdana"/>
                <a:sym typeface="Verdana"/>
              </a:rPr>
              <a:t>Additionally, we will be investing in research and development activities to improve our platform's features and  functionality continually.</a:t>
            </a:r>
            <a:endParaRPr sz="1900">
              <a:solidFill>
                <a:schemeClr val="dk1"/>
              </a:solidFill>
              <a:latin typeface="Verdana"/>
              <a:ea typeface="Verdana"/>
              <a:cs typeface="Verdana"/>
              <a:sym typeface="Verdana"/>
            </a:endParaRPr>
          </a:p>
          <a:p>
            <a:pPr indent="0" lvl="0" marL="12700" marR="0" rtl="0" algn="l">
              <a:lnSpc>
                <a:spcPct val="100000"/>
              </a:lnSpc>
              <a:spcBef>
                <a:spcPts val="345"/>
              </a:spcBef>
              <a:spcAft>
                <a:spcPts val="0"/>
              </a:spcAft>
              <a:buNone/>
            </a:pPr>
            <a:r>
              <a:rPr lang="en-US" sz="1900">
                <a:solidFill>
                  <a:srgbClr val="FFFFFF"/>
                </a:solidFill>
                <a:latin typeface="Verdana"/>
                <a:ea typeface="Verdana"/>
                <a:cs typeface="Verdana"/>
                <a:sym typeface="Verdana"/>
              </a:rPr>
              <a:t>We aim to develop new tools and features that can help pet owners manage their pets' health and well-being better.</a:t>
            </a:r>
            <a:endParaRPr sz="1900">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p:nvPr/>
        </p:nvSpPr>
        <p:spPr>
          <a:xfrm>
            <a:off x="0" y="422910"/>
            <a:ext cx="16017875" cy="9864090"/>
          </a:xfrm>
          <a:custGeom>
            <a:rect b="b" l="l" r="r" t="t"/>
            <a:pathLst>
              <a:path extrusionOk="0" h="9864090" w="16017875">
                <a:moveTo>
                  <a:pt x="14949700" y="9863520"/>
                </a:moveTo>
                <a:lnTo>
                  <a:pt x="0" y="9863520"/>
                </a:lnTo>
                <a:lnTo>
                  <a:pt x="0" y="6730999"/>
                </a:lnTo>
                <a:lnTo>
                  <a:pt x="16016189" y="6730999"/>
                </a:lnTo>
                <a:lnTo>
                  <a:pt x="16014193" y="6857999"/>
                </a:lnTo>
                <a:lnTo>
                  <a:pt x="16011631" y="6857999"/>
                </a:lnTo>
                <a:lnTo>
                  <a:pt x="16008507" y="6984999"/>
                </a:lnTo>
                <a:lnTo>
                  <a:pt x="16004821" y="6984999"/>
                </a:lnTo>
                <a:lnTo>
                  <a:pt x="16000577" y="7111999"/>
                </a:lnTo>
                <a:lnTo>
                  <a:pt x="15990421" y="7111999"/>
                </a:lnTo>
                <a:lnTo>
                  <a:pt x="15984513" y="7238999"/>
                </a:lnTo>
                <a:lnTo>
                  <a:pt x="15978056" y="7238999"/>
                </a:lnTo>
                <a:lnTo>
                  <a:pt x="15971051" y="7365999"/>
                </a:lnTo>
                <a:lnTo>
                  <a:pt x="15963500" y="7365999"/>
                </a:lnTo>
                <a:lnTo>
                  <a:pt x="15955406" y="7492999"/>
                </a:lnTo>
                <a:lnTo>
                  <a:pt x="15937596" y="7492999"/>
                </a:lnTo>
                <a:lnTo>
                  <a:pt x="15927885" y="7619999"/>
                </a:lnTo>
                <a:lnTo>
                  <a:pt x="15917640" y="7619999"/>
                </a:lnTo>
                <a:lnTo>
                  <a:pt x="15906862" y="7746999"/>
                </a:lnTo>
                <a:lnTo>
                  <a:pt x="15883717" y="7746999"/>
                </a:lnTo>
                <a:lnTo>
                  <a:pt x="15871356" y="7873999"/>
                </a:lnTo>
                <a:lnTo>
                  <a:pt x="15858470" y="7873999"/>
                </a:lnTo>
                <a:lnTo>
                  <a:pt x="15845063" y="8000999"/>
                </a:lnTo>
                <a:lnTo>
                  <a:pt x="15816694" y="8000999"/>
                </a:lnTo>
                <a:lnTo>
                  <a:pt x="15801737" y="8127999"/>
                </a:lnTo>
                <a:lnTo>
                  <a:pt x="15786266" y="8127999"/>
                </a:lnTo>
                <a:lnTo>
                  <a:pt x="15770286" y="8254999"/>
                </a:lnTo>
                <a:lnTo>
                  <a:pt x="15753797" y="8254999"/>
                </a:lnTo>
                <a:lnTo>
                  <a:pt x="15736802" y="8381999"/>
                </a:lnTo>
                <a:lnTo>
                  <a:pt x="15701304" y="8381999"/>
                </a:lnTo>
                <a:lnTo>
                  <a:pt x="15682804" y="8508999"/>
                </a:lnTo>
                <a:lnTo>
                  <a:pt x="15644316" y="8508999"/>
                </a:lnTo>
                <a:lnTo>
                  <a:pt x="15624332" y="8635999"/>
                </a:lnTo>
                <a:lnTo>
                  <a:pt x="15603857" y="8635999"/>
                </a:lnTo>
                <a:lnTo>
                  <a:pt x="15582894" y="8762999"/>
                </a:lnTo>
                <a:lnTo>
                  <a:pt x="15539511" y="8762999"/>
                </a:lnTo>
                <a:lnTo>
                  <a:pt x="15517096" y="8889999"/>
                </a:lnTo>
                <a:lnTo>
                  <a:pt x="15494201" y="8889999"/>
                </a:lnTo>
                <a:lnTo>
                  <a:pt x="15470829" y="9016999"/>
                </a:lnTo>
                <a:lnTo>
                  <a:pt x="15422662" y="9016999"/>
                </a:lnTo>
                <a:lnTo>
                  <a:pt x="15397871" y="9143999"/>
                </a:lnTo>
                <a:lnTo>
                  <a:pt x="15372611" y="9143999"/>
                </a:lnTo>
                <a:lnTo>
                  <a:pt x="15346885" y="9270999"/>
                </a:lnTo>
                <a:lnTo>
                  <a:pt x="15294044" y="9270999"/>
                </a:lnTo>
                <a:lnTo>
                  <a:pt x="15266932" y="9397999"/>
                </a:lnTo>
                <a:lnTo>
                  <a:pt x="15211338" y="9397999"/>
                </a:lnTo>
                <a:lnTo>
                  <a:pt x="15182860" y="9524999"/>
                </a:lnTo>
                <a:lnTo>
                  <a:pt x="15124554" y="9524999"/>
                </a:lnTo>
                <a:lnTo>
                  <a:pt x="15094730" y="9651999"/>
                </a:lnTo>
                <a:lnTo>
                  <a:pt x="15064462" y="9651999"/>
                </a:lnTo>
                <a:lnTo>
                  <a:pt x="15033751" y="9778999"/>
                </a:lnTo>
                <a:lnTo>
                  <a:pt x="14971012" y="9778999"/>
                </a:lnTo>
                <a:lnTo>
                  <a:pt x="14949700" y="9863520"/>
                </a:lnTo>
                <a:close/>
              </a:path>
              <a:path extrusionOk="0" h="9864090" w="16017875">
                <a:moveTo>
                  <a:pt x="8990942" y="114300"/>
                </a:moveTo>
                <a:lnTo>
                  <a:pt x="5947234" y="114300"/>
                </a:lnTo>
                <a:lnTo>
                  <a:pt x="6014670" y="0"/>
                </a:lnTo>
                <a:lnTo>
                  <a:pt x="8923506" y="0"/>
                </a:lnTo>
                <a:lnTo>
                  <a:pt x="8990942" y="114300"/>
                </a:lnTo>
                <a:close/>
              </a:path>
              <a:path extrusionOk="0" h="9864090" w="16017875">
                <a:moveTo>
                  <a:pt x="9720206" y="241300"/>
                </a:moveTo>
                <a:lnTo>
                  <a:pt x="5217967" y="241300"/>
                </a:lnTo>
                <a:lnTo>
                  <a:pt x="5283275" y="114300"/>
                </a:lnTo>
                <a:lnTo>
                  <a:pt x="9654899" y="114300"/>
                </a:lnTo>
                <a:lnTo>
                  <a:pt x="9720206" y="241300"/>
                </a:lnTo>
                <a:close/>
              </a:path>
              <a:path extrusionOk="0" h="9864090" w="16017875">
                <a:moveTo>
                  <a:pt x="10235037" y="368300"/>
                </a:moveTo>
                <a:lnTo>
                  <a:pt x="4703135" y="368300"/>
                </a:lnTo>
                <a:lnTo>
                  <a:pt x="4766727" y="241300"/>
                </a:lnTo>
                <a:lnTo>
                  <a:pt x="10171445" y="241300"/>
                </a:lnTo>
                <a:lnTo>
                  <a:pt x="10235037" y="368300"/>
                </a:lnTo>
                <a:close/>
              </a:path>
              <a:path extrusionOk="0" h="9864090" w="16017875">
                <a:moveTo>
                  <a:pt x="10673775" y="495300"/>
                </a:moveTo>
                <a:lnTo>
                  <a:pt x="4264394" y="495300"/>
                </a:lnTo>
                <a:lnTo>
                  <a:pt x="4326370" y="368300"/>
                </a:lnTo>
                <a:lnTo>
                  <a:pt x="10611800" y="368300"/>
                </a:lnTo>
                <a:lnTo>
                  <a:pt x="10673775" y="495300"/>
                </a:lnTo>
                <a:close/>
              </a:path>
              <a:path extrusionOk="0" h="9864090" w="16017875">
                <a:moveTo>
                  <a:pt x="11100768" y="622300"/>
                </a:moveTo>
                <a:lnTo>
                  <a:pt x="3837401" y="622300"/>
                </a:lnTo>
                <a:lnTo>
                  <a:pt x="3897652" y="495300"/>
                </a:lnTo>
                <a:lnTo>
                  <a:pt x="11040516" y="495300"/>
                </a:lnTo>
                <a:lnTo>
                  <a:pt x="11100768" y="622300"/>
                </a:lnTo>
                <a:close/>
              </a:path>
              <a:path extrusionOk="0" h="9864090" w="16017875">
                <a:moveTo>
                  <a:pt x="11398153" y="749300"/>
                </a:moveTo>
                <a:lnTo>
                  <a:pt x="3540015" y="749300"/>
                </a:lnTo>
                <a:lnTo>
                  <a:pt x="3598968" y="622300"/>
                </a:lnTo>
                <a:lnTo>
                  <a:pt x="11339199" y="622300"/>
                </a:lnTo>
                <a:lnTo>
                  <a:pt x="11398153" y="749300"/>
                </a:lnTo>
                <a:close/>
              </a:path>
              <a:path extrusionOk="0" h="9864090" w="16017875">
                <a:moveTo>
                  <a:pt x="11688884" y="876300"/>
                </a:moveTo>
                <a:lnTo>
                  <a:pt x="3249282" y="876300"/>
                </a:lnTo>
                <a:lnTo>
                  <a:pt x="3306883" y="749300"/>
                </a:lnTo>
                <a:lnTo>
                  <a:pt x="11631284" y="749300"/>
                </a:lnTo>
                <a:lnTo>
                  <a:pt x="11688884" y="876300"/>
                </a:lnTo>
                <a:close/>
              </a:path>
              <a:path extrusionOk="0" h="9864090" w="16017875">
                <a:moveTo>
                  <a:pt x="11972688" y="1003300"/>
                </a:moveTo>
                <a:lnTo>
                  <a:pt x="2965478" y="1003300"/>
                </a:lnTo>
                <a:lnTo>
                  <a:pt x="3021671" y="876300"/>
                </a:lnTo>
                <a:lnTo>
                  <a:pt x="11916495" y="876300"/>
                </a:lnTo>
                <a:lnTo>
                  <a:pt x="11972688" y="1003300"/>
                </a:lnTo>
                <a:close/>
              </a:path>
              <a:path extrusionOk="0" h="9864090" w="16017875">
                <a:moveTo>
                  <a:pt x="12249289" y="1130300"/>
                </a:moveTo>
                <a:lnTo>
                  <a:pt x="2688876" y="1130300"/>
                </a:lnTo>
                <a:lnTo>
                  <a:pt x="2743607" y="1003300"/>
                </a:lnTo>
                <a:lnTo>
                  <a:pt x="12194558" y="1003300"/>
                </a:lnTo>
                <a:lnTo>
                  <a:pt x="12249289" y="1130300"/>
                </a:lnTo>
                <a:close/>
              </a:path>
              <a:path extrusionOk="0" h="9864090" w="16017875">
                <a:moveTo>
                  <a:pt x="12465198" y="1257300"/>
                </a:moveTo>
                <a:lnTo>
                  <a:pt x="2472967" y="1257300"/>
                </a:lnTo>
                <a:lnTo>
                  <a:pt x="2526488" y="1130300"/>
                </a:lnTo>
                <a:lnTo>
                  <a:pt x="12411677" y="1130300"/>
                </a:lnTo>
                <a:lnTo>
                  <a:pt x="12465198" y="1257300"/>
                </a:lnTo>
                <a:close/>
              </a:path>
              <a:path extrusionOk="0" h="9864090" w="16017875">
                <a:moveTo>
                  <a:pt x="12676181" y="1384300"/>
                </a:moveTo>
                <a:lnTo>
                  <a:pt x="2261984" y="1384300"/>
                </a:lnTo>
                <a:lnTo>
                  <a:pt x="2314260" y="1257300"/>
                </a:lnTo>
                <a:lnTo>
                  <a:pt x="12623905" y="1257300"/>
                </a:lnTo>
                <a:lnTo>
                  <a:pt x="12676181" y="1384300"/>
                </a:lnTo>
                <a:close/>
              </a:path>
              <a:path extrusionOk="0" h="9864090" w="16017875">
                <a:moveTo>
                  <a:pt x="12882095" y="1511300"/>
                </a:moveTo>
                <a:lnTo>
                  <a:pt x="2056069" y="1511300"/>
                </a:lnTo>
                <a:lnTo>
                  <a:pt x="2107065" y="1384300"/>
                </a:lnTo>
                <a:lnTo>
                  <a:pt x="12831099" y="1384300"/>
                </a:lnTo>
                <a:lnTo>
                  <a:pt x="12882095" y="1511300"/>
                </a:lnTo>
                <a:close/>
              </a:path>
              <a:path extrusionOk="0" h="9864090" w="16017875">
                <a:moveTo>
                  <a:pt x="13082802" y="1638300"/>
                </a:moveTo>
                <a:lnTo>
                  <a:pt x="1855362" y="1638300"/>
                </a:lnTo>
                <a:lnTo>
                  <a:pt x="1905043" y="1511300"/>
                </a:lnTo>
                <a:lnTo>
                  <a:pt x="13033121" y="1511300"/>
                </a:lnTo>
                <a:lnTo>
                  <a:pt x="13082802" y="1638300"/>
                </a:lnTo>
                <a:close/>
              </a:path>
              <a:path extrusionOk="0" h="9864090" w="16017875">
                <a:moveTo>
                  <a:pt x="13278158" y="1765300"/>
                </a:moveTo>
                <a:lnTo>
                  <a:pt x="1660005" y="1765300"/>
                </a:lnTo>
                <a:lnTo>
                  <a:pt x="1708335" y="1638300"/>
                </a:lnTo>
                <a:lnTo>
                  <a:pt x="13229828" y="1638300"/>
                </a:lnTo>
                <a:lnTo>
                  <a:pt x="13278158" y="1765300"/>
                </a:lnTo>
                <a:close/>
              </a:path>
              <a:path extrusionOk="0" h="9864090" w="16017875">
                <a:moveTo>
                  <a:pt x="13468025" y="1892300"/>
                </a:moveTo>
                <a:lnTo>
                  <a:pt x="1470138" y="1892300"/>
                </a:lnTo>
                <a:lnTo>
                  <a:pt x="1517082" y="1765300"/>
                </a:lnTo>
                <a:lnTo>
                  <a:pt x="13421081" y="1765300"/>
                </a:lnTo>
                <a:lnTo>
                  <a:pt x="13468025" y="1892300"/>
                </a:lnTo>
                <a:close/>
              </a:path>
              <a:path extrusionOk="0" h="9864090" w="16017875">
                <a:moveTo>
                  <a:pt x="13606738" y="2019300"/>
                </a:moveTo>
                <a:lnTo>
                  <a:pt x="1331426" y="2019300"/>
                </a:lnTo>
                <a:lnTo>
                  <a:pt x="1377307" y="1892300"/>
                </a:lnTo>
                <a:lnTo>
                  <a:pt x="13560856" y="1892300"/>
                </a:lnTo>
                <a:lnTo>
                  <a:pt x="13606738" y="2019300"/>
                </a:lnTo>
                <a:close/>
              </a:path>
              <a:path extrusionOk="0" h="9864090" w="16017875">
                <a:moveTo>
                  <a:pt x="13742223" y="2146300"/>
                </a:moveTo>
                <a:lnTo>
                  <a:pt x="1195940" y="2146300"/>
                </a:lnTo>
                <a:lnTo>
                  <a:pt x="1240740" y="2019300"/>
                </a:lnTo>
                <a:lnTo>
                  <a:pt x="13697423" y="2019300"/>
                </a:lnTo>
                <a:lnTo>
                  <a:pt x="13742223" y="2146300"/>
                </a:lnTo>
                <a:close/>
              </a:path>
              <a:path extrusionOk="0" h="9864090" w="16017875">
                <a:moveTo>
                  <a:pt x="13917748" y="2273300"/>
                </a:moveTo>
                <a:lnTo>
                  <a:pt x="1020415" y="2273300"/>
                </a:lnTo>
                <a:lnTo>
                  <a:pt x="1063741" y="2146300"/>
                </a:lnTo>
                <a:lnTo>
                  <a:pt x="13874422" y="2146300"/>
                </a:lnTo>
                <a:lnTo>
                  <a:pt x="13917748" y="2273300"/>
                </a:lnTo>
                <a:close/>
              </a:path>
              <a:path extrusionOk="0" h="9864090" w="16017875">
                <a:moveTo>
                  <a:pt x="14045473" y="2400300"/>
                </a:moveTo>
                <a:lnTo>
                  <a:pt x="892689" y="2400300"/>
                </a:lnTo>
                <a:lnTo>
                  <a:pt x="934887" y="2273300"/>
                </a:lnTo>
                <a:lnTo>
                  <a:pt x="14003276" y="2273300"/>
                </a:lnTo>
                <a:lnTo>
                  <a:pt x="14045473" y="2400300"/>
                </a:lnTo>
                <a:close/>
              </a:path>
              <a:path extrusionOk="0" h="9864090" w="16017875">
                <a:moveTo>
                  <a:pt x="14169774" y="2527300"/>
                </a:moveTo>
                <a:lnTo>
                  <a:pt x="768389" y="2527300"/>
                </a:lnTo>
                <a:lnTo>
                  <a:pt x="809438" y="2400300"/>
                </a:lnTo>
                <a:lnTo>
                  <a:pt x="14128724" y="2400300"/>
                </a:lnTo>
                <a:lnTo>
                  <a:pt x="14169774" y="2527300"/>
                </a:lnTo>
                <a:close/>
              </a:path>
              <a:path extrusionOk="0" h="9864090" w="16017875">
                <a:moveTo>
                  <a:pt x="14290590" y="2654300"/>
                </a:moveTo>
                <a:lnTo>
                  <a:pt x="647573" y="2654300"/>
                </a:lnTo>
                <a:lnTo>
                  <a:pt x="687454" y="2527300"/>
                </a:lnTo>
                <a:lnTo>
                  <a:pt x="14250708" y="2527300"/>
                </a:lnTo>
                <a:lnTo>
                  <a:pt x="14290590" y="2654300"/>
                </a:lnTo>
                <a:close/>
              </a:path>
              <a:path extrusionOk="0" h="9864090" w="16017875">
                <a:moveTo>
                  <a:pt x="14446155" y="2781300"/>
                </a:moveTo>
                <a:lnTo>
                  <a:pt x="492008" y="2781300"/>
                </a:lnTo>
                <a:lnTo>
                  <a:pt x="530301" y="2654300"/>
                </a:lnTo>
                <a:lnTo>
                  <a:pt x="14407862" y="2654300"/>
                </a:lnTo>
                <a:lnTo>
                  <a:pt x="14446155" y="2781300"/>
                </a:lnTo>
                <a:close/>
              </a:path>
              <a:path extrusionOk="0" h="9864090" w="16017875">
                <a:moveTo>
                  <a:pt x="14558610" y="2908300"/>
                </a:moveTo>
                <a:lnTo>
                  <a:pt x="379553" y="2908300"/>
                </a:lnTo>
                <a:lnTo>
                  <a:pt x="416632" y="2781300"/>
                </a:lnTo>
                <a:lnTo>
                  <a:pt x="14521531" y="2781300"/>
                </a:lnTo>
                <a:lnTo>
                  <a:pt x="14558610" y="2908300"/>
                </a:lnTo>
                <a:close/>
              </a:path>
              <a:path extrusionOk="0" h="9864090" w="16017875">
                <a:moveTo>
                  <a:pt x="14667383" y="3035300"/>
                </a:moveTo>
                <a:lnTo>
                  <a:pt x="270780" y="3035300"/>
                </a:lnTo>
                <a:lnTo>
                  <a:pt x="306625" y="2908300"/>
                </a:lnTo>
                <a:lnTo>
                  <a:pt x="14631538" y="2908300"/>
                </a:lnTo>
                <a:lnTo>
                  <a:pt x="14667383" y="3035300"/>
                </a:lnTo>
                <a:close/>
              </a:path>
              <a:path extrusionOk="0" h="9864090" w="16017875">
                <a:moveTo>
                  <a:pt x="14737823" y="3162300"/>
                </a:moveTo>
                <a:lnTo>
                  <a:pt x="200340" y="3162300"/>
                </a:lnTo>
                <a:lnTo>
                  <a:pt x="235351" y="3035300"/>
                </a:lnTo>
                <a:lnTo>
                  <a:pt x="14702812" y="3035300"/>
                </a:lnTo>
                <a:lnTo>
                  <a:pt x="14737823" y="3162300"/>
                </a:lnTo>
                <a:close/>
              </a:path>
              <a:path extrusionOk="0" h="9864090" w="16017875">
                <a:moveTo>
                  <a:pt x="14840326" y="3289300"/>
                </a:moveTo>
                <a:lnTo>
                  <a:pt x="97837" y="3289300"/>
                </a:lnTo>
                <a:lnTo>
                  <a:pt x="131581" y="3162300"/>
                </a:lnTo>
                <a:lnTo>
                  <a:pt x="14806582" y="3162300"/>
                </a:lnTo>
                <a:lnTo>
                  <a:pt x="14840326" y="3289300"/>
                </a:lnTo>
                <a:close/>
              </a:path>
              <a:path extrusionOk="0" h="9864090" w="16017875">
                <a:moveTo>
                  <a:pt x="16017651" y="6718300"/>
                </a:moveTo>
                <a:lnTo>
                  <a:pt x="0" y="6718300"/>
                </a:lnTo>
                <a:lnTo>
                  <a:pt x="0" y="3416300"/>
                </a:lnTo>
                <a:lnTo>
                  <a:pt x="31631" y="3289300"/>
                </a:lnTo>
                <a:lnTo>
                  <a:pt x="14906531" y="3289300"/>
                </a:lnTo>
                <a:lnTo>
                  <a:pt x="14938989" y="3416300"/>
                </a:lnTo>
                <a:lnTo>
                  <a:pt x="15002601" y="3416300"/>
                </a:lnTo>
                <a:lnTo>
                  <a:pt x="15033751" y="3543300"/>
                </a:lnTo>
                <a:lnTo>
                  <a:pt x="15094730" y="3543300"/>
                </a:lnTo>
                <a:lnTo>
                  <a:pt x="15124554" y="3670300"/>
                </a:lnTo>
                <a:lnTo>
                  <a:pt x="15182860" y="3670300"/>
                </a:lnTo>
                <a:lnTo>
                  <a:pt x="15211338" y="3797300"/>
                </a:lnTo>
                <a:lnTo>
                  <a:pt x="15239363" y="3797300"/>
                </a:lnTo>
                <a:lnTo>
                  <a:pt x="15266932" y="3924300"/>
                </a:lnTo>
                <a:lnTo>
                  <a:pt x="15320695" y="3924300"/>
                </a:lnTo>
                <a:lnTo>
                  <a:pt x="15346885" y="4051300"/>
                </a:lnTo>
                <a:lnTo>
                  <a:pt x="15397871" y="4051300"/>
                </a:lnTo>
                <a:lnTo>
                  <a:pt x="15422662" y="4178300"/>
                </a:lnTo>
                <a:lnTo>
                  <a:pt x="15446982" y="4178300"/>
                </a:lnTo>
                <a:lnTo>
                  <a:pt x="15470829" y="4305300"/>
                </a:lnTo>
                <a:lnTo>
                  <a:pt x="15517096" y="4305300"/>
                </a:lnTo>
                <a:lnTo>
                  <a:pt x="15539511" y="4432300"/>
                </a:lnTo>
                <a:lnTo>
                  <a:pt x="15561444" y="4432300"/>
                </a:lnTo>
                <a:lnTo>
                  <a:pt x="15582894" y="4559300"/>
                </a:lnTo>
                <a:lnTo>
                  <a:pt x="15624332" y="4559300"/>
                </a:lnTo>
                <a:lnTo>
                  <a:pt x="15644316" y="4686300"/>
                </a:lnTo>
                <a:lnTo>
                  <a:pt x="15663808" y="4686300"/>
                </a:lnTo>
                <a:lnTo>
                  <a:pt x="15682804" y="4813300"/>
                </a:lnTo>
                <a:lnTo>
                  <a:pt x="15719304" y="4813300"/>
                </a:lnTo>
                <a:lnTo>
                  <a:pt x="15736802" y="4940300"/>
                </a:lnTo>
                <a:lnTo>
                  <a:pt x="15753797" y="4940300"/>
                </a:lnTo>
                <a:lnTo>
                  <a:pt x="15770286" y="5067300"/>
                </a:lnTo>
                <a:lnTo>
                  <a:pt x="15801737" y="5067300"/>
                </a:lnTo>
                <a:lnTo>
                  <a:pt x="15816694" y="5194300"/>
                </a:lnTo>
                <a:lnTo>
                  <a:pt x="15831137" y="5194300"/>
                </a:lnTo>
                <a:lnTo>
                  <a:pt x="15845063" y="5321300"/>
                </a:lnTo>
                <a:lnTo>
                  <a:pt x="15871356" y="5321300"/>
                </a:lnTo>
                <a:lnTo>
                  <a:pt x="15883717" y="5448300"/>
                </a:lnTo>
                <a:lnTo>
                  <a:pt x="15895553" y="5448300"/>
                </a:lnTo>
                <a:lnTo>
                  <a:pt x="15906862" y="5575300"/>
                </a:lnTo>
                <a:lnTo>
                  <a:pt x="15927885" y="5575300"/>
                </a:lnTo>
                <a:lnTo>
                  <a:pt x="15937596" y="5702300"/>
                </a:lnTo>
                <a:lnTo>
                  <a:pt x="15946770" y="5702300"/>
                </a:lnTo>
                <a:lnTo>
                  <a:pt x="15955406" y="5829300"/>
                </a:lnTo>
                <a:lnTo>
                  <a:pt x="15963500" y="5829300"/>
                </a:lnTo>
                <a:lnTo>
                  <a:pt x="15971051" y="5956300"/>
                </a:lnTo>
                <a:lnTo>
                  <a:pt x="15984513" y="5956300"/>
                </a:lnTo>
                <a:lnTo>
                  <a:pt x="15990421" y="6083300"/>
                </a:lnTo>
                <a:lnTo>
                  <a:pt x="15995776" y="6083300"/>
                </a:lnTo>
                <a:lnTo>
                  <a:pt x="16000577" y="6210300"/>
                </a:lnTo>
                <a:lnTo>
                  <a:pt x="16004821" y="6210300"/>
                </a:lnTo>
                <a:lnTo>
                  <a:pt x="16008507" y="6337300"/>
                </a:lnTo>
                <a:lnTo>
                  <a:pt x="16014193" y="6337300"/>
                </a:lnTo>
                <a:lnTo>
                  <a:pt x="16016189" y="6464300"/>
                </a:lnTo>
                <a:lnTo>
                  <a:pt x="16017617" y="6464300"/>
                </a:lnTo>
                <a:lnTo>
                  <a:pt x="16017651" y="6718300"/>
                </a:lnTo>
                <a:close/>
              </a:path>
            </a:pathLst>
          </a:custGeom>
          <a:solidFill>
            <a:srgbClr val="000000">
              <a:alpha val="470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4"/>
          <p:cNvSpPr txBox="1"/>
          <p:nvPr>
            <p:ph type="title"/>
          </p:nvPr>
        </p:nvSpPr>
        <p:spPr>
          <a:xfrm>
            <a:off x="1016000" y="641056"/>
            <a:ext cx="5549265" cy="93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CONCLUSION</a:t>
            </a:r>
            <a:endParaRPr/>
          </a:p>
        </p:txBody>
      </p:sp>
      <p:grpSp>
        <p:nvGrpSpPr>
          <p:cNvPr id="202" name="Google Shape;202;p14"/>
          <p:cNvGrpSpPr/>
          <p:nvPr/>
        </p:nvGrpSpPr>
        <p:grpSpPr>
          <a:xfrm>
            <a:off x="1028700" y="1028699"/>
            <a:ext cx="17257135" cy="7334249"/>
            <a:chOff x="1028700" y="1028699"/>
            <a:chExt cx="17257135" cy="7334249"/>
          </a:xfrm>
        </p:grpSpPr>
        <p:sp>
          <p:nvSpPr>
            <p:cNvPr id="203" name="Google Shape;203;p14"/>
            <p:cNvSpPr/>
            <p:nvPr/>
          </p:nvSpPr>
          <p:spPr>
            <a:xfrm>
              <a:off x="2231721" y="1796756"/>
              <a:ext cx="1105535" cy="0"/>
            </a:xfrm>
            <a:custGeom>
              <a:rect b="b" l="l" r="r" t="t"/>
              <a:pathLst>
                <a:path extrusionOk="0" h="120000" w="1105535">
                  <a:moveTo>
                    <a:pt x="0" y="0"/>
                  </a:moveTo>
                  <a:lnTo>
                    <a:pt x="1104999" y="0"/>
                  </a:lnTo>
                </a:path>
              </a:pathLst>
            </a:custGeom>
            <a:noFill/>
            <a:ln cap="flat" cmpd="sng" w="19050">
              <a:solidFill>
                <a:srgbClr val="385B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4"/>
            <p:cNvSpPr/>
            <p:nvPr/>
          </p:nvSpPr>
          <p:spPr>
            <a:xfrm>
              <a:off x="1028700" y="1739606"/>
              <a:ext cx="2305685" cy="0"/>
            </a:xfrm>
            <a:custGeom>
              <a:rect b="b" l="l" r="r" t="t"/>
              <a:pathLst>
                <a:path extrusionOk="0" h="120000" w="2305685">
                  <a:moveTo>
                    <a:pt x="0" y="0"/>
                  </a:moveTo>
                  <a:lnTo>
                    <a:pt x="2305188" y="0"/>
                  </a:lnTo>
                </a:path>
              </a:pathLst>
            </a:custGeom>
            <a:noFill/>
            <a:ln cap="flat" cmpd="sng" w="95250">
              <a:solidFill>
                <a:srgbClr val="A5C8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4"/>
            <p:cNvSpPr/>
            <p:nvPr/>
          </p:nvSpPr>
          <p:spPr>
            <a:xfrm>
              <a:off x="10942046" y="1028699"/>
              <a:ext cx="7343789" cy="73342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6" name="Google Shape;206;p14"/>
          <p:cNvSpPr txBox="1"/>
          <p:nvPr/>
        </p:nvSpPr>
        <p:spPr>
          <a:xfrm>
            <a:off x="400518" y="2625106"/>
            <a:ext cx="9770110" cy="9097490"/>
          </a:xfrm>
          <a:prstGeom prst="rect">
            <a:avLst/>
          </a:prstGeom>
          <a:noFill/>
          <a:ln>
            <a:noFill/>
          </a:ln>
        </p:spPr>
        <p:txBody>
          <a:bodyPr anchorCtr="0" anchor="t" bIns="0" lIns="0" spcFirstLastPara="1" rIns="0" wrap="square" tIns="11425">
            <a:spAutoFit/>
          </a:bodyPr>
          <a:lstStyle/>
          <a:p>
            <a:pPr indent="0" lvl="0" marL="29844" marR="22225" rtl="0" algn="ctr">
              <a:lnSpc>
                <a:spcPct val="116599"/>
              </a:lnSpc>
              <a:spcBef>
                <a:spcPts val="0"/>
              </a:spcBef>
              <a:spcAft>
                <a:spcPts val="0"/>
              </a:spcAft>
              <a:buNone/>
            </a:pPr>
            <a:r>
              <a:rPr lang="en-US" sz="2150">
                <a:solidFill>
                  <a:srgbClr val="FFFFFF"/>
                </a:solidFill>
                <a:latin typeface="Arial"/>
                <a:ea typeface="Arial"/>
                <a:cs typeface="Arial"/>
                <a:sym typeface="Arial"/>
              </a:rPr>
              <a:t>In conclusion, Petnocare.com is dedicated to providing pet owners with  accessible and reliable virtual veterinary consultations, pet food and  medication, and on-site veterinary services through a pet care van. Our  ultimate goal is to enhance the health and wellness of pets and give  pet owners practical and easy-to-reach answers for their animals'  dietary and medical requirements.</a:t>
            </a:r>
            <a:endParaRPr sz="2150">
              <a:solidFill>
                <a:schemeClr val="dk1"/>
              </a:solidFill>
              <a:latin typeface="Arial"/>
              <a:ea typeface="Arial"/>
              <a:cs typeface="Arial"/>
              <a:sym typeface="Arial"/>
            </a:endParaRPr>
          </a:p>
          <a:p>
            <a:pPr indent="0" lvl="0" marL="12700" marR="5080" rtl="0" algn="ctr">
              <a:lnSpc>
                <a:spcPct val="140000"/>
              </a:lnSpc>
              <a:spcBef>
                <a:spcPts val="170"/>
              </a:spcBef>
              <a:spcAft>
                <a:spcPts val="0"/>
              </a:spcAft>
              <a:buNone/>
            </a:pPr>
            <a:r>
              <a:rPr lang="en-US" sz="2150">
                <a:solidFill>
                  <a:srgbClr val="FFFFFF"/>
                </a:solidFill>
                <a:latin typeface="Arial"/>
                <a:ea typeface="Arial"/>
                <a:cs typeface="Arial"/>
                <a:sym typeface="Arial"/>
              </a:rPr>
              <a:t>Over the next two years, we aim to expand our services and strengthen  our brand in the market. We will focus on growing our customer base,  developing new partnerships, and continuously improving our services  to meet the evolving needs of our target market.</a:t>
            </a:r>
            <a:endParaRPr sz="2150">
              <a:solidFill>
                <a:schemeClr val="dk1"/>
              </a:solidFill>
              <a:latin typeface="Arial"/>
              <a:ea typeface="Arial"/>
              <a:cs typeface="Arial"/>
              <a:sym typeface="Arial"/>
            </a:endParaRPr>
          </a:p>
          <a:p>
            <a:pPr indent="0" lvl="0" marL="0" marR="0" rtl="0" algn="ctr">
              <a:lnSpc>
                <a:spcPct val="100000"/>
              </a:lnSpc>
              <a:spcBef>
                <a:spcPts val="250"/>
              </a:spcBef>
              <a:spcAft>
                <a:spcPts val="0"/>
              </a:spcAft>
              <a:buNone/>
            </a:pPr>
            <a:r>
              <a:rPr lang="en-US" sz="2150">
                <a:solidFill>
                  <a:srgbClr val="FFFFFF"/>
                </a:solidFill>
                <a:latin typeface="Arial"/>
                <a:ea typeface="Arial"/>
                <a:cs typeface="Arial"/>
                <a:sym typeface="Arial"/>
              </a:rPr>
              <a:t>We are excited about the potential for Petnocare.com to make a</a:t>
            </a:r>
            <a:endParaRPr sz="2150">
              <a:solidFill>
                <a:schemeClr val="dk1"/>
              </a:solidFill>
              <a:latin typeface="Arial"/>
              <a:ea typeface="Arial"/>
              <a:cs typeface="Arial"/>
              <a:sym typeface="Arial"/>
            </a:endParaRPr>
          </a:p>
          <a:p>
            <a:pPr indent="0" lvl="0" marL="0" marR="0" rtl="0" algn="ctr">
              <a:lnSpc>
                <a:spcPct val="100000"/>
              </a:lnSpc>
              <a:spcBef>
                <a:spcPts val="425"/>
              </a:spcBef>
              <a:spcAft>
                <a:spcPts val="0"/>
              </a:spcAft>
              <a:buNone/>
            </a:pPr>
            <a:r>
              <a:rPr lang="en-US" sz="2150">
                <a:solidFill>
                  <a:srgbClr val="FFFFFF"/>
                </a:solidFill>
                <a:latin typeface="Arial"/>
                <a:ea typeface="Arial"/>
                <a:cs typeface="Arial"/>
                <a:sym typeface="Arial"/>
              </a:rPr>
              <a:t>positive impact on the lives of pets and their owners.</a:t>
            </a:r>
            <a:endParaRPr sz="2150">
              <a:solidFill>
                <a:srgbClr val="FFFFFF"/>
              </a:solidFill>
              <a:latin typeface="Arial"/>
              <a:ea typeface="Arial"/>
              <a:cs typeface="Arial"/>
              <a:sym typeface="Arial"/>
            </a:endParaRPr>
          </a:p>
          <a:p>
            <a:pPr indent="0" lvl="0" marL="0" marR="0" rtl="0" algn="ctr">
              <a:lnSpc>
                <a:spcPct val="100000"/>
              </a:lnSpc>
              <a:spcBef>
                <a:spcPts val="425"/>
              </a:spcBef>
              <a:spcAft>
                <a:spcPts val="0"/>
              </a:spcAft>
              <a:buNone/>
            </a:pPr>
            <a:r>
              <a:t/>
            </a:r>
            <a:endParaRPr sz="2150">
              <a:solidFill>
                <a:srgbClr val="FFFFFF"/>
              </a:solidFill>
              <a:latin typeface="Arial"/>
              <a:ea typeface="Arial"/>
              <a:cs typeface="Arial"/>
              <a:sym typeface="Arial"/>
            </a:endParaRPr>
          </a:p>
          <a:p>
            <a:pPr indent="0" lvl="0" marL="0" marR="0" rtl="0" algn="l">
              <a:spcBef>
                <a:spcPts val="0"/>
              </a:spcBef>
              <a:spcAft>
                <a:spcPts val="0"/>
              </a:spcAft>
              <a:buNone/>
            </a:pPr>
            <a:r>
              <a:t/>
            </a:r>
            <a:endParaRPr sz="2150">
              <a:solidFill>
                <a:srgbClr val="FFFFFF"/>
              </a:solidFill>
              <a:latin typeface="Arial"/>
              <a:ea typeface="Arial"/>
              <a:cs typeface="Arial"/>
              <a:sym typeface="Arial"/>
            </a:endParaRPr>
          </a:p>
          <a:p>
            <a:pPr indent="0" lvl="0" marL="0" marR="0" rtl="0" algn="l">
              <a:spcBef>
                <a:spcPts val="0"/>
              </a:spcBef>
              <a:spcAft>
                <a:spcPts val="0"/>
              </a:spcAft>
              <a:buNone/>
            </a:pPr>
            <a:r>
              <a:rPr lang="en-US" sz="2150">
                <a:solidFill>
                  <a:srgbClr val="FFFFFF"/>
                </a:solidFill>
                <a:latin typeface="Arial"/>
                <a:ea typeface="Arial"/>
                <a:cs typeface="Arial"/>
                <a:sym typeface="Arial"/>
              </a:rPr>
              <a:t>Prototype for website</a:t>
            </a:r>
            <a:endParaRPr/>
          </a:p>
          <a:p>
            <a:pPr indent="0" lvl="0" marL="0" marR="0" rtl="0" algn="l">
              <a:spcBef>
                <a:spcPts val="0"/>
              </a:spcBef>
              <a:spcAft>
                <a:spcPts val="0"/>
              </a:spcAft>
              <a:buNone/>
            </a:pPr>
            <a:br>
              <a:rPr lang="en-US" sz="2150">
                <a:solidFill>
                  <a:srgbClr val="FFFFFF"/>
                </a:solidFill>
                <a:latin typeface="Arial"/>
                <a:ea typeface="Arial"/>
                <a:cs typeface="Arial"/>
                <a:sym typeface="Arial"/>
              </a:rPr>
            </a:br>
            <a:r>
              <a:rPr b="0" i="0" lang="en-US" sz="1800" u="none" strike="noStrike">
                <a:solidFill>
                  <a:srgbClr val="000000"/>
                </a:solidFill>
                <a:latin typeface="Arial"/>
                <a:ea typeface="Arial"/>
                <a:cs typeface="Arial"/>
                <a:sym typeface="Arial"/>
              </a:rPr>
              <a:t>:</a:t>
            </a:r>
            <a:r>
              <a:rPr b="0" i="0" lang="en-US" sz="1800" u="sng" strike="noStrike">
                <a:solidFill>
                  <a:schemeClr val="hlink"/>
                </a:solidFill>
                <a:latin typeface="Arial"/>
                <a:ea typeface="Arial"/>
                <a:cs typeface="Arial"/>
                <a:sym typeface="Arial"/>
                <a:hlinkClick r:id="rId4"/>
              </a:rPr>
              <a:t>https://www.canva.com/design/DAFiBiFJWTc/A9CRev3T7uye-0_GgIv1Gg/edit?utm_content=DAFiBiFJWTc&amp;utm_campaign=designshare&amp;utm_medium=link2&amp;utm_source=sharebutton</a:t>
            </a:r>
            <a:endParaRPr b="0" i="0" sz="1800" u="sng" strike="noStrike">
              <a:solidFill>
                <a:srgbClr val="1155CC"/>
              </a:solidFill>
              <a:latin typeface="Arial"/>
              <a:ea typeface="Arial"/>
              <a:cs typeface="Arial"/>
              <a:sym typeface="Arial"/>
            </a:endParaRPr>
          </a:p>
          <a:p>
            <a:pPr indent="0" lvl="0" marL="0" marR="0" rtl="0" algn="l">
              <a:spcBef>
                <a:spcPts val="0"/>
              </a:spcBef>
              <a:spcAft>
                <a:spcPts val="0"/>
              </a:spcAft>
              <a:buNone/>
            </a:pPr>
            <a:r>
              <a:t/>
            </a:r>
            <a:endParaRPr sz="2150">
              <a:solidFill>
                <a:srgbClr val="FFFFFF"/>
              </a:solidFill>
              <a:latin typeface="Arial"/>
              <a:ea typeface="Arial"/>
              <a:cs typeface="Arial"/>
              <a:sym typeface="Arial"/>
            </a:endParaRPr>
          </a:p>
          <a:p>
            <a:pPr indent="0" lvl="0" marL="0" marR="0" rtl="0" algn="ctr">
              <a:lnSpc>
                <a:spcPct val="100000"/>
              </a:lnSpc>
              <a:spcBef>
                <a:spcPts val="425"/>
              </a:spcBef>
              <a:spcAft>
                <a:spcPts val="0"/>
              </a:spcAft>
              <a:buNone/>
            </a:pPr>
            <a:r>
              <a:t/>
            </a:r>
            <a:endParaRPr sz="2150">
              <a:solidFill>
                <a:srgbClr val="FFFFFF"/>
              </a:solidFill>
              <a:latin typeface="Arial"/>
              <a:ea typeface="Arial"/>
              <a:cs typeface="Arial"/>
              <a:sym typeface="Arial"/>
            </a:endParaRPr>
          </a:p>
          <a:p>
            <a:pPr indent="0" lvl="0" marL="0" marR="0" rtl="0" algn="ctr">
              <a:lnSpc>
                <a:spcPct val="100000"/>
              </a:lnSpc>
              <a:spcBef>
                <a:spcPts val="425"/>
              </a:spcBef>
              <a:spcAft>
                <a:spcPts val="0"/>
              </a:spcAft>
              <a:buNone/>
            </a:pPr>
            <a:r>
              <a:t/>
            </a:r>
            <a:endParaRPr sz="2150">
              <a:solidFill>
                <a:srgbClr val="FFFFFF"/>
              </a:solidFill>
              <a:latin typeface="Arial"/>
              <a:ea typeface="Arial"/>
              <a:cs typeface="Arial"/>
              <a:sym typeface="Arial"/>
            </a:endParaRPr>
          </a:p>
          <a:p>
            <a:pPr indent="0" lvl="0" marL="0" marR="0" rtl="0" algn="ctr">
              <a:lnSpc>
                <a:spcPct val="100000"/>
              </a:lnSpc>
              <a:spcBef>
                <a:spcPts val="425"/>
              </a:spcBef>
              <a:spcAft>
                <a:spcPts val="0"/>
              </a:spcAft>
              <a:buNone/>
            </a:pPr>
            <a:r>
              <a:t/>
            </a:r>
            <a:endParaRPr sz="2150">
              <a:solidFill>
                <a:srgbClr val="FFFFFF"/>
              </a:solidFill>
              <a:latin typeface="Arial"/>
              <a:ea typeface="Arial"/>
              <a:cs typeface="Arial"/>
              <a:sym typeface="Arial"/>
            </a:endParaRPr>
          </a:p>
          <a:p>
            <a:pPr indent="0" lvl="0" marL="0" marR="0" rtl="0" algn="ctr">
              <a:lnSpc>
                <a:spcPct val="100000"/>
              </a:lnSpc>
              <a:spcBef>
                <a:spcPts val="425"/>
              </a:spcBef>
              <a:spcAft>
                <a:spcPts val="0"/>
              </a:spcAft>
              <a:buNone/>
            </a:pPr>
            <a:r>
              <a:t/>
            </a:r>
            <a:endParaRPr sz="2150">
              <a:solidFill>
                <a:srgbClr val="FFFFFF"/>
              </a:solidFill>
              <a:latin typeface="Arial"/>
              <a:ea typeface="Arial"/>
              <a:cs typeface="Arial"/>
              <a:sym typeface="Arial"/>
            </a:endParaRPr>
          </a:p>
          <a:p>
            <a:pPr indent="0" lvl="0" marL="0" marR="0" rtl="0" algn="ctr">
              <a:lnSpc>
                <a:spcPct val="100000"/>
              </a:lnSpc>
              <a:spcBef>
                <a:spcPts val="425"/>
              </a:spcBef>
              <a:spcAft>
                <a:spcPts val="0"/>
              </a:spcAft>
              <a:buNone/>
            </a:pPr>
            <a:r>
              <a:t/>
            </a:r>
            <a:endParaRPr sz="215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nvSpPr>
        <p:spPr>
          <a:xfrm>
            <a:off x="3608210" y="4087775"/>
            <a:ext cx="11071860" cy="206502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b="1" lang="en-US" sz="13350">
                <a:solidFill>
                  <a:srgbClr val="A5C8CA"/>
                </a:solidFill>
                <a:latin typeface="Arial"/>
                <a:ea typeface="Arial"/>
                <a:cs typeface="Arial"/>
                <a:sym typeface="Arial"/>
              </a:rPr>
              <a:t>THANK YOU</a:t>
            </a:r>
            <a:endParaRPr sz="13350">
              <a:solidFill>
                <a:schemeClr val="dk1"/>
              </a:solidFill>
              <a:latin typeface="Arial"/>
              <a:ea typeface="Arial"/>
              <a:cs typeface="Arial"/>
              <a:sym typeface="Arial"/>
            </a:endParaRPr>
          </a:p>
        </p:txBody>
      </p:sp>
      <p:grpSp>
        <p:nvGrpSpPr>
          <p:cNvPr id="212" name="Google Shape;212;p15"/>
          <p:cNvGrpSpPr/>
          <p:nvPr/>
        </p:nvGrpSpPr>
        <p:grpSpPr>
          <a:xfrm>
            <a:off x="7581076" y="0"/>
            <a:ext cx="10701156" cy="9788762"/>
            <a:chOff x="7581076" y="0"/>
            <a:chExt cx="10701156" cy="9788762"/>
          </a:xfrm>
        </p:grpSpPr>
        <p:sp>
          <p:nvSpPr>
            <p:cNvPr id="213" name="Google Shape;213;p15"/>
            <p:cNvSpPr/>
            <p:nvPr/>
          </p:nvSpPr>
          <p:spPr>
            <a:xfrm>
              <a:off x="7581076" y="6339839"/>
              <a:ext cx="5629910" cy="190500"/>
            </a:xfrm>
            <a:custGeom>
              <a:rect b="b" l="l" r="r" t="t"/>
              <a:pathLst>
                <a:path extrusionOk="0" h="190500" w="5629909">
                  <a:moveTo>
                    <a:pt x="0" y="0"/>
                  </a:moveTo>
                  <a:lnTo>
                    <a:pt x="5629302" y="0"/>
                  </a:lnTo>
                  <a:lnTo>
                    <a:pt x="5629302" y="190500"/>
                  </a:lnTo>
                  <a:lnTo>
                    <a:pt x="0" y="190500"/>
                  </a:lnTo>
                  <a:lnTo>
                    <a:pt x="0" y="0"/>
                  </a:lnTo>
                  <a:close/>
                </a:path>
              </a:pathLst>
            </a:custGeom>
            <a:solidFill>
              <a:srgbClr val="A5C8C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5"/>
            <p:cNvSpPr/>
            <p:nvPr/>
          </p:nvSpPr>
          <p:spPr>
            <a:xfrm>
              <a:off x="14848212" y="0"/>
              <a:ext cx="2346325" cy="1347470"/>
            </a:xfrm>
            <a:custGeom>
              <a:rect b="b" l="l" r="r" t="t"/>
              <a:pathLst>
                <a:path extrusionOk="0" h="1347470" w="2346325">
                  <a:moveTo>
                    <a:pt x="2346295" y="1130817"/>
                  </a:moveTo>
                  <a:lnTo>
                    <a:pt x="2308211" y="1160655"/>
                  </a:lnTo>
                  <a:lnTo>
                    <a:pt x="2270428" y="1187287"/>
                  </a:lnTo>
                  <a:lnTo>
                    <a:pt x="2231680" y="1211870"/>
                  </a:lnTo>
                  <a:lnTo>
                    <a:pt x="2192044" y="1234405"/>
                  </a:lnTo>
                  <a:lnTo>
                    <a:pt x="2151598" y="1254890"/>
                  </a:lnTo>
                  <a:lnTo>
                    <a:pt x="2110420" y="1273326"/>
                  </a:lnTo>
                  <a:lnTo>
                    <a:pt x="2068585" y="1289714"/>
                  </a:lnTo>
                  <a:lnTo>
                    <a:pt x="2026171" y="1304052"/>
                  </a:lnTo>
                  <a:lnTo>
                    <a:pt x="1983256" y="1316342"/>
                  </a:lnTo>
                  <a:lnTo>
                    <a:pt x="1939916" y="1326583"/>
                  </a:lnTo>
                  <a:lnTo>
                    <a:pt x="1896229" y="1334775"/>
                  </a:lnTo>
                  <a:lnTo>
                    <a:pt x="1852272" y="1340918"/>
                  </a:lnTo>
                  <a:lnTo>
                    <a:pt x="1808122" y="1345012"/>
                  </a:lnTo>
                  <a:lnTo>
                    <a:pt x="1763855" y="1347057"/>
                  </a:lnTo>
                  <a:lnTo>
                    <a:pt x="1719550" y="1347054"/>
                  </a:lnTo>
                  <a:lnTo>
                    <a:pt x="1675284" y="1345001"/>
                  </a:lnTo>
                  <a:lnTo>
                    <a:pt x="1631133" y="1340900"/>
                  </a:lnTo>
                  <a:lnTo>
                    <a:pt x="1587175" y="1334750"/>
                  </a:lnTo>
                  <a:lnTo>
                    <a:pt x="1543487" y="1326551"/>
                  </a:lnTo>
                  <a:lnTo>
                    <a:pt x="1500145" y="1316304"/>
                  </a:lnTo>
                  <a:lnTo>
                    <a:pt x="1457228" y="1304007"/>
                  </a:lnTo>
                  <a:lnTo>
                    <a:pt x="1414813" y="1289662"/>
                  </a:lnTo>
                  <a:lnTo>
                    <a:pt x="1372975" y="1273268"/>
                  </a:lnTo>
                  <a:lnTo>
                    <a:pt x="1331794" y="1254825"/>
                  </a:lnTo>
                  <a:lnTo>
                    <a:pt x="1291345" y="1234334"/>
                  </a:lnTo>
                  <a:lnTo>
                    <a:pt x="1251706" y="1211793"/>
                  </a:lnTo>
                  <a:lnTo>
                    <a:pt x="1212954" y="1187204"/>
                  </a:lnTo>
                  <a:lnTo>
                    <a:pt x="1175167" y="1160567"/>
                  </a:lnTo>
                  <a:lnTo>
                    <a:pt x="1138420" y="1131880"/>
                  </a:lnTo>
                  <a:lnTo>
                    <a:pt x="1102793" y="1101145"/>
                  </a:lnTo>
                  <a:lnTo>
                    <a:pt x="1068361" y="1068361"/>
                  </a:lnTo>
                  <a:lnTo>
                    <a:pt x="0" y="0"/>
                  </a:lnTo>
                </a:path>
              </a:pathLst>
            </a:custGeom>
            <a:noFill/>
            <a:ln cap="flat" cmpd="sng" w="76175">
              <a:solidFill>
                <a:srgbClr val="A5C8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5"/>
            <p:cNvSpPr/>
            <p:nvPr/>
          </p:nvSpPr>
          <p:spPr>
            <a:xfrm>
              <a:off x="17033342" y="8719578"/>
              <a:ext cx="1149350" cy="1021080"/>
            </a:xfrm>
            <a:custGeom>
              <a:rect b="b" l="l" r="r" t="t"/>
              <a:pathLst>
                <a:path extrusionOk="0" h="1021079" w="1149350">
                  <a:moveTo>
                    <a:pt x="58280" y="980859"/>
                  </a:moveTo>
                  <a:lnTo>
                    <a:pt x="54559" y="970800"/>
                  </a:lnTo>
                  <a:lnTo>
                    <a:pt x="47371" y="962799"/>
                  </a:lnTo>
                  <a:lnTo>
                    <a:pt x="37325" y="957922"/>
                  </a:lnTo>
                  <a:lnTo>
                    <a:pt x="25971" y="957287"/>
                  </a:lnTo>
                  <a:lnTo>
                    <a:pt x="15608" y="960907"/>
                  </a:lnTo>
                  <a:lnTo>
                    <a:pt x="7353" y="968133"/>
                  </a:lnTo>
                  <a:lnTo>
                    <a:pt x="2311" y="978331"/>
                  </a:lnTo>
                  <a:lnTo>
                    <a:pt x="419" y="985621"/>
                  </a:lnTo>
                  <a:lnTo>
                    <a:pt x="419" y="985913"/>
                  </a:lnTo>
                  <a:lnTo>
                    <a:pt x="279" y="986345"/>
                  </a:lnTo>
                  <a:lnTo>
                    <a:pt x="21869" y="1020762"/>
                  </a:lnTo>
                  <a:lnTo>
                    <a:pt x="33274" y="1021029"/>
                  </a:lnTo>
                  <a:lnTo>
                    <a:pt x="43573" y="1017079"/>
                  </a:lnTo>
                  <a:lnTo>
                    <a:pt x="51612" y="1009561"/>
                  </a:lnTo>
                  <a:lnTo>
                    <a:pt x="56299" y="999185"/>
                  </a:lnTo>
                  <a:lnTo>
                    <a:pt x="57899" y="991882"/>
                  </a:lnTo>
                  <a:lnTo>
                    <a:pt x="58280" y="980859"/>
                  </a:lnTo>
                  <a:close/>
                </a:path>
                <a:path extrusionOk="0" h="1021079" w="1149350">
                  <a:moveTo>
                    <a:pt x="103454" y="833666"/>
                  </a:moveTo>
                  <a:lnTo>
                    <a:pt x="101193" y="824179"/>
                  </a:lnTo>
                  <a:lnTo>
                    <a:pt x="95605" y="816178"/>
                  </a:lnTo>
                  <a:lnTo>
                    <a:pt x="87083" y="810653"/>
                  </a:lnTo>
                  <a:lnTo>
                    <a:pt x="76873" y="808850"/>
                  </a:lnTo>
                  <a:lnTo>
                    <a:pt x="67094" y="811009"/>
                  </a:lnTo>
                  <a:lnTo>
                    <a:pt x="58851" y="816622"/>
                  </a:lnTo>
                  <a:lnTo>
                    <a:pt x="53238" y="825233"/>
                  </a:lnTo>
                  <a:lnTo>
                    <a:pt x="50457" y="832231"/>
                  </a:lnTo>
                  <a:lnTo>
                    <a:pt x="50317" y="832383"/>
                  </a:lnTo>
                  <a:lnTo>
                    <a:pt x="50165" y="832815"/>
                  </a:lnTo>
                  <a:lnTo>
                    <a:pt x="50165" y="833107"/>
                  </a:lnTo>
                  <a:lnTo>
                    <a:pt x="48691" y="843356"/>
                  </a:lnTo>
                  <a:lnTo>
                    <a:pt x="51155" y="853033"/>
                  </a:lnTo>
                  <a:lnTo>
                    <a:pt x="57061" y="861098"/>
                  </a:lnTo>
                  <a:lnTo>
                    <a:pt x="65925" y="866495"/>
                  </a:lnTo>
                  <a:lnTo>
                    <a:pt x="76174" y="867981"/>
                  </a:lnTo>
                  <a:lnTo>
                    <a:pt x="85852" y="865517"/>
                  </a:lnTo>
                  <a:lnTo>
                    <a:pt x="93929" y="859612"/>
                  </a:lnTo>
                  <a:lnTo>
                    <a:pt x="99339" y="850747"/>
                  </a:lnTo>
                  <a:lnTo>
                    <a:pt x="101955" y="843610"/>
                  </a:lnTo>
                  <a:lnTo>
                    <a:pt x="103454" y="833666"/>
                  </a:lnTo>
                  <a:close/>
                </a:path>
                <a:path extrusionOk="0" h="1021079" w="1149350">
                  <a:moveTo>
                    <a:pt x="166128" y="692721"/>
                  </a:moveTo>
                  <a:lnTo>
                    <a:pt x="165150" y="684009"/>
                  </a:lnTo>
                  <a:lnTo>
                    <a:pt x="161023" y="676249"/>
                  </a:lnTo>
                  <a:lnTo>
                    <a:pt x="154038" y="670394"/>
                  </a:lnTo>
                  <a:lnTo>
                    <a:pt x="145161" y="667677"/>
                  </a:lnTo>
                  <a:lnTo>
                    <a:pt x="136220" y="668502"/>
                  </a:lnTo>
                  <a:lnTo>
                    <a:pt x="128257" y="672617"/>
                  </a:lnTo>
                  <a:lnTo>
                    <a:pt x="122237" y="679729"/>
                  </a:lnTo>
                  <a:lnTo>
                    <a:pt x="118592" y="686295"/>
                  </a:lnTo>
                  <a:lnTo>
                    <a:pt x="118440" y="686435"/>
                  </a:lnTo>
                  <a:lnTo>
                    <a:pt x="118300" y="686727"/>
                  </a:lnTo>
                  <a:lnTo>
                    <a:pt x="118300" y="686866"/>
                  </a:lnTo>
                  <a:lnTo>
                    <a:pt x="115836" y="695921"/>
                  </a:lnTo>
                  <a:lnTo>
                    <a:pt x="116967" y="704875"/>
                  </a:lnTo>
                  <a:lnTo>
                    <a:pt x="121361" y="712749"/>
                  </a:lnTo>
                  <a:lnTo>
                    <a:pt x="128663" y="718515"/>
                  </a:lnTo>
                  <a:lnTo>
                    <a:pt x="137706" y="720979"/>
                  </a:lnTo>
                  <a:lnTo>
                    <a:pt x="146672" y="719836"/>
                  </a:lnTo>
                  <a:lnTo>
                    <a:pt x="154546" y="715454"/>
                  </a:lnTo>
                  <a:lnTo>
                    <a:pt x="160312" y="708164"/>
                  </a:lnTo>
                  <a:lnTo>
                    <a:pt x="163677" y="701459"/>
                  </a:lnTo>
                  <a:lnTo>
                    <a:pt x="166128" y="692721"/>
                  </a:lnTo>
                  <a:close/>
                </a:path>
                <a:path extrusionOk="0" h="1021079" w="1149350">
                  <a:moveTo>
                    <a:pt x="245567" y="552208"/>
                  </a:moveTo>
                  <a:lnTo>
                    <a:pt x="242760" y="544931"/>
                  </a:lnTo>
                  <a:lnTo>
                    <a:pt x="237197" y="539026"/>
                  </a:lnTo>
                  <a:lnTo>
                    <a:pt x="229666" y="535635"/>
                  </a:lnTo>
                  <a:lnTo>
                    <a:pt x="221703" y="535419"/>
                  </a:lnTo>
                  <a:lnTo>
                    <a:pt x="214223" y="538213"/>
                  </a:lnTo>
                  <a:lnTo>
                    <a:pt x="208165" y="543839"/>
                  </a:lnTo>
                  <a:lnTo>
                    <a:pt x="203796" y="549960"/>
                  </a:lnTo>
                  <a:lnTo>
                    <a:pt x="203644" y="550113"/>
                  </a:lnTo>
                  <a:lnTo>
                    <a:pt x="203504" y="550405"/>
                  </a:lnTo>
                  <a:lnTo>
                    <a:pt x="203352" y="550545"/>
                  </a:lnTo>
                  <a:lnTo>
                    <a:pt x="200202" y="558241"/>
                  </a:lnTo>
                  <a:lnTo>
                    <a:pt x="200253" y="566254"/>
                  </a:lnTo>
                  <a:lnTo>
                    <a:pt x="203314" y="573671"/>
                  </a:lnTo>
                  <a:lnTo>
                    <a:pt x="209194" y="579564"/>
                  </a:lnTo>
                  <a:lnTo>
                    <a:pt x="216890" y="582714"/>
                  </a:lnTo>
                  <a:lnTo>
                    <a:pt x="224904" y="582663"/>
                  </a:lnTo>
                  <a:lnTo>
                    <a:pt x="232333" y="579602"/>
                  </a:lnTo>
                  <a:lnTo>
                    <a:pt x="238226" y="573735"/>
                  </a:lnTo>
                  <a:lnTo>
                    <a:pt x="242455" y="567461"/>
                  </a:lnTo>
                  <a:lnTo>
                    <a:pt x="245503" y="560006"/>
                  </a:lnTo>
                  <a:lnTo>
                    <a:pt x="245567" y="552208"/>
                  </a:lnTo>
                  <a:close/>
                </a:path>
                <a:path extrusionOk="0" h="1021079" w="1149350">
                  <a:moveTo>
                    <a:pt x="341109" y="430644"/>
                  </a:moveTo>
                  <a:lnTo>
                    <a:pt x="339445" y="424027"/>
                  </a:lnTo>
                  <a:lnTo>
                    <a:pt x="335241" y="418312"/>
                  </a:lnTo>
                  <a:lnTo>
                    <a:pt x="329057" y="414616"/>
                  </a:lnTo>
                  <a:lnTo>
                    <a:pt x="322186" y="413588"/>
                  </a:lnTo>
                  <a:lnTo>
                    <a:pt x="315417" y="415213"/>
                  </a:lnTo>
                  <a:lnTo>
                    <a:pt x="309562" y="419468"/>
                  </a:lnTo>
                  <a:lnTo>
                    <a:pt x="304304" y="425157"/>
                  </a:lnTo>
                  <a:lnTo>
                    <a:pt x="304165" y="425450"/>
                  </a:lnTo>
                  <a:lnTo>
                    <a:pt x="303872" y="425450"/>
                  </a:lnTo>
                  <a:lnTo>
                    <a:pt x="300329" y="431825"/>
                  </a:lnTo>
                  <a:lnTo>
                    <a:pt x="299529" y="438797"/>
                  </a:lnTo>
                  <a:lnTo>
                    <a:pt x="301409" y="445541"/>
                  </a:lnTo>
                  <a:lnTo>
                    <a:pt x="305917" y="451256"/>
                  </a:lnTo>
                  <a:lnTo>
                    <a:pt x="312293" y="454799"/>
                  </a:lnTo>
                  <a:lnTo>
                    <a:pt x="319265" y="455599"/>
                  </a:lnTo>
                  <a:lnTo>
                    <a:pt x="326021" y="453720"/>
                  </a:lnTo>
                  <a:lnTo>
                    <a:pt x="331736" y="449211"/>
                  </a:lnTo>
                  <a:lnTo>
                    <a:pt x="336702" y="443534"/>
                  </a:lnTo>
                  <a:lnTo>
                    <a:pt x="340207" y="437400"/>
                  </a:lnTo>
                  <a:lnTo>
                    <a:pt x="341109" y="430644"/>
                  </a:lnTo>
                  <a:close/>
                </a:path>
                <a:path extrusionOk="0" h="1021079" w="1149350">
                  <a:moveTo>
                    <a:pt x="452539" y="316687"/>
                  </a:moveTo>
                  <a:lnTo>
                    <a:pt x="446989" y="310273"/>
                  </a:lnTo>
                  <a:lnTo>
                    <a:pt x="442074" y="306451"/>
                  </a:lnTo>
                  <a:lnTo>
                    <a:pt x="436308" y="304850"/>
                  </a:lnTo>
                  <a:lnTo>
                    <a:pt x="430377" y="305536"/>
                  </a:lnTo>
                  <a:lnTo>
                    <a:pt x="424967" y="308521"/>
                  </a:lnTo>
                  <a:lnTo>
                    <a:pt x="419277" y="313474"/>
                  </a:lnTo>
                  <a:lnTo>
                    <a:pt x="419125" y="313474"/>
                  </a:lnTo>
                  <a:lnTo>
                    <a:pt x="418985" y="313626"/>
                  </a:lnTo>
                  <a:lnTo>
                    <a:pt x="418985" y="313766"/>
                  </a:lnTo>
                  <a:lnTo>
                    <a:pt x="415290" y="318795"/>
                  </a:lnTo>
                  <a:lnTo>
                    <a:pt x="413867" y="324624"/>
                  </a:lnTo>
                  <a:lnTo>
                    <a:pt x="414756" y="330581"/>
                  </a:lnTo>
                  <a:lnTo>
                    <a:pt x="417957" y="335927"/>
                  </a:lnTo>
                  <a:lnTo>
                    <a:pt x="422986" y="339610"/>
                  </a:lnTo>
                  <a:lnTo>
                    <a:pt x="428828" y="341033"/>
                  </a:lnTo>
                  <a:lnTo>
                    <a:pt x="434784" y="340156"/>
                  </a:lnTo>
                  <a:lnTo>
                    <a:pt x="440131" y="336956"/>
                  </a:lnTo>
                  <a:lnTo>
                    <a:pt x="445681" y="331851"/>
                  </a:lnTo>
                  <a:lnTo>
                    <a:pt x="451802" y="326161"/>
                  </a:lnTo>
                  <a:lnTo>
                    <a:pt x="452539" y="316687"/>
                  </a:lnTo>
                  <a:close/>
                </a:path>
                <a:path extrusionOk="0" h="1021079" w="1149350">
                  <a:moveTo>
                    <a:pt x="574497" y="221767"/>
                  </a:moveTo>
                  <a:lnTo>
                    <a:pt x="570560" y="215938"/>
                  </a:lnTo>
                  <a:lnTo>
                    <a:pt x="566623" y="209956"/>
                  </a:lnTo>
                  <a:lnTo>
                    <a:pt x="558596" y="208356"/>
                  </a:lnTo>
                  <a:lnTo>
                    <a:pt x="552615" y="212293"/>
                  </a:lnTo>
                  <a:lnTo>
                    <a:pt x="546341" y="216522"/>
                  </a:lnTo>
                  <a:lnTo>
                    <a:pt x="546201" y="216522"/>
                  </a:lnTo>
                  <a:lnTo>
                    <a:pt x="546049" y="216662"/>
                  </a:lnTo>
                  <a:lnTo>
                    <a:pt x="546049" y="216814"/>
                  </a:lnTo>
                  <a:lnTo>
                    <a:pt x="540067" y="221043"/>
                  </a:lnTo>
                  <a:lnTo>
                    <a:pt x="538759" y="229209"/>
                  </a:lnTo>
                  <a:lnTo>
                    <a:pt x="542988" y="235038"/>
                  </a:lnTo>
                  <a:lnTo>
                    <a:pt x="547217" y="241007"/>
                  </a:lnTo>
                  <a:lnTo>
                    <a:pt x="555383" y="242328"/>
                  </a:lnTo>
                  <a:lnTo>
                    <a:pt x="561225" y="238099"/>
                  </a:lnTo>
                  <a:lnTo>
                    <a:pt x="573036" y="229641"/>
                  </a:lnTo>
                  <a:lnTo>
                    <a:pt x="574497" y="221767"/>
                  </a:lnTo>
                  <a:close/>
                </a:path>
                <a:path extrusionOk="0" h="1021079" w="1149350">
                  <a:moveTo>
                    <a:pt x="706970" y="141871"/>
                  </a:moveTo>
                  <a:lnTo>
                    <a:pt x="704481" y="136906"/>
                  </a:lnTo>
                  <a:lnTo>
                    <a:pt x="702005" y="131813"/>
                  </a:lnTo>
                  <a:lnTo>
                    <a:pt x="695731" y="129768"/>
                  </a:lnTo>
                  <a:lnTo>
                    <a:pt x="690626" y="132397"/>
                  </a:lnTo>
                  <a:lnTo>
                    <a:pt x="683920" y="135750"/>
                  </a:lnTo>
                  <a:lnTo>
                    <a:pt x="683768" y="135750"/>
                  </a:lnTo>
                  <a:lnTo>
                    <a:pt x="683628" y="135890"/>
                  </a:lnTo>
                  <a:lnTo>
                    <a:pt x="683628" y="135750"/>
                  </a:lnTo>
                  <a:lnTo>
                    <a:pt x="678522" y="138518"/>
                  </a:lnTo>
                  <a:lnTo>
                    <a:pt x="676617" y="144932"/>
                  </a:lnTo>
                  <a:lnTo>
                    <a:pt x="682167" y="155130"/>
                  </a:lnTo>
                  <a:lnTo>
                    <a:pt x="688581" y="157035"/>
                  </a:lnTo>
                  <a:lnTo>
                    <a:pt x="693686" y="154266"/>
                  </a:lnTo>
                  <a:lnTo>
                    <a:pt x="700252" y="150622"/>
                  </a:lnTo>
                  <a:lnTo>
                    <a:pt x="705065" y="147993"/>
                  </a:lnTo>
                  <a:lnTo>
                    <a:pt x="706970" y="141871"/>
                  </a:lnTo>
                  <a:close/>
                </a:path>
                <a:path extrusionOk="0" h="1021079" w="1149350">
                  <a:moveTo>
                    <a:pt x="848487" y="78295"/>
                  </a:moveTo>
                  <a:lnTo>
                    <a:pt x="847026" y="74358"/>
                  </a:lnTo>
                  <a:lnTo>
                    <a:pt x="845566" y="70281"/>
                  </a:lnTo>
                  <a:lnTo>
                    <a:pt x="841184" y="68237"/>
                  </a:lnTo>
                  <a:lnTo>
                    <a:pt x="837107" y="69697"/>
                  </a:lnTo>
                  <a:lnTo>
                    <a:pt x="829957" y="72326"/>
                  </a:lnTo>
                  <a:lnTo>
                    <a:pt x="829805" y="72326"/>
                  </a:lnTo>
                  <a:lnTo>
                    <a:pt x="825728" y="73926"/>
                  </a:lnTo>
                  <a:lnTo>
                    <a:pt x="823823" y="78447"/>
                  </a:lnTo>
                  <a:lnTo>
                    <a:pt x="827036" y="86614"/>
                  </a:lnTo>
                  <a:lnTo>
                    <a:pt x="831557" y="88506"/>
                  </a:lnTo>
                  <a:lnTo>
                    <a:pt x="842645" y="84137"/>
                  </a:lnTo>
                  <a:lnTo>
                    <a:pt x="846442" y="82677"/>
                  </a:lnTo>
                  <a:lnTo>
                    <a:pt x="848487" y="78295"/>
                  </a:lnTo>
                  <a:close/>
                </a:path>
                <a:path extrusionOk="0" h="1021079" w="1149350">
                  <a:moveTo>
                    <a:pt x="996264" y="32219"/>
                  </a:moveTo>
                  <a:lnTo>
                    <a:pt x="995095" y="26682"/>
                  </a:lnTo>
                  <a:lnTo>
                    <a:pt x="992327" y="24930"/>
                  </a:lnTo>
                  <a:lnTo>
                    <a:pt x="982268" y="27127"/>
                  </a:lnTo>
                  <a:lnTo>
                    <a:pt x="982116" y="27127"/>
                  </a:lnTo>
                  <a:lnTo>
                    <a:pt x="982116" y="27266"/>
                  </a:lnTo>
                  <a:lnTo>
                    <a:pt x="979195" y="28003"/>
                  </a:lnTo>
                  <a:lnTo>
                    <a:pt x="977595" y="30911"/>
                  </a:lnTo>
                  <a:lnTo>
                    <a:pt x="978319" y="33680"/>
                  </a:lnTo>
                  <a:lnTo>
                    <a:pt x="979055" y="36601"/>
                  </a:lnTo>
                  <a:lnTo>
                    <a:pt x="981976" y="38201"/>
                  </a:lnTo>
                  <a:lnTo>
                    <a:pt x="992035" y="35585"/>
                  </a:lnTo>
                  <a:lnTo>
                    <a:pt x="994664" y="34848"/>
                  </a:lnTo>
                  <a:lnTo>
                    <a:pt x="996264" y="32219"/>
                  </a:lnTo>
                  <a:close/>
                </a:path>
                <a:path extrusionOk="0" h="1021079" w="1149350">
                  <a:moveTo>
                    <a:pt x="1149019" y="3797"/>
                  </a:moveTo>
                  <a:lnTo>
                    <a:pt x="1148727" y="1028"/>
                  </a:lnTo>
                  <a:lnTo>
                    <a:pt x="1147559" y="0"/>
                  </a:lnTo>
                  <a:lnTo>
                    <a:pt x="1137196" y="1028"/>
                  </a:lnTo>
                  <a:lnTo>
                    <a:pt x="1136180" y="2476"/>
                  </a:lnTo>
                  <a:lnTo>
                    <a:pt x="1136180" y="3937"/>
                  </a:lnTo>
                  <a:lnTo>
                    <a:pt x="1136472" y="5397"/>
                  </a:lnTo>
                  <a:lnTo>
                    <a:pt x="1137780" y="6413"/>
                  </a:lnTo>
                  <a:lnTo>
                    <a:pt x="1139240" y="6273"/>
                  </a:lnTo>
                  <a:lnTo>
                    <a:pt x="1146683" y="5257"/>
                  </a:lnTo>
                  <a:lnTo>
                    <a:pt x="1147991" y="5105"/>
                  </a:lnTo>
                  <a:lnTo>
                    <a:pt x="1149019" y="3797"/>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5"/>
            <p:cNvSpPr/>
            <p:nvPr/>
          </p:nvSpPr>
          <p:spPr>
            <a:xfrm>
              <a:off x="17312858" y="9681617"/>
              <a:ext cx="66001" cy="712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5"/>
            <p:cNvSpPr/>
            <p:nvPr/>
          </p:nvSpPr>
          <p:spPr>
            <a:xfrm>
              <a:off x="17369523" y="8955201"/>
              <a:ext cx="896619" cy="647700"/>
            </a:xfrm>
            <a:custGeom>
              <a:rect b="b" l="l" r="r" t="t"/>
              <a:pathLst>
                <a:path extrusionOk="0" h="647700" w="896619">
                  <a:moveTo>
                    <a:pt x="61087" y="612254"/>
                  </a:moveTo>
                  <a:lnTo>
                    <a:pt x="59270" y="601548"/>
                  </a:lnTo>
                  <a:lnTo>
                    <a:pt x="53682" y="592251"/>
                  </a:lnTo>
                  <a:lnTo>
                    <a:pt x="44716" y="585533"/>
                  </a:lnTo>
                  <a:lnTo>
                    <a:pt x="33566" y="582726"/>
                  </a:lnTo>
                  <a:lnTo>
                    <a:pt x="22606" y="584327"/>
                  </a:lnTo>
                  <a:lnTo>
                    <a:pt x="0" y="618248"/>
                  </a:lnTo>
                  <a:lnTo>
                    <a:pt x="2070" y="629183"/>
                  </a:lnTo>
                  <a:lnTo>
                    <a:pt x="8089" y="638556"/>
                  </a:lnTo>
                  <a:lnTo>
                    <a:pt x="17589" y="645160"/>
                  </a:lnTo>
                  <a:lnTo>
                    <a:pt x="28867" y="647573"/>
                  </a:lnTo>
                  <a:lnTo>
                    <a:pt x="39814" y="645515"/>
                  </a:lnTo>
                  <a:lnTo>
                    <a:pt x="49199" y="639483"/>
                  </a:lnTo>
                  <a:lnTo>
                    <a:pt x="55803" y="629996"/>
                  </a:lnTo>
                  <a:lnTo>
                    <a:pt x="58724" y="623150"/>
                  </a:lnTo>
                  <a:lnTo>
                    <a:pt x="61087" y="612254"/>
                  </a:lnTo>
                  <a:close/>
                </a:path>
                <a:path extrusionOk="0" h="647700" w="896619">
                  <a:moveTo>
                    <a:pt x="133756" y="478878"/>
                  </a:moveTo>
                  <a:lnTo>
                    <a:pt x="103682" y="449262"/>
                  </a:lnTo>
                  <a:lnTo>
                    <a:pt x="94500" y="452907"/>
                  </a:lnTo>
                  <a:lnTo>
                    <a:pt x="87172" y="459994"/>
                  </a:lnTo>
                  <a:lnTo>
                    <a:pt x="82943" y="466115"/>
                  </a:lnTo>
                  <a:lnTo>
                    <a:pt x="82804" y="466407"/>
                  </a:lnTo>
                  <a:lnTo>
                    <a:pt x="82511" y="466852"/>
                  </a:lnTo>
                  <a:lnTo>
                    <a:pt x="82359" y="466852"/>
                  </a:lnTo>
                  <a:lnTo>
                    <a:pt x="78740" y="476529"/>
                  </a:lnTo>
                  <a:lnTo>
                    <a:pt x="79057" y="486460"/>
                  </a:lnTo>
                  <a:lnTo>
                    <a:pt x="83083" y="495515"/>
                  </a:lnTo>
                  <a:lnTo>
                    <a:pt x="90525" y="502577"/>
                  </a:lnTo>
                  <a:lnTo>
                    <a:pt x="100215" y="506196"/>
                  </a:lnTo>
                  <a:lnTo>
                    <a:pt x="110147" y="505866"/>
                  </a:lnTo>
                  <a:lnTo>
                    <a:pt x="119214" y="501853"/>
                  </a:lnTo>
                  <a:lnTo>
                    <a:pt x="126276" y="494411"/>
                  </a:lnTo>
                  <a:lnTo>
                    <a:pt x="130213" y="488137"/>
                  </a:lnTo>
                  <a:lnTo>
                    <a:pt x="133756" y="478878"/>
                  </a:lnTo>
                  <a:close/>
                </a:path>
                <a:path extrusionOk="0" h="647700" w="896619">
                  <a:moveTo>
                    <a:pt x="226758" y="349275"/>
                  </a:moveTo>
                  <a:lnTo>
                    <a:pt x="224764" y="341109"/>
                  </a:lnTo>
                  <a:lnTo>
                    <a:pt x="219646" y="334022"/>
                  </a:lnTo>
                  <a:lnTo>
                    <a:pt x="212051" y="329374"/>
                  </a:lnTo>
                  <a:lnTo>
                    <a:pt x="203517" y="328053"/>
                  </a:lnTo>
                  <a:lnTo>
                    <a:pt x="195110" y="330009"/>
                  </a:lnTo>
                  <a:lnTo>
                    <a:pt x="187845" y="335191"/>
                  </a:lnTo>
                  <a:lnTo>
                    <a:pt x="182727" y="340588"/>
                  </a:lnTo>
                  <a:lnTo>
                    <a:pt x="182435" y="340728"/>
                  </a:lnTo>
                  <a:lnTo>
                    <a:pt x="182143" y="341312"/>
                  </a:lnTo>
                  <a:lnTo>
                    <a:pt x="177761" y="349161"/>
                  </a:lnTo>
                  <a:lnTo>
                    <a:pt x="176771" y="357771"/>
                  </a:lnTo>
                  <a:lnTo>
                    <a:pt x="179095" y="366141"/>
                  </a:lnTo>
                  <a:lnTo>
                    <a:pt x="184632" y="373240"/>
                  </a:lnTo>
                  <a:lnTo>
                    <a:pt x="192468" y="377634"/>
                  </a:lnTo>
                  <a:lnTo>
                    <a:pt x="201091" y="378625"/>
                  </a:lnTo>
                  <a:lnTo>
                    <a:pt x="209473" y="376301"/>
                  </a:lnTo>
                  <a:lnTo>
                    <a:pt x="216585" y="370763"/>
                  </a:lnTo>
                  <a:lnTo>
                    <a:pt x="221399" y="365086"/>
                  </a:lnTo>
                  <a:lnTo>
                    <a:pt x="225628" y="357581"/>
                  </a:lnTo>
                  <a:lnTo>
                    <a:pt x="226758" y="349275"/>
                  </a:lnTo>
                  <a:close/>
                </a:path>
                <a:path extrusionOk="0" h="647700" w="896619">
                  <a:moveTo>
                    <a:pt x="336778" y="243878"/>
                  </a:moveTo>
                  <a:lnTo>
                    <a:pt x="336118" y="236715"/>
                  </a:lnTo>
                  <a:lnTo>
                    <a:pt x="332714" y="230073"/>
                  </a:lnTo>
                  <a:lnTo>
                    <a:pt x="326809" y="225158"/>
                  </a:lnTo>
                  <a:lnTo>
                    <a:pt x="319747" y="222961"/>
                  </a:lnTo>
                  <a:lnTo>
                    <a:pt x="312381" y="223545"/>
                  </a:lnTo>
                  <a:lnTo>
                    <a:pt x="305574" y="227012"/>
                  </a:lnTo>
                  <a:lnTo>
                    <a:pt x="299732" y="231673"/>
                  </a:lnTo>
                  <a:lnTo>
                    <a:pt x="299593" y="231813"/>
                  </a:lnTo>
                  <a:lnTo>
                    <a:pt x="299300" y="231965"/>
                  </a:lnTo>
                  <a:lnTo>
                    <a:pt x="299148" y="231965"/>
                  </a:lnTo>
                  <a:lnTo>
                    <a:pt x="294398" y="238048"/>
                  </a:lnTo>
                  <a:lnTo>
                    <a:pt x="292442" y="245237"/>
                  </a:lnTo>
                  <a:lnTo>
                    <a:pt x="293331" y="252628"/>
                  </a:lnTo>
                  <a:lnTo>
                    <a:pt x="297116" y="259372"/>
                  </a:lnTo>
                  <a:lnTo>
                    <a:pt x="303199" y="264121"/>
                  </a:lnTo>
                  <a:lnTo>
                    <a:pt x="310388" y="266077"/>
                  </a:lnTo>
                  <a:lnTo>
                    <a:pt x="317792" y="265201"/>
                  </a:lnTo>
                  <a:lnTo>
                    <a:pt x="324535" y="261416"/>
                  </a:lnTo>
                  <a:lnTo>
                    <a:pt x="330225" y="256603"/>
                  </a:lnTo>
                  <a:lnTo>
                    <a:pt x="334784" y="250774"/>
                  </a:lnTo>
                  <a:lnTo>
                    <a:pt x="336778" y="243878"/>
                  </a:lnTo>
                  <a:close/>
                </a:path>
                <a:path extrusionOk="0" h="647700" w="896619">
                  <a:moveTo>
                    <a:pt x="461657" y="149339"/>
                  </a:moveTo>
                  <a:lnTo>
                    <a:pt x="459638" y="143459"/>
                  </a:lnTo>
                  <a:lnTo>
                    <a:pt x="455460" y="138734"/>
                  </a:lnTo>
                  <a:lnTo>
                    <a:pt x="449948" y="136067"/>
                  </a:lnTo>
                  <a:lnTo>
                    <a:pt x="443814" y="135636"/>
                  </a:lnTo>
                  <a:lnTo>
                    <a:pt x="437743" y="137629"/>
                  </a:lnTo>
                  <a:lnTo>
                    <a:pt x="431330" y="141427"/>
                  </a:lnTo>
                  <a:lnTo>
                    <a:pt x="431038" y="141566"/>
                  </a:lnTo>
                  <a:lnTo>
                    <a:pt x="430898" y="141719"/>
                  </a:lnTo>
                  <a:lnTo>
                    <a:pt x="430745" y="141566"/>
                  </a:lnTo>
                  <a:lnTo>
                    <a:pt x="426072" y="145961"/>
                  </a:lnTo>
                  <a:lnTo>
                    <a:pt x="423545" y="151625"/>
                  </a:lnTo>
                  <a:lnTo>
                    <a:pt x="423341" y="157848"/>
                  </a:lnTo>
                  <a:lnTo>
                    <a:pt x="425640" y="163880"/>
                  </a:lnTo>
                  <a:lnTo>
                    <a:pt x="430034" y="168554"/>
                  </a:lnTo>
                  <a:lnTo>
                    <a:pt x="435711" y="171069"/>
                  </a:lnTo>
                  <a:lnTo>
                    <a:pt x="441934" y="171272"/>
                  </a:lnTo>
                  <a:lnTo>
                    <a:pt x="447967" y="168973"/>
                  </a:lnTo>
                  <a:lnTo>
                    <a:pt x="454240" y="165036"/>
                  </a:lnTo>
                  <a:lnTo>
                    <a:pt x="458774" y="160807"/>
                  </a:lnTo>
                  <a:lnTo>
                    <a:pt x="461314" y="155346"/>
                  </a:lnTo>
                  <a:lnTo>
                    <a:pt x="461657" y="149339"/>
                  </a:lnTo>
                  <a:close/>
                </a:path>
                <a:path extrusionOk="0" h="647700" w="896619">
                  <a:moveTo>
                    <a:pt x="600417" y="82956"/>
                  </a:moveTo>
                  <a:lnTo>
                    <a:pt x="597941" y="76542"/>
                  </a:lnTo>
                  <a:lnTo>
                    <a:pt x="595312" y="69977"/>
                  </a:lnTo>
                  <a:lnTo>
                    <a:pt x="587870" y="66624"/>
                  </a:lnTo>
                  <a:lnTo>
                    <a:pt x="574306" y="72021"/>
                  </a:lnTo>
                  <a:lnTo>
                    <a:pt x="574154" y="72161"/>
                  </a:lnTo>
                  <a:lnTo>
                    <a:pt x="574014" y="72161"/>
                  </a:lnTo>
                  <a:lnTo>
                    <a:pt x="574014" y="72313"/>
                  </a:lnTo>
                  <a:lnTo>
                    <a:pt x="567448" y="75082"/>
                  </a:lnTo>
                  <a:lnTo>
                    <a:pt x="564527" y="82816"/>
                  </a:lnTo>
                  <a:lnTo>
                    <a:pt x="570077" y="95935"/>
                  </a:lnTo>
                  <a:lnTo>
                    <a:pt x="577799" y="98996"/>
                  </a:lnTo>
                  <a:lnTo>
                    <a:pt x="591223" y="93014"/>
                  </a:lnTo>
                  <a:lnTo>
                    <a:pt x="597357" y="90246"/>
                  </a:lnTo>
                  <a:lnTo>
                    <a:pt x="600417" y="82956"/>
                  </a:lnTo>
                  <a:close/>
                </a:path>
                <a:path extrusionOk="0" h="647700" w="896619">
                  <a:moveTo>
                    <a:pt x="745578" y="35572"/>
                  </a:moveTo>
                  <a:lnTo>
                    <a:pt x="744410" y="30467"/>
                  </a:lnTo>
                  <a:lnTo>
                    <a:pt x="743242" y="25222"/>
                  </a:lnTo>
                  <a:lnTo>
                    <a:pt x="737997" y="22009"/>
                  </a:lnTo>
                  <a:lnTo>
                    <a:pt x="725589" y="24777"/>
                  </a:lnTo>
                  <a:lnTo>
                    <a:pt x="725449" y="24930"/>
                  </a:lnTo>
                  <a:lnTo>
                    <a:pt x="725297" y="24930"/>
                  </a:lnTo>
                  <a:lnTo>
                    <a:pt x="720051" y="26390"/>
                  </a:lnTo>
                  <a:lnTo>
                    <a:pt x="716978" y="31635"/>
                  </a:lnTo>
                  <a:lnTo>
                    <a:pt x="719899" y="42125"/>
                  </a:lnTo>
                  <a:lnTo>
                    <a:pt x="725157" y="45199"/>
                  </a:lnTo>
                  <a:lnTo>
                    <a:pt x="730402" y="43738"/>
                  </a:lnTo>
                  <a:lnTo>
                    <a:pt x="742518" y="40525"/>
                  </a:lnTo>
                  <a:lnTo>
                    <a:pt x="745578" y="35572"/>
                  </a:lnTo>
                  <a:close/>
                </a:path>
                <a:path extrusionOk="0" h="647700" w="896619">
                  <a:moveTo>
                    <a:pt x="896429" y="9474"/>
                  </a:moveTo>
                  <a:lnTo>
                    <a:pt x="895845" y="2616"/>
                  </a:lnTo>
                  <a:lnTo>
                    <a:pt x="892784" y="0"/>
                  </a:lnTo>
                  <a:lnTo>
                    <a:pt x="881837" y="876"/>
                  </a:lnTo>
                  <a:lnTo>
                    <a:pt x="881405" y="876"/>
                  </a:lnTo>
                  <a:lnTo>
                    <a:pt x="877900" y="1308"/>
                  </a:lnTo>
                  <a:lnTo>
                    <a:pt x="875271" y="4660"/>
                  </a:lnTo>
                  <a:lnTo>
                    <a:pt x="876147" y="11658"/>
                  </a:lnTo>
                  <a:lnTo>
                    <a:pt x="879360" y="14287"/>
                  </a:lnTo>
                  <a:lnTo>
                    <a:pt x="890447" y="12966"/>
                  </a:lnTo>
                  <a:lnTo>
                    <a:pt x="893953" y="12534"/>
                  </a:lnTo>
                  <a:lnTo>
                    <a:pt x="896429" y="9474"/>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15"/>
            <p:cNvSpPr/>
            <p:nvPr/>
          </p:nvSpPr>
          <p:spPr>
            <a:xfrm>
              <a:off x="17585742" y="9699150"/>
              <a:ext cx="78318" cy="8295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15"/>
            <p:cNvSpPr/>
            <p:nvPr/>
          </p:nvSpPr>
          <p:spPr>
            <a:xfrm>
              <a:off x="17653104" y="9561787"/>
              <a:ext cx="71117" cy="7382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5"/>
            <p:cNvSpPr/>
            <p:nvPr/>
          </p:nvSpPr>
          <p:spPr>
            <a:xfrm>
              <a:off x="17746989" y="9438921"/>
              <a:ext cx="63936" cy="6466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15"/>
            <p:cNvSpPr/>
            <p:nvPr/>
          </p:nvSpPr>
          <p:spPr>
            <a:xfrm>
              <a:off x="17864100" y="9208629"/>
              <a:ext cx="327025" cy="183515"/>
            </a:xfrm>
            <a:custGeom>
              <a:rect b="b" l="l" r="r" t="t"/>
              <a:pathLst>
                <a:path extrusionOk="0" h="183515" w="327025">
                  <a:moveTo>
                    <a:pt x="56349" y="156692"/>
                  </a:moveTo>
                  <a:lnTo>
                    <a:pt x="55854" y="147307"/>
                  </a:lnTo>
                  <a:lnTo>
                    <a:pt x="51714" y="138480"/>
                  </a:lnTo>
                  <a:lnTo>
                    <a:pt x="44335" y="131724"/>
                  </a:lnTo>
                  <a:lnTo>
                    <a:pt x="35217" y="128435"/>
                  </a:lnTo>
                  <a:lnTo>
                    <a:pt x="25514" y="128778"/>
                  </a:lnTo>
                  <a:lnTo>
                    <a:pt x="16408" y="132943"/>
                  </a:lnTo>
                  <a:lnTo>
                    <a:pt x="10426" y="137312"/>
                  </a:lnTo>
                  <a:lnTo>
                    <a:pt x="9994" y="137464"/>
                  </a:lnTo>
                  <a:lnTo>
                    <a:pt x="9258" y="138188"/>
                  </a:lnTo>
                  <a:lnTo>
                    <a:pt x="2819" y="146011"/>
                  </a:lnTo>
                  <a:lnTo>
                    <a:pt x="0" y="155359"/>
                  </a:lnTo>
                  <a:lnTo>
                    <a:pt x="889" y="165087"/>
                  </a:lnTo>
                  <a:lnTo>
                    <a:pt x="5613" y="174053"/>
                  </a:lnTo>
                  <a:lnTo>
                    <a:pt x="13436" y="180492"/>
                  </a:lnTo>
                  <a:lnTo>
                    <a:pt x="22796" y="183311"/>
                  </a:lnTo>
                  <a:lnTo>
                    <a:pt x="32537" y="182422"/>
                  </a:lnTo>
                  <a:lnTo>
                    <a:pt x="41503" y="177698"/>
                  </a:lnTo>
                  <a:lnTo>
                    <a:pt x="47193" y="173037"/>
                  </a:lnTo>
                  <a:lnTo>
                    <a:pt x="53403" y="165608"/>
                  </a:lnTo>
                  <a:lnTo>
                    <a:pt x="56349" y="156692"/>
                  </a:lnTo>
                  <a:close/>
                </a:path>
                <a:path extrusionOk="0" h="183515" w="327025">
                  <a:moveTo>
                    <a:pt x="184924" y="70383"/>
                  </a:moveTo>
                  <a:lnTo>
                    <a:pt x="183019" y="62522"/>
                  </a:lnTo>
                  <a:lnTo>
                    <a:pt x="178028" y="55727"/>
                  </a:lnTo>
                  <a:lnTo>
                    <a:pt x="171094" y="51549"/>
                  </a:lnTo>
                  <a:lnTo>
                    <a:pt x="163118" y="50253"/>
                  </a:lnTo>
                  <a:lnTo>
                    <a:pt x="155003" y="52171"/>
                  </a:lnTo>
                  <a:lnTo>
                    <a:pt x="148005" y="55372"/>
                  </a:lnTo>
                  <a:lnTo>
                    <a:pt x="147561" y="55664"/>
                  </a:lnTo>
                  <a:lnTo>
                    <a:pt x="147269" y="55816"/>
                  </a:lnTo>
                  <a:lnTo>
                    <a:pt x="140677" y="61125"/>
                  </a:lnTo>
                  <a:lnTo>
                    <a:pt x="136804" y="68313"/>
                  </a:lnTo>
                  <a:lnTo>
                    <a:pt x="135953" y="76441"/>
                  </a:lnTo>
                  <a:lnTo>
                    <a:pt x="138379" y="84531"/>
                  </a:lnTo>
                  <a:lnTo>
                    <a:pt x="143687" y="91135"/>
                  </a:lnTo>
                  <a:lnTo>
                    <a:pt x="150888" y="94996"/>
                  </a:lnTo>
                  <a:lnTo>
                    <a:pt x="159016" y="95846"/>
                  </a:lnTo>
                  <a:lnTo>
                    <a:pt x="167119" y="93433"/>
                  </a:lnTo>
                  <a:lnTo>
                    <a:pt x="173685" y="89928"/>
                  </a:lnTo>
                  <a:lnTo>
                    <a:pt x="179984" y="84924"/>
                  </a:lnTo>
                  <a:lnTo>
                    <a:pt x="183819" y="78143"/>
                  </a:lnTo>
                  <a:lnTo>
                    <a:pt x="184924" y="70383"/>
                  </a:lnTo>
                  <a:close/>
                </a:path>
                <a:path extrusionOk="0" h="183515" w="327025">
                  <a:moveTo>
                    <a:pt x="326529" y="19113"/>
                  </a:moveTo>
                  <a:lnTo>
                    <a:pt x="326275" y="12649"/>
                  </a:lnTo>
                  <a:lnTo>
                    <a:pt x="323456" y="6591"/>
                  </a:lnTo>
                  <a:lnTo>
                    <a:pt x="318719" y="2247"/>
                  </a:lnTo>
                  <a:lnTo>
                    <a:pt x="312674" y="0"/>
                  </a:lnTo>
                  <a:lnTo>
                    <a:pt x="306006" y="266"/>
                  </a:lnTo>
                  <a:lnTo>
                    <a:pt x="298704" y="2006"/>
                  </a:lnTo>
                  <a:lnTo>
                    <a:pt x="298564" y="2006"/>
                  </a:lnTo>
                  <a:lnTo>
                    <a:pt x="297688" y="2298"/>
                  </a:lnTo>
                  <a:lnTo>
                    <a:pt x="291706" y="5524"/>
                  </a:lnTo>
                  <a:lnTo>
                    <a:pt x="287566" y="10591"/>
                  </a:lnTo>
                  <a:lnTo>
                    <a:pt x="285648" y="16840"/>
                  </a:lnTo>
                  <a:lnTo>
                    <a:pt x="286308" y="23583"/>
                  </a:lnTo>
                  <a:lnTo>
                    <a:pt x="289534" y="29565"/>
                  </a:lnTo>
                  <a:lnTo>
                    <a:pt x="294601" y="33705"/>
                  </a:lnTo>
                  <a:lnTo>
                    <a:pt x="300850" y="35623"/>
                  </a:lnTo>
                  <a:lnTo>
                    <a:pt x="307606" y="34963"/>
                  </a:lnTo>
                  <a:lnTo>
                    <a:pt x="314756" y="32778"/>
                  </a:lnTo>
                  <a:lnTo>
                    <a:pt x="320408" y="29756"/>
                  </a:lnTo>
                  <a:lnTo>
                    <a:pt x="324459" y="25006"/>
                  </a:lnTo>
                  <a:lnTo>
                    <a:pt x="326529" y="19113"/>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15"/>
            <p:cNvSpPr/>
            <p:nvPr/>
          </p:nvSpPr>
          <p:spPr>
            <a:xfrm>
              <a:off x="17844016" y="9695678"/>
              <a:ext cx="89535" cy="9308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5"/>
            <p:cNvSpPr/>
            <p:nvPr/>
          </p:nvSpPr>
          <p:spPr>
            <a:xfrm>
              <a:off x="17940094" y="9567646"/>
              <a:ext cx="79036" cy="7955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5"/>
            <p:cNvSpPr/>
            <p:nvPr/>
          </p:nvSpPr>
          <p:spPr>
            <a:xfrm>
              <a:off x="18071217" y="9471073"/>
              <a:ext cx="67374" cy="64965"/>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5"/>
            <p:cNvSpPr/>
            <p:nvPr/>
          </p:nvSpPr>
          <p:spPr>
            <a:xfrm>
              <a:off x="18225717" y="9414200"/>
              <a:ext cx="56515" cy="51435"/>
            </a:xfrm>
            <a:custGeom>
              <a:rect b="b" l="l" r="r" t="t"/>
              <a:pathLst>
                <a:path extrusionOk="0" h="51434" w="56515">
                  <a:moveTo>
                    <a:pt x="22250" y="50977"/>
                  </a:moveTo>
                  <a:lnTo>
                    <a:pt x="13141" y="48214"/>
                  </a:lnTo>
                  <a:lnTo>
                    <a:pt x="5728" y="42252"/>
                  </a:lnTo>
                  <a:lnTo>
                    <a:pt x="996" y="33652"/>
                  </a:lnTo>
                  <a:lnTo>
                    <a:pt x="0" y="23838"/>
                  </a:lnTo>
                  <a:lnTo>
                    <a:pt x="2765" y="14735"/>
                  </a:lnTo>
                  <a:lnTo>
                    <a:pt x="36529" y="0"/>
                  </a:lnTo>
                  <a:lnTo>
                    <a:pt x="45310" y="3398"/>
                  </a:lnTo>
                  <a:lnTo>
                    <a:pt x="52176" y="9859"/>
                  </a:lnTo>
                  <a:lnTo>
                    <a:pt x="56142" y="18781"/>
                  </a:lnTo>
                  <a:lnTo>
                    <a:pt x="56477" y="28048"/>
                  </a:lnTo>
                  <a:lnTo>
                    <a:pt x="53461" y="36495"/>
                  </a:lnTo>
                  <a:lnTo>
                    <a:pt x="47628" y="43302"/>
                  </a:lnTo>
                  <a:lnTo>
                    <a:pt x="39511" y="47649"/>
                  </a:lnTo>
                  <a:lnTo>
                    <a:pt x="32070" y="49982"/>
                  </a:lnTo>
                  <a:lnTo>
                    <a:pt x="22250" y="50977"/>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5"/>
            <p:cNvSpPr/>
            <p:nvPr/>
          </p:nvSpPr>
          <p:spPr>
            <a:xfrm>
              <a:off x="8012734" y="181842"/>
              <a:ext cx="1885004" cy="2174922"/>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7" name="Google Shape;227;p15"/>
          <p:cNvSpPr txBox="1"/>
          <p:nvPr>
            <p:ph type="ctrTitle"/>
          </p:nvPr>
        </p:nvSpPr>
        <p:spPr>
          <a:xfrm>
            <a:off x="7708231" y="2502516"/>
            <a:ext cx="2871536" cy="55943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PETNOCARE</a:t>
            </a:r>
            <a:endParaRPr/>
          </a:p>
        </p:txBody>
      </p:sp>
      <p:sp>
        <p:nvSpPr>
          <p:cNvPr id="228" name="Google Shape;228;p15"/>
          <p:cNvSpPr/>
          <p:nvPr/>
        </p:nvSpPr>
        <p:spPr>
          <a:xfrm>
            <a:off x="0" y="6904325"/>
            <a:ext cx="1269365" cy="3322954"/>
          </a:xfrm>
          <a:custGeom>
            <a:rect b="b" l="l" r="r" t="t"/>
            <a:pathLst>
              <a:path extrusionOk="0" h="3322954" w="1269365">
                <a:moveTo>
                  <a:pt x="0" y="3322475"/>
                </a:moveTo>
                <a:lnTo>
                  <a:pt x="0" y="0"/>
                </a:lnTo>
                <a:lnTo>
                  <a:pt x="990280" y="990280"/>
                </a:lnTo>
                <a:lnTo>
                  <a:pt x="1022885" y="1024524"/>
                </a:lnTo>
                <a:lnTo>
                  <a:pt x="1053626" y="1060160"/>
                </a:lnTo>
                <a:lnTo>
                  <a:pt x="1082319" y="1096915"/>
                </a:lnTo>
                <a:lnTo>
                  <a:pt x="1108961" y="1134712"/>
                </a:lnTo>
                <a:lnTo>
                  <a:pt x="1133555" y="1173473"/>
                </a:lnTo>
                <a:lnTo>
                  <a:pt x="1156099" y="1213122"/>
                </a:lnTo>
                <a:lnTo>
                  <a:pt x="1176593" y="1253581"/>
                </a:lnTo>
                <a:lnTo>
                  <a:pt x="1195038" y="1294773"/>
                </a:lnTo>
                <a:lnTo>
                  <a:pt x="1211434" y="1336621"/>
                </a:lnTo>
                <a:lnTo>
                  <a:pt x="1225780" y="1379048"/>
                </a:lnTo>
                <a:lnTo>
                  <a:pt x="1238077" y="1421977"/>
                </a:lnTo>
                <a:lnTo>
                  <a:pt x="1248324" y="1465330"/>
                </a:lnTo>
                <a:lnTo>
                  <a:pt x="1256522" y="1509030"/>
                </a:lnTo>
                <a:lnTo>
                  <a:pt x="1262670" y="1553000"/>
                </a:lnTo>
                <a:lnTo>
                  <a:pt x="1266769" y="1597163"/>
                </a:lnTo>
                <a:lnTo>
                  <a:pt x="1268818" y="1641442"/>
                </a:lnTo>
                <a:lnTo>
                  <a:pt x="1268818" y="1685759"/>
                </a:lnTo>
                <a:lnTo>
                  <a:pt x="1266769" y="1730038"/>
                </a:lnTo>
                <a:lnTo>
                  <a:pt x="1262670" y="1774201"/>
                </a:lnTo>
                <a:lnTo>
                  <a:pt x="1256522" y="1818172"/>
                </a:lnTo>
                <a:lnTo>
                  <a:pt x="1248324" y="1861872"/>
                </a:lnTo>
                <a:lnTo>
                  <a:pt x="1238077" y="1905225"/>
                </a:lnTo>
                <a:lnTo>
                  <a:pt x="1225780" y="1948153"/>
                </a:lnTo>
                <a:lnTo>
                  <a:pt x="1211434" y="1990580"/>
                </a:lnTo>
                <a:lnTo>
                  <a:pt x="1195038" y="2032428"/>
                </a:lnTo>
                <a:lnTo>
                  <a:pt x="1176593" y="2073620"/>
                </a:lnTo>
                <a:lnTo>
                  <a:pt x="1156099" y="2114079"/>
                </a:lnTo>
                <a:lnTo>
                  <a:pt x="1133555" y="2153728"/>
                </a:lnTo>
                <a:lnTo>
                  <a:pt x="1108961" y="2192489"/>
                </a:lnTo>
                <a:lnTo>
                  <a:pt x="1082319" y="2230286"/>
                </a:lnTo>
                <a:lnTo>
                  <a:pt x="1053626" y="2267041"/>
                </a:lnTo>
                <a:lnTo>
                  <a:pt x="0" y="3322475"/>
                </a:lnTo>
                <a:close/>
              </a:path>
            </a:pathLst>
          </a:custGeom>
          <a:solidFill>
            <a:srgbClr val="A5C8C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15"/>
          <p:cNvSpPr/>
          <p:nvPr/>
        </p:nvSpPr>
        <p:spPr>
          <a:xfrm>
            <a:off x="16997733" y="10140115"/>
            <a:ext cx="73382" cy="79898"/>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15"/>
          <p:cNvSpPr/>
          <p:nvPr/>
        </p:nvSpPr>
        <p:spPr>
          <a:xfrm>
            <a:off x="16990876" y="9984546"/>
            <a:ext cx="67984" cy="75524"/>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15"/>
          <p:cNvSpPr/>
          <p:nvPr/>
        </p:nvSpPr>
        <p:spPr>
          <a:xfrm>
            <a:off x="17002402" y="9829705"/>
            <a:ext cx="63500" cy="69850"/>
          </a:xfrm>
          <a:custGeom>
            <a:rect b="b" l="l" r="r" t="t"/>
            <a:pathLst>
              <a:path extrusionOk="0" h="69850" w="63500">
                <a:moveTo>
                  <a:pt x="28010" y="69692"/>
                </a:moveTo>
                <a:lnTo>
                  <a:pt x="16125" y="65997"/>
                </a:lnTo>
                <a:lnTo>
                  <a:pt x="6893" y="58283"/>
                </a:lnTo>
                <a:lnTo>
                  <a:pt x="1217" y="47672"/>
                </a:lnTo>
                <a:lnTo>
                  <a:pt x="0" y="35283"/>
                </a:lnTo>
                <a:lnTo>
                  <a:pt x="291" y="34409"/>
                </a:lnTo>
                <a:lnTo>
                  <a:pt x="291" y="34117"/>
                </a:lnTo>
                <a:lnTo>
                  <a:pt x="24106" y="785"/>
                </a:lnTo>
                <a:lnTo>
                  <a:pt x="36472" y="0"/>
                </a:lnTo>
                <a:lnTo>
                  <a:pt x="47991" y="3977"/>
                </a:lnTo>
                <a:lnTo>
                  <a:pt x="56842" y="11700"/>
                </a:lnTo>
                <a:lnTo>
                  <a:pt x="62219" y="22102"/>
                </a:lnTo>
                <a:lnTo>
                  <a:pt x="63316" y="34117"/>
                </a:lnTo>
                <a:lnTo>
                  <a:pt x="62441" y="41699"/>
                </a:lnTo>
                <a:lnTo>
                  <a:pt x="58743" y="53577"/>
                </a:lnTo>
                <a:lnTo>
                  <a:pt x="51025" y="62803"/>
                </a:lnTo>
                <a:lnTo>
                  <a:pt x="40407" y="68476"/>
                </a:lnTo>
                <a:lnTo>
                  <a:pt x="28010" y="69692"/>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15"/>
          <p:cNvSpPr/>
          <p:nvPr/>
        </p:nvSpPr>
        <p:spPr>
          <a:xfrm>
            <a:off x="17278280" y="10138366"/>
            <a:ext cx="83886" cy="89959"/>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15"/>
          <p:cNvSpPr/>
          <p:nvPr/>
        </p:nvSpPr>
        <p:spPr>
          <a:xfrm>
            <a:off x="17266755" y="9985130"/>
            <a:ext cx="77467" cy="84856"/>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15"/>
          <p:cNvSpPr/>
          <p:nvPr/>
        </p:nvSpPr>
        <p:spPr>
          <a:xfrm>
            <a:off x="17278425" y="9832184"/>
            <a:ext cx="71632" cy="77711"/>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15"/>
          <p:cNvSpPr/>
          <p:nvPr/>
        </p:nvSpPr>
        <p:spPr>
          <a:xfrm>
            <a:off x="17560850" y="10148283"/>
            <a:ext cx="102677" cy="107986"/>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15"/>
          <p:cNvSpPr/>
          <p:nvPr/>
        </p:nvSpPr>
        <p:spPr>
          <a:xfrm>
            <a:off x="17539132" y="9998251"/>
            <a:ext cx="93515" cy="100311"/>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15"/>
          <p:cNvSpPr/>
          <p:nvPr/>
        </p:nvSpPr>
        <p:spPr>
          <a:xfrm>
            <a:off x="17547448" y="9847202"/>
            <a:ext cx="85199" cy="91271"/>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38" name="Google Shape;238;p15"/>
          <p:cNvGrpSpPr/>
          <p:nvPr/>
        </p:nvGrpSpPr>
        <p:grpSpPr>
          <a:xfrm>
            <a:off x="17781018" y="10000584"/>
            <a:ext cx="197699" cy="286974"/>
            <a:chOff x="17781018" y="10000584"/>
            <a:chExt cx="197699" cy="286974"/>
          </a:xfrm>
        </p:grpSpPr>
        <p:sp>
          <p:nvSpPr>
            <p:cNvPr id="239" name="Google Shape;239;p15"/>
            <p:cNvSpPr/>
            <p:nvPr/>
          </p:nvSpPr>
          <p:spPr>
            <a:xfrm>
              <a:off x="17816157" y="10151033"/>
              <a:ext cx="162560" cy="136525"/>
            </a:xfrm>
            <a:custGeom>
              <a:rect b="b" l="l" r="r" t="t"/>
              <a:pathLst>
                <a:path extrusionOk="0" h="136525" w="162559">
                  <a:moveTo>
                    <a:pt x="126276" y="65938"/>
                  </a:moveTo>
                  <a:lnTo>
                    <a:pt x="103352" y="16548"/>
                  </a:lnTo>
                  <a:lnTo>
                    <a:pt x="62344" y="0"/>
                  </a:lnTo>
                  <a:lnTo>
                    <a:pt x="39408" y="4102"/>
                  </a:lnTo>
                  <a:lnTo>
                    <a:pt x="18808" y="17233"/>
                  </a:lnTo>
                  <a:lnTo>
                    <a:pt x="5283" y="36563"/>
                  </a:lnTo>
                  <a:lnTo>
                    <a:pt x="0" y="59524"/>
                  </a:lnTo>
                  <a:lnTo>
                    <a:pt x="4102" y="83566"/>
                  </a:lnTo>
                  <a:lnTo>
                    <a:pt x="43840" y="126746"/>
                  </a:lnTo>
                  <a:lnTo>
                    <a:pt x="67259" y="130289"/>
                  </a:lnTo>
                  <a:lnTo>
                    <a:pt x="91046" y="124396"/>
                  </a:lnTo>
                  <a:lnTo>
                    <a:pt x="110667" y="109715"/>
                  </a:lnTo>
                  <a:lnTo>
                    <a:pt x="122732" y="89344"/>
                  </a:lnTo>
                  <a:lnTo>
                    <a:pt x="126276" y="65938"/>
                  </a:lnTo>
                  <a:close/>
                </a:path>
                <a:path extrusionOk="0" h="136525" w="162559">
                  <a:moveTo>
                    <a:pt x="161950" y="135966"/>
                  </a:moveTo>
                  <a:lnTo>
                    <a:pt x="152577" y="133248"/>
                  </a:lnTo>
                  <a:lnTo>
                    <a:pt x="127889" y="135255"/>
                  </a:lnTo>
                  <a:lnTo>
                    <a:pt x="126428" y="135966"/>
                  </a:lnTo>
                  <a:lnTo>
                    <a:pt x="161950" y="135966"/>
                  </a:lnTo>
                  <a:close/>
                </a:path>
              </a:pathLst>
            </a:custGeom>
            <a:solidFill>
              <a:srgbClr val="385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15"/>
            <p:cNvSpPr/>
            <p:nvPr/>
          </p:nvSpPr>
          <p:spPr>
            <a:xfrm>
              <a:off x="17781018" y="10000584"/>
              <a:ext cx="111022" cy="117807"/>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1" name="Google Shape;241;p15"/>
          <p:cNvSpPr/>
          <p:nvPr/>
        </p:nvSpPr>
        <p:spPr>
          <a:xfrm>
            <a:off x="17790210" y="9844975"/>
            <a:ext cx="99205" cy="104869"/>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