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analyzes sales data from a retail superstore.</a:t>
            </a:r>
          </a:p>
          <a:p>
            <a:r>
              <a:t>It covers city-wise and region-wise performance, customer segments, discounts, and profitability.</a:t>
            </a:r>
          </a:p>
          <a:p>
            <a:r>
              <a:t>The goal is to derive business insights for better strategic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₹2.30M</a:t>
            </a:r>
          </a:p>
          <a:p>
            <a:r>
              <a:t>- Total Profit: ₹286.4K</a:t>
            </a:r>
          </a:p>
          <a:p>
            <a:r>
              <a:t>- Total Quantity: 38K units</a:t>
            </a:r>
          </a:p>
          <a:p>
            <a:r>
              <a:t>- Total Discount: ₹1.56K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Tree Map of Sales by City</a:t>
            </a:r>
          </a:p>
          <a:p>
            <a:r>
              <a:t>- KPI Cards (Sales, Profit, Discount, Quantity)</a:t>
            </a:r>
          </a:p>
          <a:p>
            <a:r>
              <a:t>- Profit vs Discount by Region and Segment</a:t>
            </a:r>
          </a:p>
          <a:p>
            <a:r>
              <a:t>- Sales by Region and Product Category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 York City is the top performer in sales.</a:t>
            </a:r>
          </a:p>
          <a:p>
            <a:r>
              <a:t>- Corporate and Consumer segments are dominant contributors.</a:t>
            </a:r>
          </a:p>
          <a:p>
            <a:r>
              <a:t>- Negative profits in some cities suggest loss-making zones.</a:t>
            </a:r>
          </a:p>
          <a:p>
            <a:r>
              <a:t>- High discounts do not always correlate with high profits.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Desktop</a:t>
            </a:r>
          </a:p>
          <a:p>
            <a:r>
              <a:t>- DAX for custom metrics and aggregations</a:t>
            </a:r>
          </a:p>
          <a:p>
            <a:r>
              <a:t>- Built-in visuals like Tree Map, Donut Chart, Line Graph, KPI Cards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📸 Dashboard Preview</a:t>
            </a: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8640" y="1600200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Presentation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Superstore Sales Analysis Report</vt:lpstr>
      <vt:lpstr>📁 Project Overview</vt:lpstr>
      <vt:lpstr>📊 Key Metrics</vt:lpstr>
      <vt:lpstr>📈 Dashboard Components</vt:lpstr>
      <vt:lpstr>🎯 Business Insights</vt:lpstr>
      <vt:lpstr>🛠️ Tools Used</vt:lpstr>
      <vt:lpstr>📸 Dashboard 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Deepansh Kaur</cp:lastModifiedBy>
  <cp:revision>2</cp:revision>
  <dcterms:created xsi:type="dcterms:W3CDTF">2013-01-27T09:14:00Z</dcterms:created>
  <dcterms:modified xsi:type="dcterms:W3CDTF">2025-06-26T16:32:24Z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39C75DADEBCA42B79A1695E068F224A8_13</vt:lpwstr>
  </property>
  <property fmtid="{D5CDD505-2E9C-101B-9397-08002B2CF9AE}" pid="3" name="KSOProductBuildVer">
    <vt:lpwstr>1033-12.2.0.21546</vt:lpwstr>
  </property>
</Properties>
</file>