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720"/>
  </p:normalViewPr>
  <p:slideViewPr>
    <p:cSldViewPr snapToGrid="0" snapToObjects="1">
      <p:cViewPr varScale="1">
        <p:scale>
          <a:sx n="61" d="100"/>
          <a:sy n="61" d="100"/>
        </p:scale>
        <p:origin x="2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5880D-F5B6-8942-9A00-7E44963FBC7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F7FA-8CE4-BB4C-81FB-BAEB95D58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5F7FA-8CE4-BB4C-81FB-BAEB95D580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unpeng.chong@u.nus.edu" TargetMode="External"/><Relationship Id="rId4" Type="http://schemas.openxmlformats.org/officeDocument/2006/relationships/hyperlink" Target="mailto:e0204958@u.nus.edu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fCxzA9_kg6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CG2271 lab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Any Questions?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We encourage questions in the IVLE </a:t>
            </a:r>
            <a:r>
              <a:rPr lang="en-US" u="sng" dirty="0" smtClean="0"/>
              <a:t>Forums </a:t>
            </a:r>
            <a:r>
              <a:rPr lang="en-US" u="sng" dirty="0" smtClean="0">
                <a:sym typeface="Wingdings" panose="05000000000000000000" pitchFamily="2" charset="2"/>
              </a:rPr>
              <a:t></a:t>
            </a:r>
            <a:endParaRPr lang="en-US" u="sn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68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3161"/>
            <a:ext cx="9601200" cy="47981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Yun Peng (you may call me YP)</a:t>
            </a:r>
          </a:p>
          <a:p>
            <a:r>
              <a:rPr lang="en-US" dirty="0" smtClean="0"/>
              <a:t>CEG 4 student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yunpeng.chong@u.nus.edu</a:t>
            </a:r>
            <a:endParaRPr lang="en-US" dirty="0" smtClean="0"/>
          </a:p>
          <a:p>
            <a:r>
              <a:rPr lang="en-US" dirty="0"/>
              <a:t>Phone: </a:t>
            </a:r>
            <a:r>
              <a:rPr lang="en-US" dirty="0" smtClean="0"/>
              <a:t>98785082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Xinyu</a:t>
            </a:r>
            <a:r>
              <a:rPr lang="en-US" dirty="0" smtClean="0"/>
              <a:t> Chen</a:t>
            </a:r>
          </a:p>
          <a:p>
            <a:r>
              <a:rPr lang="en-US" dirty="0" smtClean="0"/>
              <a:t>Ph.D. student</a:t>
            </a:r>
          </a:p>
          <a:p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e0204958@u.nus.edu</a:t>
            </a:r>
            <a:r>
              <a:rPr lang="en-US" dirty="0" smtClean="0"/>
              <a:t>  </a:t>
            </a:r>
          </a:p>
          <a:p>
            <a:r>
              <a:rPr lang="en-US" dirty="0" smtClean="0"/>
              <a:t>Phone</a:t>
            </a:r>
            <a:r>
              <a:rPr lang="en-US" dirty="0"/>
              <a:t>: 98922932</a:t>
            </a:r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We encourage questions in the IVLE Forums</a:t>
            </a:r>
          </a:p>
          <a:p>
            <a:endParaRPr lang="en-US" dirty="0" smtClean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540" y="685800"/>
            <a:ext cx="1942628" cy="2497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540" y="3522407"/>
            <a:ext cx="1899258" cy="253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65760"/>
              </p:ext>
            </p:extLst>
          </p:nvPr>
        </p:nvGraphicFramePr>
        <p:xfrm>
          <a:off x="1371600" y="1428750"/>
          <a:ext cx="9601199" cy="4348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39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1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15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Weightage (%)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3</a:t>
                      </a: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4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Introduction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5</a:t>
                      </a:r>
                      <a:endParaRPr lang="en-US" dirty="0"/>
                    </a:p>
                    <a:p>
                      <a:pPr algn="ctr"/>
                      <a:r>
                        <a:rPr lang="en-US" baseline="0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I/O and Interrupts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7</a:t>
                      </a:r>
                      <a:endParaRPr lang="en-US" dirty="0"/>
                    </a:p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9 (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Deepavali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RTOS</a:t>
                      </a:r>
                      <a:r>
                        <a:rPr lang="en-US" baseline="0" dirty="0" smtClean="0"/>
                        <a:t> scheduling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Synchronization and Communication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Assessment</a:t>
                      </a:r>
                      <a:r>
                        <a:rPr lang="en-US" baseline="0" dirty="0" smtClean="0"/>
                        <a:t> for lab 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lab spans over 2 weeks</a:t>
            </a:r>
          </a:p>
          <a:p>
            <a:r>
              <a:rPr lang="en-US" dirty="0"/>
              <a:t>R</a:t>
            </a:r>
            <a:r>
              <a:rPr lang="en-US" dirty="0" smtClean="0"/>
              <a:t>eport are due on the Friday of the second week</a:t>
            </a:r>
          </a:p>
          <a:p>
            <a:pPr lvl="1"/>
            <a:r>
              <a:rPr lang="en-US" dirty="0" smtClean="0"/>
              <a:t>E.g. Lab 2 report due on Week 6 Fri 2359</a:t>
            </a:r>
          </a:p>
          <a:p>
            <a:r>
              <a:rPr lang="en-US" dirty="0" smtClean="0"/>
              <a:t>Demo is done at the start of the next lab</a:t>
            </a:r>
          </a:p>
          <a:p>
            <a:pPr lvl="1"/>
            <a:r>
              <a:rPr lang="en-US" dirty="0" smtClean="0"/>
              <a:t>E.g. Lab 2 demo is done on Week 7 Wed</a:t>
            </a:r>
          </a:p>
          <a:p>
            <a:r>
              <a:rPr lang="en-US" dirty="0" smtClean="0"/>
              <a:t>The second week of each lab optional (other than Lab 4) </a:t>
            </a:r>
          </a:p>
          <a:p>
            <a:pPr lvl="1"/>
            <a:r>
              <a:rPr lang="en-US" dirty="0" smtClean="0"/>
              <a:t>E.g. Lab on week 6 is optional</a:t>
            </a:r>
          </a:p>
        </p:txBody>
      </p:sp>
    </p:spTree>
    <p:extLst>
      <p:ext uri="{BB962C8B-B14F-4D97-AF65-F5344CB8AC3E}">
        <p14:creationId xmlns:p14="http://schemas.microsoft.com/office/powerpoint/2010/main" val="6894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for each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Correctness of answers to question booklet</a:t>
            </a:r>
          </a:p>
          <a:p>
            <a:pPr lvl="1"/>
            <a:r>
              <a:rPr lang="en-US" dirty="0" smtClean="0"/>
              <a:t>Correctness of code (You will be asked to paste your </a:t>
            </a:r>
            <a:r>
              <a:rPr lang="en-US" smtClean="0"/>
              <a:t>code </a:t>
            </a:r>
            <a:r>
              <a:rPr lang="en-US" smtClean="0"/>
              <a:t>in the report)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Correctness of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Correctness of verbal response to questions asked (individual component)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CG2271 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the Arduino platform</a:t>
            </a:r>
          </a:p>
          <a:p>
            <a:r>
              <a:rPr lang="en-US" dirty="0" smtClean="0"/>
              <a:t>Setting up the IDE for future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Study Materials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Manual for </a:t>
            </a:r>
            <a:r>
              <a:rPr lang="en-SG" dirty="0" smtClean="0"/>
              <a:t>Lab 1 </a:t>
            </a:r>
            <a:r>
              <a:rPr lang="en-SG" dirty="0"/>
              <a:t>– Introduction to </a:t>
            </a:r>
            <a:r>
              <a:rPr lang="en-SG" dirty="0" smtClean="0"/>
              <a:t>Arduino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SG" sz="2800" dirty="0">
                <a:solidFill>
                  <a:srgbClr val="FF0000"/>
                </a:solidFill>
              </a:rPr>
              <a:t>[recommend] </a:t>
            </a:r>
            <a:r>
              <a:rPr lang="en-SG" sz="2800" dirty="0"/>
              <a:t>"Tutorial for Arduino" by Jeremy Blum, </a:t>
            </a:r>
            <a:r>
              <a:rPr lang="en-SG" sz="2400" dirty="0">
                <a:hlinkClick r:id="rId2"/>
              </a:rPr>
              <a:t>https://www.youtube.com/watch?v=fCxzA9_kg6s</a:t>
            </a:r>
            <a:r>
              <a:rPr lang="en-SG" sz="2400" dirty="0"/>
              <a:t> </a:t>
            </a:r>
          </a:p>
          <a:p>
            <a:pPr lvl="1"/>
            <a:r>
              <a:rPr lang="en-SG" dirty="0" smtClean="0"/>
              <a:t>Tutorials 1-2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62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3% of total grade</a:t>
            </a:r>
          </a:p>
          <a:p>
            <a:r>
              <a:rPr lang="en-US" dirty="0" smtClean="0"/>
              <a:t>No report</a:t>
            </a:r>
          </a:p>
          <a:p>
            <a:r>
              <a:rPr lang="en-US" u="sng" dirty="0" smtClean="0"/>
              <a:t>Demo at the start of lab 2 (Week 5, 13 Sept)</a:t>
            </a:r>
          </a:p>
          <a:p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Lab next week (week 4) is optional</a:t>
            </a:r>
          </a:p>
        </p:txBody>
      </p:sp>
    </p:spTree>
    <p:extLst>
      <p:ext uri="{BB962C8B-B14F-4D97-AF65-F5344CB8AC3E}">
        <p14:creationId xmlns:p14="http://schemas.microsoft.com/office/powerpoint/2010/main" val="1192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99</TotalTime>
  <Words>287</Words>
  <Application>Microsoft Macintosh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Wingdings</vt:lpstr>
      <vt:lpstr>Crop</vt:lpstr>
      <vt:lpstr>CG2271 lab Overview</vt:lpstr>
      <vt:lpstr>Who are We?</vt:lpstr>
      <vt:lpstr>Lab Schedule</vt:lpstr>
      <vt:lpstr>Lab Schedule</vt:lpstr>
      <vt:lpstr>Assessment for each lab</vt:lpstr>
      <vt:lpstr>CG2271 lab 1</vt:lpstr>
      <vt:lpstr>Goals</vt:lpstr>
      <vt:lpstr>Study Materials</vt:lpstr>
      <vt:lpstr>Assessment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CG2271 lab 1</dc:title>
  <dc:creator>Microsoft Office User</dc:creator>
  <cp:lastModifiedBy>Microsoft Office User</cp:lastModifiedBy>
  <cp:revision>12</cp:revision>
  <dcterms:created xsi:type="dcterms:W3CDTF">2017-08-24T03:12:40Z</dcterms:created>
  <dcterms:modified xsi:type="dcterms:W3CDTF">2017-08-24T08:41:46Z</dcterms:modified>
</cp:coreProperties>
</file>