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1" r:id="rId4"/>
    <p:sldId id="262" r:id="rId5"/>
    <p:sldId id="263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720"/>
  </p:normalViewPr>
  <p:slideViewPr>
    <p:cSldViewPr snapToGrid="0" snapToObjects="1">
      <p:cViewPr varScale="1">
        <p:scale>
          <a:sx n="65" d="100"/>
          <a:sy n="65" d="100"/>
        </p:scale>
        <p:origin x="7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5880D-F5B6-8942-9A00-7E44963FBC77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5F7FA-8CE4-BB4C-81FB-BAEB95D58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6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5F7FA-8CE4-BB4C-81FB-BAEB95D580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latin typeface="Arial" charset="0"/>
                <a:ea typeface="Arial" charset="0"/>
                <a:cs typeface="Arial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CG2271 lab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594324"/>
              </p:ext>
            </p:extLst>
          </p:nvPr>
        </p:nvGraphicFramePr>
        <p:xfrm>
          <a:off x="1371600" y="1428750"/>
          <a:ext cx="9601199" cy="43484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3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1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Weightage (%)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3</a:t>
                      </a:r>
                      <a:endParaRPr lang="en-US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4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Introduction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5</a:t>
                      </a:r>
                      <a:endParaRPr lang="en-US" dirty="0"/>
                    </a:p>
                    <a:p>
                      <a:pPr algn="ctr"/>
                      <a:r>
                        <a:rPr lang="en-US" baseline="0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/>
                        <a:t>I/O and Interrupts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/>
                        <a:t>6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7</a:t>
                      </a:r>
                      <a:endParaRPr lang="en-US" dirty="0"/>
                    </a:p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r>
                        <a:rPr lang="en-US" baseline="0" dirty="0" smtClean="0"/>
                        <a:t> Management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9 (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Deepavali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RTOS</a:t>
                      </a:r>
                      <a:r>
                        <a:rPr lang="en-US" baseline="0" dirty="0" smtClean="0"/>
                        <a:t> scheduling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Synchronization and Communication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Assessment</a:t>
                      </a:r>
                      <a:r>
                        <a:rPr lang="en-US" baseline="0" dirty="0" smtClean="0"/>
                        <a:t> for lab 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00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CG2271 lab </a:t>
            </a:r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73936"/>
            <a:ext cx="10331042" cy="43416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</a:rPr>
              <a:t>Your are looking forward to learning followings: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Building your first </a:t>
            </a:r>
            <a:r>
              <a:rPr lang="en-US" altLang="zh-CN" dirty="0" err="1" smtClean="0">
                <a:solidFill>
                  <a:schemeClr val="tx1"/>
                </a:solidFill>
              </a:rPr>
              <a:t>FreeRTOS</a:t>
            </a:r>
            <a:r>
              <a:rPr lang="en-US" altLang="zh-CN" dirty="0" smtClean="0">
                <a:solidFill>
                  <a:schemeClr val="tx1"/>
                </a:solidFill>
              </a:rPr>
              <a:t> application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FreeRTOS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task creation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chemeClr val="tx1"/>
                </a:solidFill>
              </a:rPr>
              <a:t>priority</a:t>
            </a:r>
          </a:p>
          <a:p>
            <a:r>
              <a:rPr lang="en-US" dirty="0"/>
              <a:t>Periodic tasks and </a:t>
            </a:r>
            <a:r>
              <a:rPr lang="en-US" dirty="0" smtClean="0"/>
              <a:t>priority</a:t>
            </a:r>
          </a:p>
          <a:p>
            <a:r>
              <a:rPr lang="en-US" dirty="0">
                <a:solidFill>
                  <a:schemeClr val="tx1"/>
                </a:solidFill>
              </a:rPr>
              <a:t>Software </a:t>
            </a:r>
            <a:r>
              <a:rPr lang="en-US" dirty="0" smtClean="0">
                <a:solidFill>
                  <a:schemeClr val="tx1"/>
                </a:solidFill>
              </a:rPr>
              <a:t>PWM</a:t>
            </a:r>
          </a:p>
          <a:p>
            <a:r>
              <a:rPr lang="en-US" dirty="0">
                <a:solidFill>
                  <a:schemeClr val="tx1"/>
                </a:solidFill>
              </a:rPr>
              <a:t>Rate </a:t>
            </a:r>
            <a:r>
              <a:rPr lang="en-US" dirty="0" smtClean="0">
                <a:solidFill>
                  <a:schemeClr val="tx1"/>
                </a:solidFill>
              </a:rPr>
              <a:t>monotonic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cheduling</a:t>
            </a:r>
          </a:p>
          <a:p>
            <a:r>
              <a:rPr lang="en-US" dirty="0">
                <a:solidFill>
                  <a:schemeClr val="tx1"/>
                </a:solidFill>
              </a:rPr>
              <a:t>Cyclic </a:t>
            </a:r>
            <a:r>
              <a:rPr lang="en-US" dirty="0" smtClean="0">
                <a:solidFill>
                  <a:schemeClr val="tx1"/>
                </a:solidFill>
              </a:rPr>
              <a:t>executive</a:t>
            </a:r>
          </a:p>
        </p:txBody>
      </p:sp>
    </p:spTree>
    <p:extLst>
      <p:ext uri="{BB962C8B-B14F-4D97-AF65-F5344CB8AC3E}">
        <p14:creationId xmlns:p14="http://schemas.microsoft.com/office/powerpoint/2010/main" val="129346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8</a:t>
            </a:r>
            <a:r>
              <a:rPr lang="en-US" dirty="0" smtClean="0"/>
              <a:t>% of total grade </a:t>
            </a:r>
          </a:p>
          <a:p>
            <a:pPr lvl="1"/>
            <a:r>
              <a:rPr lang="en-US" sz="2200" dirty="0" smtClean="0"/>
              <a:t>39 marks for report </a:t>
            </a:r>
          </a:p>
          <a:p>
            <a:pPr lvl="1"/>
            <a:r>
              <a:rPr lang="en-US" sz="2200" dirty="0"/>
              <a:t>4</a:t>
            </a:r>
            <a:r>
              <a:rPr lang="en-US" sz="2200" dirty="0" smtClean="0"/>
              <a:t> marks for demo </a:t>
            </a:r>
          </a:p>
          <a:p>
            <a:pPr lvl="1"/>
            <a:r>
              <a:rPr lang="en-US" sz="2200" dirty="0" smtClean="0"/>
              <a:t>5 marks for Q&amp;A</a:t>
            </a:r>
          </a:p>
          <a:p>
            <a:r>
              <a:rPr lang="en-US" dirty="0" smtClean="0"/>
              <a:t>Report due on 27 Oct 23:59</a:t>
            </a:r>
          </a:p>
          <a:p>
            <a:r>
              <a:rPr lang="en-US" u="sng" dirty="0" smtClean="0"/>
              <a:t>Demo at the start of lab </a:t>
            </a:r>
            <a:r>
              <a:rPr lang="en-US" u="sng" dirty="0"/>
              <a:t>5</a:t>
            </a:r>
            <a:r>
              <a:rPr lang="en-US" u="sng" dirty="0" smtClean="0"/>
              <a:t> (Week 11, 1 Nov)</a:t>
            </a:r>
            <a:endParaRPr lang="en-US" u="sng" dirty="0"/>
          </a:p>
          <a:p>
            <a:pPr marL="0" indent="0">
              <a:buNone/>
            </a:pPr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119296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293" y="1870745"/>
            <a:ext cx="10377181" cy="509211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There is no scheduled lab </a:t>
            </a:r>
            <a:r>
              <a:rPr lang="en-US" dirty="0" smtClean="0">
                <a:solidFill>
                  <a:schemeClr val="tx1"/>
                </a:solidFill>
              </a:rPr>
              <a:t>session at Week 9 because of the public holiday. </a:t>
            </a:r>
            <a:r>
              <a:rPr lang="en-US" dirty="0" smtClean="0">
                <a:solidFill>
                  <a:schemeClr val="tx1"/>
                </a:solidFill>
              </a:rPr>
              <a:t> You can do the lab at home or come to the lab at any time.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ou are encouraged to ask questions at the IVLE Forums.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Week 10 is compulsory because you need to demo the lab3.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Just a gentle reminder: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Do not leave all the tasks to week 10.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Do the lab 4 as early as you can do.</a:t>
            </a:r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341</TotalTime>
  <Words>204</Words>
  <Application>Microsoft Office PowerPoint</Application>
  <PresentationFormat>Widescreen</PresentationFormat>
  <Paragraphs>57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Franklin Gothic Book</vt:lpstr>
      <vt:lpstr>Wingdings</vt:lpstr>
      <vt:lpstr>Crop</vt:lpstr>
      <vt:lpstr>CG2271 lab Overview</vt:lpstr>
      <vt:lpstr>Lab Schedule</vt:lpstr>
      <vt:lpstr>CG2271 lab 4</vt:lpstr>
      <vt:lpstr>Goals</vt:lpstr>
      <vt:lpstr>Assessment</vt:lpstr>
      <vt:lpstr>Things to 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CG2271 lab 1</dc:title>
  <dc:creator>Microsoft Office User</dc:creator>
  <cp:lastModifiedBy>Administrator</cp:lastModifiedBy>
  <cp:revision>62</cp:revision>
  <dcterms:created xsi:type="dcterms:W3CDTF">2017-08-24T03:12:40Z</dcterms:created>
  <dcterms:modified xsi:type="dcterms:W3CDTF">2017-10-16T23:14:19Z</dcterms:modified>
</cp:coreProperties>
</file>