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1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9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3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4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A5080-59FA-426A-A03A-321C0FE94DF0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3D74-1D31-420F-A866-1B640C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behind </a:t>
            </a:r>
            <a:r>
              <a:rPr lang="en-US" dirty="0" smtClean="0"/>
              <a:t>JSP/Java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Developer : </a:t>
            </a:r>
            <a:r>
              <a:rPr lang="en-US" b="1" dirty="0"/>
              <a:t>Sun Microsystems, </a:t>
            </a:r>
            <a:r>
              <a:rPr lang="en-US" b="1" dirty="0" err="1"/>
              <a:t>Inc</a:t>
            </a:r>
            <a:r>
              <a:rPr lang="en-US" b="1" dirty="0"/>
              <a:t> </a:t>
            </a:r>
            <a:r>
              <a:rPr lang="en-US" dirty="0" smtClean="0"/>
              <a:t>(now Oracle)</a:t>
            </a:r>
          </a:p>
          <a:p>
            <a:r>
              <a:rPr lang="en-US" dirty="0" smtClean="0"/>
              <a:t>First release</a:t>
            </a:r>
            <a:endParaRPr lang="en-US" dirty="0" smtClean="0"/>
          </a:p>
          <a:p>
            <a:pPr lvl="1"/>
            <a:r>
              <a:rPr lang="en-US" dirty="0" smtClean="0"/>
              <a:t>Java Servlet 1.0 : 1996</a:t>
            </a:r>
          </a:p>
          <a:p>
            <a:pPr lvl="1"/>
            <a:r>
              <a:rPr lang="en-US" dirty="0" smtClean="0"/>
              <a:t>JSP 1.0 : 1997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JSP is an extension of Java Servlet technology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535"/>
              </p:ext>
            </p:extLst>
          </p:nvPr>
        </p:nvGraphicFramePr>
        <p:xfrm>
          <a:off x="1143000" y="3429000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Releases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Servlet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4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2 Enterprise Edition (J2EE) SDK</a:t>
            </a:r>
          </a:p>
          <a:p>
            <a:r>
              <a:rPr lang="en-US" dirty="0"/>
              <a:t>O</a:t>
            </a:r>
            <a:r>
              <a:rPr lang="en-US" dirty="0" smtClean="0"/>
              <a:t>pen source IDE 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Open source web server: </a:t>
            </a:r>
          </a:p>
          <a:p>
            <a:pPr lvl="1"/>
            <a:r>
              <a:rPr lang="en-US" dirty="0" smtClean="0"/>
              <a:t>Apache Tomcat</a:t>
            </a:r>
          </a:p>
          <a:p>
            <a:pPr lvl="1"/>
            <a:r>
              <a:rPr lang="en-US" dirty="0" err="1" smtClean="0"/>
              <a:t>GlassFish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28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1" y="1219200"/>
            <a:ext cx="8590979" cy="5347608"/>
          </a:xfrm>
        </p:spPr>
      </p:pic>
    </p:spTree>
    <p:extLst>
      <p:ext uri="{BB962C8B-B14F-4D97-AF65-F5344CB8AC3E}">
        <p14:creationId xmlns:p14="http://schemas.microsoft.com/office/powerpoint/2010/main" val="39012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72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History behind JSP/Java Servlet</vt:lpstr>
      <vt:lpstr>Development Environment</vt:lpstr>
      <vt:lpstr>Code Snippet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behind JSP</dc:title>
  <dc:creator>deep</dc:creator>
  <cp:lastModifiedBy>deep</cp:lastModifiedBy>
  <cp:revision>8</cp:revision>
  <dcterms:created xsi:type="dcterms:W3CDTF">2010-09-14T18:37:34Z</dcterms:created>
  <dcterms:modified xsi:type="dcterms:W3CDTF">2010-09-15T01:22:55Z</dcterms:modified>
</cp:coreProperties>
</file>