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56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98D2-5E16-C450-DDE3-099104B8A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D6985-4308-3E68-F29C-675F3A85F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56758-10DE-3870-B003-5DF8536A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1960F-38D9-E105-A4E0-AB2DB2AA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FF284-EBBE-A37C-686D-4E372985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5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09A8-4A92-DACC-4D81-A203A35B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61596-BC8E-4466-4E0C-539DCE191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AC8A4-0A85-10D3-83F9-A0B91EDC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0C1E-0055-E42A-621E-BB4A9477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FA6D8-793B-D3BB-EA40-0E8B819B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26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571E9-0435-51CD-358E-7CA45E38F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C32E1-0D91-5C3A-C568-7E4F0E685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C2D0E-7A8A-A611-3DBC-1146B4CC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5A667-8725-608F-1F12-96A5728B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4B15F-6600-4F8D-C44D-84873A2F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97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20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154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0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428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74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783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746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68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0EF6-3BA3-8F00-E5F0-600B42A7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0A33-6906-A432-82A5-AD098AE4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F4A4F-FEF8-BC7C-8595-D44B4F5D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5EA54-C586-1EC9-C88A-8BAA30F7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3ED5-33A6-A389-D1B6-0BA4B7B5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7316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674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8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92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9035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411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414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054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844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250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2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CD1A-F0C0-2EF4-BBC8-204D75F6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A669-6642-F298-3F67-2C655FCA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A89C3-9D9B-3B40-EA47-21ECCA6D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D5888-13C6-0052-6E2F-9BE45D69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E9588-D854-D7C7-F05D-D6D73CAE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5171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880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03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8321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9654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6091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919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6285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9770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055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1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7268-DCB6-6706-E239-EEBCDE12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9DE53-9B7C-90CF-D245-B9ECB858E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9F0D3-835B-7A5F-47F3-7ED18C6F0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BFD67-117A-C91B-478A-BF2025C8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085B-49A7-F386-D64B-FE5875F1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2A0AC-763E-00CC-2616-A678E4E9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0448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8220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628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3495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255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9022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5442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0EF6-3BA3-8F00-E5F0-600B42A7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0A33-6906-A432-82A5-AD098AE4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F4A4F-FEF8-BC7C-8595-D44B4F5D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5EA54-C586-1EC9-C88A-8BAA30F7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3ED5-33A6-A389-D1B6-0BA4B7B5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3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6A58-DE5F-AAF5-3150-6DB42352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06EAA-C5BD-3E1A-B81B-55FB1047C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97988-8567-7A8A-0E60-4DC7C24F8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14653-E65D-F5B2-D27A-C03FF436A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2AFED-07B0-1904-5A47-99E808BEC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F4282-B5FA-EDD5-7383-9AF1B084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D7621-0A60-BB93-0253-7C092D37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335DD-8AB5-44E2-70F6-EDC4C03C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59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225E-4E44-77D7-E1E9-171A9FB9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D37F5-0D63-2FA9-F1DE-1AF5C9F1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42341-7988-A5BA-44F1-4862AA5D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8DD41-EA4A-2FA2-33EE-6FF2112B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8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350EA-307C-7055-71A9-D28BA9A2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7057E-5711-CD5C-80D2-BA2F0F9B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6E48C-9154-86D9-C89A-7E26DAD9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39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0C2E-A43B-B4C0-1737-F0E698DB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88526-6CF6-48E3-1BBB-7DA1B7D70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2628F-8589-DD60-32B0-385A5E8F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A77D4-10C0-6130-3CB3-99EF0434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128E7-4771-7C0E-23ED-F31EF07A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0D184-A6B4-03BA-1973-BB6FA7D6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0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16BF-BA66-D487-4225-B339F9B0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E97A3-DFF8-3A3F-EE49-0CC9C47C1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C4CF8-BDD2-3A98-4D13-6B2FF0A71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E5B1D-7C7A-77CA-623E-0033AB2F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EC0F8-7542-BB24-F025-644FEB8F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E6F6E-100B-EED5-E9CD-6A9AF32C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89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6DECF-ABA3-5DAC-0642-653D526A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2856-BD47-4CA0-B6EB-1E4723161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2793-2F02-9EA5-355D-0E10A6F94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13924-A035-BD7A-4E5D-81E009453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DFDE5-2A49-F4BA-618C-2B755F06C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58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25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95CCF4-87F0-4EDB-8475-E102541CB8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34725FB-0055-44D8-BB1F-2520D40A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8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03DF2-D598-AA02-1820-A853CC81E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 Assistance for doctor and Patients</a:t>
            </a:r>
            <a:endParaRPr lang="en-IN" sz="4800" b="1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3DB3-01CE-56A5-2EBD-FBEAEA18C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Presented By: Deepak Gariya</a:t>
            </a:r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37" name="Graphic 36" descr="Stethoscope">
            <a:extLst>
              <a:ext uri="{FF2B5EF4-FFF2-40B4-BE49-F238E27FC236}">
                <a16:creationId xmlns:a16="http://schemas.microsoft.com/office/drawing/2014/main" id="{5E818016-1F5A-EAF8-37C5-B9EB40AB5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598A-2040-DE3B-A67E-BD055E9BE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48" y="0"/>
            <a:ext cx="7524725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LLM for more accurate analysis: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train the LLM with additional datasets to improve its performance and accuracy in analyzing diverse medical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to other types of medical images: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application's capabilities to analyze other medical imaging modalities, such as MRI scans and CT scans, broadening its applicability in clinical settings.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hospital systems: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Linking the application with hospital information systems (HIS) can facilitate seamless data flow and integration, enhancing usability and efficiency in medical environments.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Stethoscope on white background">
            <a:extLst>
              <a:ext uri="{FF2B5EF4-FFF2-40B4-BE49-F238E27FC236}">
                <a16:creationId xmlns:a16="http://schemas.microsoft.com/office/drawing/2014/main" id="{2FBF6437-D3AF-E912-6CD8-459A30780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397" b="-1"/>
          <a:stretch/>
        </p:blipFill>
        <p:spPr>
          <a:xfrm>
            <a:off x="7303625" y="10"/>
            <a:ext cx="488837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0706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A7E6347-25BA-7600-3677-0DE95022316B}"/>
              </a:ext>
            </a:extLst>
          </p:cNvPr>
          <p:cNvSpPr/>
          <p:nvPr/>
        </p:nvSpPr>
        <p:spPr>
          <a:xfrm>
            <a:off x="4599435" y="1875098"/>
            <a:ext cx="57097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613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0F65-EC85-3530-F433-18AC4347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378" y="1932972"/>
            <a:ext cx="9601196" cy="4475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</a:t>
            </a:r>
            <a:r>
              <a:rPr lang="en-US" sz="3200" b="1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 of the project:</a:t>
            </a:r>
            <a:r>
              <a:rPr lang="en-US" dirty="0"/>
              <a:t> An AI-powered application leveraging Large Language Model (LLM) technology to assist doctors by analyzing medical images and providing detailed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 of AI in healthcare:</a:t>
            </a:r>
            <a:r>
              <a:rPr lang="en-US" dirty="0"/>
              <a:t> AI processes vast amounts of data quickly and accurately, aiding in diagnostics, treatment planning, and patient care.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Brief introduction to medical image analysis:</a:t>
            </a:r>
            <a:r>
              <a:rPr lang="en-US" dirty="0"/>
              <a:t> Examining medical images (like X-rays, MRIs, CT scans) to detect abnormalities, diseases, and conditions.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66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ethoscope">
            <a:extLst>
              <a:ext uri="{FF2B5EF4-FFF2-40B4-BE49-F238E27FC236}">
                <a16:creationId xmlns:a16="http://schemas.microsoft.com/office/drawing/2014/main" id="{701F968C-B242-5331-632E-8A93DF953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77" r="9091" b="67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69E0-CF63-7A46-4443-4847A128F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6142"/>
            <a:ext cx="12192000" cy="6631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accurate medical image analysis: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is to ensure high accuracy in analyzing medical images. This involves using advanced AI models to detect even subtle anomalies that could indicate serious health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 doctors in diagnosis: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offering a second opinion, the AI supports healthcare professionals in making informed decisions. This is particularly valuable in complex cases where human error is a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patient care with AI recommendations: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not only provides analysis but also suggests further tests or treatment options, thereby facilitating a more comprehensive approach to patient care.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6909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9700-946A-1170-65BD-28E9BCE0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6093800" cy="68542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widely-used programming language in the fields of data science and AI due to its simplicity and versatility.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open-source framework specifically designed for building web applications for data science and machine learning projects.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Model: Generative AI by Google (LLM):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utilizes Google's Generative AI, a powerful language model capable of processing and generating text.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Libraries: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Pathlib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Pathlib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Python library that provides an easy-to-use interface for file system paths. </a:t>
            </a:r>
            <a:endParaRPr lang="en-IN" sz="2000" dirty="0"/>
          </a:p>
        </p:txBody>
      </p:sp>
      <p:pic>
        <p:nvPicPr>
          <p:cNvPr id="13" name="Picture 12" descr="CPU with binary numbers and blueprint">
            <a:extLst>
              <a:ext uri="{FF2B5EF4-FFF2-40B4-BE49-F238E27FC236}">
                <a16:creationId xmlns:a16="http://schemas.microsoft.com/office/drawing/2014/main" id="{682AEDC7-F414-FFA9-D1C9-09654F7EF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69" r="2253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1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92C0-E898-FAAF-96E5-8852C65E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38" y="995423"/>
            <a:ext cx="11752162" cy="586257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       </a:t>
            </a:r>
            <a:r>
              <a:rPr lang="en-US" sz="1800" b="1" u="sng" dirty="0"/>
              <a:t>System Architecture</a:t>
            </a:r>
            <a:endParaRPr lang="en-US" sz="1800" u="sng" dirty="0"/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/>
              <a:t>User Uploads Medical Image:</a:t>
            </a:r>
            <a:endParaRPr lang="en-US" sz="1800" dirty="0"/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Users can easily upload medical images through a user-friendly web interface. Supported formats include PNG, JPEG, and JPG.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/>
              <a:t>LLM Processes the Image:</a:t>
            </a:r>
            <a:endParaRPr lang="en-US" sz="1800" dirty="0"/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The Generative AI model analyzes the uploaded </a:t>
            </a:r>
            <a:r>
              <a:rPr lang="en-US" dirty="0" err="1"/>
              <a:t>imag</a:t>
            </a:r>
            <a:r>
              <a:rPr lang="en-US" dirty="0"/>
              <a:t> to identify potential anomalies or health issues. This involves using advanced algorithms to interpret visual data.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/>
              <a:t>Outputs Detailed Analysis:</a:t>
            </a:r>
            <a:endParaRPr lang="en-US" sz="1800" dirty="0"/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The AI generates a comprehensive report that includes:</a:t>
            </a:r>
          </a:p>
          <a:p>
            <a:pPr marL="1143000" lvl="2" indent="-228600"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/>
              <a:t>Detailed Analysis:</a:t>
            </a:r>
            <a:r>
              <a:rPr lang="en-US" sz="1800" dirty="0"/>
              <a:t> In-depth examination of the uploaded image.</a:t>
            </a:r>
          </a:p>
          <a:p>
            <a:pPr marL="1143000" lvl="2" indent="-228600"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/>
              <a:t>Finding Report:</a:t>
            </a:r>
            <a:r>
              <a:rPr lang="en-US" sz="1800" dirty="0"/>
              <a:t> Specific anomalies or issues detected in the image.</a:t>
            </a:r>
          </a:p>
          <a:p>
            <a:pPr marL="1143000" lvl="2" indent="-228600"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/>
              <a:t>Recommendations and Next Steps:</a:t>
            </a:r>
            <a:r>
              <a:rPr lang="en-US" sz="1800" dirty="0"/>
              <a:t> Suggested actions based on findings (e.g., further tests).</a:t>
            </a:r>
          </a:p>
          <a:p>
            <a:pPr marL="1143000" lvl="2" indent="-228600"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/>
              <a:t>Treatment Suggestions:</a:t>
            </a:r>
            <a:r>
              <a:rPr lang="en-US" sz="1800" dirty="0"/>
              <a:t> Possible interventions or treatments relevant to the detected issues.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1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245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1ECF-B3E1-87B5-D271-468670884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</a:t>
            </a:r>
            <a:r>
              <a:rPr lang="en-US" sz="3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upload functionality: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easily upload medical images using a straightforward interface, which enhances user experience and encourages engagement with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AI-generated medical image analysis: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utilizes the power of AI to provide in-depth analyses of the uploaded images, ensuring high accuracy and reliability in the findings.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analysis report: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analysis, users can download a detailed report of the findings in text format, allowing for easy sharing and review of the results with colleagues or patients.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collection: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includes a feature that enables users to submit feedback on the analysis provided. This helps improve the model's performance over time and enhances user satisfaction.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19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7D31F3F-8CEE-E999-BC8D-64469A29C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" r="40445" b="-1"/>
          <a:stretch/>
        </p:blipFill>
        <p:spPr>
          <a:xfrm>
            <a:off x="20" y="10"/>
            <a:ext cx="439499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B10A-F52A-ED64-422E-ABB27A0A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019" y="0"/>
            <a:ext cx="7793933" cy="6857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   </a:t>
            </a:r>
            <a:r>
              <a:rPr lang="en-US" sz="2400" b="1" dirty="0"/>
              <a:t>Demo/Code Walkthrough</a:t>
            </a:r>
          </a:p>
          <a:p>
            <a:r>
              <a:rPr lang="en-US" sz="2000" b="1" dirty="0"/>
              <a:t>Code breakdown: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Importing libraries and configuring the LLM:</a:t>
            </a:r>
            <a:r>
              <a:rPr lang="en-US" sz="2000" dirty="0"/>
              <a:t> Import necessary libraries and configure the AI model with an API key and settings.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Setting up </a:t>
            </a:r>
            <a:r>
              <a:rPr lang="en-US" sz="2000" b="1" dirty="0" err="1"/>
              <a:t>Streamlit</a:t>
            </a:r>
            <a:r>
              <a:rPr lang="en-US" sz="2000" b="1" dirty="0"/>
              <a:t> interface:</a:t>
            </a:r>
            <a:r>
              <a:rPr lang="en-US" sz="2000" dirty="0"/>
              <a:t> Create a user-friendly interface with </a:t>
            </a:r>
            <a:r>
              <a:rPr lang="en-US" sz="2000" dirty="0" err="1"/>
              <a:t>Streamlit</a:t>
            </a:r>
            <a:r>
              <a:rPr lang="en-US" sz="2000" dirty="0"/>
              <a:t> for uploading images and displaying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Handling image upload and analysis generation:</a:t>
            </a:r>
            <a:r>
              <a:rPr lang="en-US" sz="2000" dirty="0"/>
              <a:t> Handle image uploads, process them, and generate analysis using the LLM.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Displaying and downloading the analysis report:</a:t>
            </a:r>
            <a:r>
              <a:rPr lang="en-US" sz="2000" dirty="0"/>
              <a:t> Display the analysis on the web app and provide an option to download the report.</a:t>
            </a: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63071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634B5-141F-C8B1-6E04-8703940A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Interface: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913EB6-F3BC-7676-981A-8E1EF625F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09" y="1675227"/>
            <a:ext cx="96575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7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DF46FFD9-1204-C72C-F155-AF4393495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570" y="5442397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70C9-481D-3924-413F-7C295FD3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7989281" cy="6617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  Benefits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Saves time for doctors:</a:t>
            </a:r>
            <a:r>
              <a:rPr lang="en-US" sz="2400" dirty="0"/>
              <a:t> Automates the image analysis process, allowing doctors to focus on patient care.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Provides second opinion:</a:t>
            </a:r>
            <a:r>
              <a:rPr lang="en-US" sz="2400" dirty="0"/>
              <a:t> Offers an additional layer of analysis, supporting doctors in making accurate diagnoses.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Enhances diagnostic accuracy:</a:t>
            </a:r>
            <a:r>
              <a:rPr lang="en-US" sz="2400" dirty="0"/>
              <a:t> LLM can detect subtle anomalies that might be missed by human eyes.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Improves patient outcomes:</a:t>
            </a:r>
            <a:r>
              <a:rPr lang="en-US" sz="2400" dirty="0"/>
              <a:t> Timely and accurate analysis leads to better treatment decisions and patient care.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 descr="Stethoscope">
            <a:extLst>
              <a:ext uri="{FF2B5EF4-FFF2-40B4-BE49-F238E27FC236}">
                <a16:creationId xmlns:a16="http://schemas.microsoft.com/office/drawing/2014/main" id="{D1B8A25F-29AF-41D7-A236-478C8424E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907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926</TotalTime>
  <Words>831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Garamond</vt:lpstr>
      <vt:lpstr>Times New Roman</vt:lpstr>
      <vt:lpstr>Tw Cen MT</vt:lpstr>
      <vt:lpstr>Office Theme</vt:lpstr>
      <vt:lpstr>Organic</vt:lpstr>
      <vt:lpstr>Droplet</vt:lpstr>
      <vt:lpstr>Ai Assistance for doctor and Patients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Interface: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Gariya</dc:creator>
  <cp:lastModifiedBy>Deepak Gariya</cp:lastModifiedBy>
  <cp:revision>2</cp:revision>
  <dcterms:created xsi:type="dcterms:W3CDTF">2024-07-12T17:01:49Z</dcterms:created>
  <dcterms:modified xsi:type="dcterms:W3CDTF">2024-07-13T08:28:37Z</dcterms:modified>
</cp:coreProperties>
</file>