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27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9E64-5743-491B-A35A-DDEC36A49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9E82B-E6E1-4912-8B0B-CCA6EDF63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C398-DDAC-4094-AF62-0775A9C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417C-A050-4B88-98C6-1DC2F9D9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98FB-11B4-4980-A7A4-0C44462D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2AC2-1440-4F8F-A1E7-29733A9C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601E-D47D-453D-80CC-EF3A55793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65D2-5DEC-45A3-BCE6-3EBDC825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D497-EFEB-45E3-A773-A1BC993D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82D5-D9FB-4ADB-924D-BEAC48E2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7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D99A4-8086-45FA-9329-AE95F28AB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1416-F152-4CA2-A17F-EB0FDD9D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93B4-6712-4507-BAB9-0FEE8EE6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7D35-2A7E-4AEF-BEC3-193D066D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0B5B-E0D5-42A7-9188-A59F43ED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5B42-462F-44E8-ADF5-04875A2D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2C9D-56F2-40DC-9975-600985B7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FF9F-CB05-4492-B72A-7A8D3622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F06C-BB67-443A-9CC7-5DC4E3DB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B3C8-1C5E-451A-A502-11C20287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3621-994A-4141-A8B6-DDEC42C9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B4A21-0D17-43FA-92D6-16B19B21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324B-E5BA-4CF3-B4BF-A4C01FB9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B87F1-A012-4D6C-99AD-9671E41D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03A8-7C71-48C8-B559-AA0AF931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ADC0-CA47-4856-B13E-3211B0DB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F770-3C6F-4BB6-87CF-CFAD9F85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4979D-C59C-40BD-BEBB-4D7CD532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C26C-5724-44CC-A98B-F8366C32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00F50-2D23-4486-B5ED-1256BCF2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DF87B-17C0-485A-92AC-6E5A215A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874F-048F-4827-94A3-5A087B17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AF97-86A9-48C8-95E3-FD0D4EDB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0654F-2826-49F9-B7FC-5BC3E1D1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1CDA5-1CB5-4612-B6AB-024CD85BB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1DF26-E620-47EB-8E09-1D02F3FF6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EE4F8-DAF9-4909-B687-492170B2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33553-8728-4A89-BF16-5C3081B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65EEA-1622-46B4-8658-AC2CEBA5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AD-D495-45A5-8C87-5E862A13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CBDF6-6FC4-4AE2-AEBB-F6830C4C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0A0CF-ECD8-4AE8-9407-E3F9197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E7DEF-FB0A-4E2A-A962-55C3C58E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A7A33-5811-46F6-8919-C569C3AB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1E182-4C2F-455B-94B3-83B0BBF8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A9AE8-BE63-40A7-A382-75EC12ED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756A-7E12-402D-A41E-13952331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819-5A5A-46A9-8544-FA8D3BD1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B92D6-5D31-4BBA-921B-10C5E586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EA52-4F67-425B-B39F-73C714BC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D3CB9-5F81-43A1-B0E0-CDEFFB17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280B5-4CEA-48BD-8CDC-34D788F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87DE-EC24-4D32-A53C-D14B1B47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2FDF8-87BA-439E-8EE6-1D3D79C6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0608F-E2C4-422B-A6ED-73878708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F4115-8C5D-4CED-BC40-FD811911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E2FAB-8BA3-4E9D-B1BC-3801E326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CAB6-2065-4333-8D2A-6DEE934A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5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DF8BD-63D9-4372-BC8E-ABD7D251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DB67-98AF-49AB-969E-D50F35E5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0808-4FCF-48FD-ACE7-53E633433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BF06-74F0-4D37-A2C4-CFBCE8C0829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E8EC-C779-465B-8FB4-C7724F283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08CAC-492E-4013-ADE3-139A0EAAB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7271-BE95-40EF-9226-376BEBFF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FBE32-24CB-40C8-A50F-338D0D851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IN" sz="5800"/>
              <a:t>AUTOMATIC IRRIGATION </a:t>
            </a:r>
            <a:br>
              <a:rPr lang="en-IN" sz="5800"/>
            </a:br>
            <a:r>
              <a:rPr lang="en-IN" sz="5800"/>
              <a:t>SYSTEM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0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B163D-0F81-4E0F-BD7F-5C571BC8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CONTROL NODE (BBG)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97BB-5D79-4710-AF4A-876DEB05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ACTUATORS</a:t>
            </a:r>
          </a:p>
          <a:p>
            <a:r>
              <a:rPr lang="en-IN" sz="2000" dirty="0"/>
              <a:t>LED </a:t>
            </a:r>
          </a:p>
          <a:p>
            <a:pPr lvl="1"/>
            <a:r>
              <a:rPr lang="en-IN" sz="2000" dirty="0"/>
              <a:t>Indicates if Control Node is in normal or degraded mode</a:t>
            </a:r>
          </a:p>
          <a:p>
            <a:r>
              <a:rPr lang="en-IN" sz="2000" dirty="0"/>
              <a:t>BUZZER </a:t>
            </a:r>
          </a:p>
          <a:p>
            <a:pPr lvl="1"/>
            <a:r>
              <a:rPr lang="en-IN" sz="2000" dirty="0"/>
              <a:t> Indicates if connection to Remote Node is lost</a:t>
            </a:r>
          </a:p>
        </p:txBody>
      </p:sp>
    </p:spTree>
    <p:extLst>
      <p:ext uri="{BB962C8B-B14F-4D97-AF65-F5344CB8AC3E}">
        <p14:creationId xmlns:p14="http://schemas.microsoft.com/office/powerpoint/2010/main" val="114905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E1C4C-1DBD-48C1-9D3F-CC7CEBF5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REMOTE NODE (TIVA)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0572-DC84-4C2B-9157-DAEFE7FE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SENSORS</a:t>
            </a:r>
          </a:p>
          <a:p>
            <a:pPr lvl="1"/>
            <a:r>
              <a:rPr lang="en-IN" sz="2000" dirty="0"/>
              <a:t>TEMPERATURE SENSOR</a:t>
            </a:r>
          </a:p>
          <a:p>
            <a:pPr lvl="1"/>
            <a:r>
              <a:rPr lang="en-IN" sz="2000" dirty="0"/>
              <a:t>LIGHT SENSOR</a:t>
            </a:r>
          </a:p>
          <a:p>
            <a:pPr lvl="1"/>
            <a:r>
              <a:rPr lang="en-IN" sz="2000" dirty="0"/>
              <a:t>MOISTURE SENSOR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IN" sz="2000" dirty="0"/>
              <a:t>ACTUATORS</a:t>
            </a:r>
          </a:p>
          <a:p>
            <a:pPr lvl="1"/>
            <a:r>
              <a:rPr lang="en-IN" sz="2000" dirty="0"/>
              <a:t>LCD DISPLAY</a:t>
            </a:r>
          </a:p>
          <a:p>
            <a:pPr lvl="1"/>
            <a:r>
              <a:rPr lang="en-IN" sz="2000" dirty="0"/>
              <a:t>MOTOR</a:t>
            </a:r>
          </a:p>
          <a:p>
            <a:pPr lvl="1"/>
            <a:r>
              <a:rPr lang="en-IN" sz="2000" dirty="0"/>
              <a:t>BUZZER</a:t>
            </a:r>
          </a:p>
          <a:p>
            <a:pPr lvl="1"/>
            <a:r>
              <a:rPr lang="en-IN" sz="2000" dirty="0"/>
              <a:t>LEDS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871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E1C4C-1DBD-48C1-9D3F-CC7CEBF5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REMOTE NODE (TIVA)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0572-DC84-4C2B-9157-DAEFE7FE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GREEN LED  </a:t>
            </a:r>
          </a:p>
          <a:p>
            <a:pPr lvl="1"/>
            <a:r>
              <a:rPr lang="en-IN" sz="1600" dirty="0"/>
              <a:t>ALL SENSORS WORKING </a:t>
            </a:r>
          </a:p>
          <a:p>
            <a:pPr marL="0" indent="0">
              <a:buNone/>
            </a:pPr>
            <a:r>
              <a:rPr lang="en-IN" sz="2000" dirty="0"/>
              <a:t>BLUE LED </a:t>
            </a:r>
          </a:p>
          <a:p>
            <a:pPr lvl="1"/>
            <a:r>
              <a:rPr lang="en-IN" sz="1600" dirty="0"/>
              <a:t>ONE SENSOR FAILED / COMMUNICATION FAILED</a:t>
            </a:r>
          </a:p>
          <a:p>
            <a:pPr marL="0" indent="0">
              <a:buNone/>
            </a:pPr>
            <a:r>
              <a:rPr lang="en-IN" sz="2000" dirty="0"/>
              <a:t>RED LED </a:t>
            </a:r>
          </a:p>
          <a:p>
            <a:pPr lvl="1"/>
            <a:r>
              <a:rPr lang="en-IN" sz="1600" dirty="0"/>
              <a:t>MOISTURE SENSOR FAILED</a:t>
            </a:r>
          </a:p>
        </p:txBody>
      </p:sp>
    </p:spTree>
    <p:extLst>
      <p:ext uri="{BB962C8B-B14F-4D97-AF65-F5344CB8AC3E}">
        <p14:creationId xmlns:p14="http://schemas.microsoft.com/office/powerpoint/2010/main" val="31432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CE598-5802-4EA2-8242-3BE0F962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FEEDBACK FROM CONTROL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AB757-133C-418D-B8CB-63FE1B61EAE1}"/>
              </a:ext>
            </a:extLst>
          </p:cNvPr>
          <p:cNvSpPr txBox="1"/>
          <p:nvPr/>
        </p:nvSpPr>
        <p:spPr>
          <a:xfrm>
            <a:off x="6096000" y="160527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MOISTURE IS CRITICALLY LOW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VERIFY VALUES THRICE AND TURN ON MOTOR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MOISTURE IS BETWEEN LOW AND CRITICALLY LOW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TEMPERATURE &amp; LIGHT ARE MODERATE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VERIFY VALUES THRICE AND TURN ON MOTOR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ELSE</a:t>
            </a:r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DO NOTHING</a:t>
            </a:r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MOISTURE IS TOO HIGH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TURN ON BUZZER &amp; TURN OFF MOTOR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3716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3716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3781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AUTOMATIC IRRIGATION  SYSTEM</vt:lpstr>
      <vt:lpstr>CONTROL NODE (BBG)</vt:lpstr>
      <vt:lpstr>REMOTE NODE (TIVA)</vt:lpstr>
      <vt:lpstr>REMOTE NODE (TIVA)</vt:lpstr>
      <vt:lpstr>FEEDBACK FROM CONTROL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IRRIGATION  SYSTEM</dc:title>
  <dc:creator>Madhumitha TP</dc:creator>
  <cp:lastModifiedBy>Madhumitha TP</cp:lastModifiedBy>
  <cp:revision>1</cp:revision>
  <dcterms:created xsi:type="dcterms:W3CDTF">2019-04-29T23:56:45Z</dcterms:created>
  <dcterms:modified xsi:type="dcterms:W3CDTF">2019-04-29T23:56:59Z</dcterms:modified>
</cp:coreProperties>
</file>