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6"/>
  </p:normalViewPr>
  <p:slideViewPr>
    <p:cSldViewPr snapToGrid="0" snapToObjects="1">
      <p:cViewPr varScale="1">
        <p:scale>
          <a:sx n="89" d="100"/>
          <a:sy n="89" d="100"/>
        </p:scale>
        <p:origin x="89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搜索大会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2019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原因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反胃</a:t>
            </a:r>
            <a:endParaRPr kumimoji="1" lang="en-US" altLang="zh-CN" dirty="0" smtClean="0"/>
          </a:p>
          <a:p>
            <a:r>
              <a:rPr kumimoji="1" lang="zh-CN" altLang="en-US" smtClean="0"/>
              <a:t>肚子疼</a:t>
            </a:r>
            <a:endParaRPr kumimoji="1"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资源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设计师自我修养 </a:t>
            </a:r>
            <a:r>
              <a:rPr lang="en-US" altLang="zh-CN"/>
              <a:t>pdf</a:t>
            </a:r>
            <a:endParaRPr lang="en-US" altLang="zh-CN"/>
          </a:p>
          <a:p>
            <a:r>
              <a:rPr lang="zh-CN" altLang="en-US"/>
              <a:t>知名模特 </a:t>
            </a:r>
            <a:r>
              <a:rPr lang="en-US" altLang="zh-CN"/>
              <a:t>- </a:t>
            </a:r>
            <a:r>
              <a:rPr lang="zh-CN" altLang="en-US"/>
              <a:t>化妆品   知名音乐人 </a:t>
            </a:r>
            <a:r>
              <a:rPr lang="en-US" altLang="zh-CN"/>
              <a:t>- </a:t>
            </a:r>
            <a:r>
              <a:rPr lang="zh-CN" altLang="en-US"/>
              <a:t>耳机</a:t>
            </a:r>
            <a:endParaRPr lang="zh-CN" altLang="en-US"/>
          </a:p>
          <a:p>
            <a:r>
              <a:rPr lang="zh-CN" altLang="en-US"/>
              <a:t>象棋 围棋 教程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研究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黄金价格</a:t>
            </a:r>
            <a:endParaRPr lang="zh-CN" altLang="en-US"/>
          </a:p>
          <a:p>
            <a:r>
              <a:rPr lang="zh-CN" altLang="en-US"/>
              <a:t>系统化  中医药理论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推广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推荐自己的小程序给微博大号们</a:t>
            </a:r>
            <a:endParaRPr lang="zh-CN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91</Words>
  <Application>WPS 演示</Application>
  <PresentationFormat>宽屏</PresentationFormat>
  <Paragraphs>24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0" baseType="lpstr">
      <vt:lpstr>Arial</vt:lpstr>
      <vt:lpstr>方正书宋_GBK</vt:lpstr>
      <vt:lpstr>Wingdings</vt:lpstr>
      <vt:lpstr>Arial</vt:lpstr>
      <vt:lpstr>华文楷体</vt:lpstr>
      <vt:lpstr>Corbel</vt:lpstr>
      <vt:lpstr>苹方-简</vt:lpstr>
      <vt:lpstr>微软雅黑</vt:lpstr>
      <vt:lpstr>黑体-简</vt:lpstr>
      <vt:lpstr>宋体</vt:lpstr>
      <vt:lpstr>Arial Unicode MS</vt:lpstr>
      <vt:lpstr>Calibri</vt:lpstr>
      <vt:lpstr>Helvetica Neue</vt:lpstr>
      <vt:lpstr>宋体-简</vt:lpstr>
      <vt:lpstr>视差</vt:lpstr>
      <vt:lpstr>搜索大会</vt:lpstr>
      <vt:lpstr>原因</vt:lpstr>
      <vt:lpstr>资源</vt:lpstr>
      <vt:lpstr>研究</vt:lpstr>
      <vt:lpstr>推广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搜索大会</dc:title>
  <dc:creator>Microsoft Office 用户</dc:creator>
  <cp:lastModifiedBy>teslar</cp:lastModifiedBy>
  <cp:revision>9</cp:revision>
  <dcterms:created xsi:type="dcterms:W3CDTF">2018-08-22T13:03:25Z</dcterms:created>
  <dcterms:modified xsi:type="dcterms:W3CDTF">2018-08-22T13:03:25Z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2052-1.2.4.354</vt:lpwstr>
  </property>
</Properties>
</file>