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6.02.030" TargetMode="External"/><Relationship Id="rId2" Type="http://schemas.openxmlformats.org/officeDocument/2006/relationships/hyperlink" Target="https://doi.org/10.1016/j.protcy.2013.12.00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F88C-38A6-432A-A806-1717EBC52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cap="none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Advantages and Disadvantages of a BYOD Model in </a:t>
            </a:r>
            <a:r>
              <a:rPr lang="en-US" sz="3600" cap="none" dirty="0">
                <a:solidFill>
                  <a:srgbClr val="000000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a</a:t>
            </a:r>
            <a:r>
              <a:rPr lang="en-US" sz="3600" cap="none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n Organization and Legal Issues that Businesses Need To Consider</a:t>
            </a:r>
            <a:endParaRPr lang="en-US" sz="13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F77C-42CE-45E3-973E-CBF69FAF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0" y="4257675"/>
            <a:ext cx="5120554" cy="161925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3500" dirty="0"/>
              <a:t>Deepa Natarajan</a:t>
            </a:r>
          </a:p>
          <a:p>
            <a:pPr algn="r">
              <a:lnSpc>
                <a:spcPct val="120000"/>
              </a:lnSpc>
            </a:pPr>
            <a:r>
              <a:rPr lang="en-US" sz="3500" dirty="0"/>
              <a:t>Department of Management Information Systems, </a:t>
            </a:r>
          </a:p>
          <a:p>
            <a:pPr algn="r">
              <a:lnSpc>
                <a:spcPct val="120000"/>
              </a:lnSpc>
            </a:pPr>
            <a:r>
              <a:rPr lang="en-US" sz="3500" dirty="0"/>
              <a:t>Bellevue University</a:t>
            </a:r>
          </a:p>
          <a:p>
            <a:pPr algn="r">
              <a:lnSpc>
                <a:spcPct val="120000"/>
              </a:lnSpc>
            </a:pPr>
            <a:r>
              <a:rPr lang="en-US" sz="3500" dirty="0"/>
              <a:t>CIS 515: IT Infrastructure</a:t>
            </a:r>
          </a:p>
          <a:p>
            <a:pPr algn="r">
              <a:lnSpc>
                <a:spcPct val="120000"/>
              </a:lnSpc>
            </a:pPr>
            <a:r>
              <a:rPr lang="en-US" sz="3500" dirty="0"/>
              <a:t>Professor James Krohn</a:t>
            </a:r>
          </a:p>
          <a:p>
            <a:pPr algn="r">
              <a:lnSpc>
                <a:spcPct val="120000"/>
              </a:lnSpc>
            </a:pPr>
            <a:r>
              <a:rPr lang="en-US" sz="3500" dirty="0"/>
              <a:t>May 5, 2021</a:t>
            </a:r>
            <a:r>
              <a:rPr lang="en-US" sz="2900" dirty="0">
                <a:latin typeface="Garamond" panose="02020404030301010803" pitchFamily="18" charset="0"/>
              </a:rPr>
              <a:t>.</a:t>
            </a:r>
          </a:p>
          <a:p>
            <a:pPr algn="r"/>
            <a:endParaRPr lang="en-US" sz="29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A8C7-227A-4A2A-88B8-30A275B2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BYOD- Bring Your Own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2C56-70CC-4BCA-9815-40E0FB3A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It is policy in the organization, a phenomenon referred to as IT consumerization.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This policy permits the employees to bring the personal device like smartphones, laptops and tables to work.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Using these devices, they can access company’s-data, systems and applications.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28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86D-E9D9-43E5-AC50-62ABB476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BYOD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6A90-09CD-410C-AE3D-7B15678E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Higher Level of Satisfaction and productivity has been reported.</a:t>
            </a:r>
          </a:p>
          <a:p>
            <a:r>
              <a:rPr lang="en-US" sz="2000" dirty="0"/>
              <a:t>Users find autonomy from their own devices and more familiar with the features. </a:t>
            </a:r>
          </a:p>
          <a:p>
            <a:r>
              <a:rPr lang="en-US" dirty="0"/>
              <a:t>Increased attractiveness as an employer due to BYOD.</a:t>
            </a:r>
            <a:endParaRPr lang="en-US" sz="2000" dirty="0"/>
          </a:p>
          <a:p>
            <a:r>
              <a:rPr lang="en-US" dirty="0"/>
              <a:t>The most important chance of BYOD is the comfort users enjoy in using only one single device …personal and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 "Anything“: business use beyond telephone and e-mail, </a:t>
            </a:r>
          </a:p>
          <a:p>
            <a:pPr marL="457200" lvl="3" indent="0">
              <a:spcBef>
                <a:spcPts val="1000"/>
              </a:spcBef>
              <a:buNone/>
            </a:pPr>
            <a:r>
              <a:rPr lang="en-US" sz="2000" dirty="0"/>
              <a:t>	 "Anywhere“: mobile use with a portable device connected via WLAN or  			       Internet,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2000" dirty="0"/>
              <a:t>	 "Anytime“: use during working hours and private times.</a:t>
            </a:r>
          </a:p>
          <a:p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64ABB5B-9061-44C7-B1C7-5DDFC6EA32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5023804"/>
                  </p:ext>
                </p:extLst>
              </p:nvPr>
            </p:nvGraphicFramePr>
            <p:xfrm>
              <a:off x="-2600325" y="2647950"/>
              <a:ext cx="3048000" cy="1714500"/>
            </p:xfrm>
            <a:graphic>
              <a:graphicData uri="http://schemas.microsoft.com/office/powerpoint/2016/slidezoom">
                <pslz:sldZm>
                  <pslz:sldZmObj sldId="259" cId="1176158463">
                    <pslz:zmPr id="{9471F4D3-A197-4C7A-BDCB-D8CB3F1CE2E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4ABB5B-9061-44C7-B1C7-5DDFC6EA32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00325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15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3E48-DDC7-4A6B-87C3-4EE6E3B2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"/>
            <a:ext cx="9601200" cy="1485900"/>
          </a:xfrm>
        </p:spPr>
        <p:txBody>
          <a:bodyPr/>
          <a:lstStyle/>
          <a:p>
            <a:r>
              <a:rPr lang="en-US" dirty="0"/>
              <a:t>Disadvantages of BYOD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B121-D7FB-4CA5-B4DA-B3C0A6B0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276350"/>
            <a:ext cx="10839449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The confidentiality, Integrity and authenticity of the organization data is threatened by the use of personal devices.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It is also assumed that the negligent or incautious behavior in using the private device will be carried while working with company’s data and application.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Mobile devices are the highest security thread in this BYOD policy.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A lack of distinction between the company and personal space would lead to security threat.</a:t>
            </a:r>
          </a:p>
          <a:p>
            <a:pPr marL="1330452" lvl="2" indent="-34290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Any installation of software or malfunction need a technical support from the organization.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30452" lvl="2" indent="-342900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If the device is lost or theft, will the company have a plan to erase the data that is present in the device.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Another important issue with BYOD is of scalability and capability.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38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D6E-A56B-463D-A3E0-96A98C6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44150" cy="1485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Legal/Ethical  Issues with BYOD: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0D99-F275-46E7-AC84-C30FCC08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4" y="1581150"/>
            <a:ext cx="9572625" cy="47053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Maintaining and Storing Data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-This is an integrity issue. This problem can be overcome by using virtualized private networks , so all the data can be transferred in a secured channel.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BYOD Security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: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Organization have little control on the employees devices.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BYOD and Employee Privacy: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Organization have all the rights to monitor employee’s devices, the privacy trade –off should be explained clearly</a:t>
            </a: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Open Sans" panose="020B0606030504020204" pitchFamily="34" charset="0"/>
              </a:rPr>
              <a:t>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inherit"/>
              <a:ea typeface="Times New Roman" panose="02020603050405020304" pitchFamily="18" charset="0"/>
              <a:cs typeface="Open Sans" panose="020B0606030504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inherit"/>
              <a:ea typeface="Times New Roman" panose="02020603050405020304" pitchFamily="18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1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B0E-D1D4-483E-A0BD-0243E5C1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Legal/Ethical  Issues with BYOD: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5F95-6F02-4745-AC93-3292163D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600199"/>
            <a:ext cx="10620376" cy="4905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Remote Wiping and Blocking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Wiping,  bricking  or  blocking of a device could damage the device or could remove the personal data of the employee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Secure destruction of corporate data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The requirement of destruction of data comes when either the company wants an updated configured device or the employee wants to upgrade their personal device.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Breach Response, Notification and Investigation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  <a:t>Employees  should  be  made  aware  about  the  consequences  of  previous  security  breach  incidents  and  their  responsibility  of  following  procedures  after  the  incident  happened.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F8D4-433D-426D-ADBC-F1F36A2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0A8A-69CD-416A-9A04-4871D63D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381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Bring your own device (BYOD) has proved to be a successful technology nowadays. </a:t>
            </a:r>
          </a:p>
          <a:p>
            <a:pPr>
              <a:lnSpc>
                <a:spcPct val="150000"/>
              </a:lnSpc>
            </a:pPr>
            <a:r>
              <a:rPr lang="en-US" dirty="0"/>
              <a:t> It is up to company to develop such BYOD policy that not only protects  sensitive  data  but  also  take  care  of  employee  rights.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organizations  need  more  systematic  integrated procedures for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managing threats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maintaining  the employee devices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legal implications of the BYOD approach. </a:t>
            </a:r>
          </a:p>
        </p:txBody>
      </p:sp>
    </p:spTree>
    <p:extLst>
      <p:ext uri="{BB962C8B-B14F-4D97-AF65-F5344CB8AC3E}">
        <p14:creationId xmlns:p14="http://schemas.microsoft.com/office/powerpoint/2010/main" val="34127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76A5-2C22-4184-BE7D-5EACC68A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FF55C-E289-4D7B-B9FA-C3DE267EFBA5}"/>
              </a:ext>
            </a:extLst>
          </p:cNvPr>
          <p:cNvSpPr txBox="1"/>
          <p:nvPr/>
        </p:nvSpPr>
        <p:spPr>
          <a:xfrm>
            <a:off x="1666875" y="1977934"/>
            <a:ext cx="1000125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Georg, D., &amp; Carsten, K., (2013).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BYOD Bring Your Own Device.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Procedia Technology, volume (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9),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43-53,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https://doi.org/10.1016/j.protcy.2013.12.005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Madhavi Dhingra., (2016),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Legal Issues in Secure Implementation of Bring Your Own Device (BYOD).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Procedia Computer Science, Volume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(78),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179-184,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https://doi.org/10.1016/j.procs.2016.02.030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444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{8CB7C234-A817-44BB-8DDF-D4EEB15F4FA7}tf10001105</Template>
  <TotalTime>1297</TotalTime>
  <Words>638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Garamond</vt:lpstr>
      <vt:lpstr>inherit</vt:lpstr>
      <vt:lpstr>Crop</vt:lpstr>
      <vt:lpstr>Advantages and Disadvantages of a BYOD Model in an Organization and Legal Issues that Businesses Need To Consider</vt:lpstr>
      <vt:lpstr>BYOD- Bring Your Own Device </vt:lpstr>
      <vt:lpstr>Advantages of BYOD Policy</vt:lpstr>
      <vt:lpstr>Disadvantages of BYOD</vt:lpstr>
      <vt:lpstr>Legal/Ethical  Issues with BYOD:</vt:lpstr>
      <vt:lpstr>Legal/Ethical  Issues with BYOD: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a BYOD Model in an Organization and Legal Issues that Businesses Need To Consider</dc:title>
  <dc:creator>September28</dc:creator>
  <cp:lastModifiedBy>September28</cp:lastModifiedBy>
  <cp:revision>15</cp:revision>
  <dcterms:created xsi:type="dcterms:W3CDTF">2021-05-03T02:30:06Z</dcterms:created>
  <dcterms:modified xsi:type="dcterms:W3CDTF">2021-05-30T19:55:24Z</dcterms:modified>
</cp:coreProperties>
</file>