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8" r:id="rId5"/>
    <p:sldId id="266" r:id="rId6"/>
    <p:sldId id="261" r:id="rId7"/>
    <p:sldId id="262" r:id="rId8"/>
    <p:sldId id="267" r:id="rId9"/>
    <p:sldId id="263" r:id="rId10"/>
    <p:sldId id="26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FEA0C-E979-4079-8192-E85F319D9425}" v="17" dt="2023-06-01T14:37:41.141"/>
    <p1510:client id="{39B470B2-2945-4764-BEC8-E212681B8A00}" v="25" dt="2023-05-31T06:27:01.379"/>
    <p1510:client id="{A10DE8F8-1741-4F0F-9BE4-D729DD8F9FF5}" v="34" dt="2023-05-31T06:22:1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96" d="100"/>
          <a:sy n="96" d="100"/>
        </p:scale>
        <p:origin x="51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DFC0B-E2BE-4125-AD79-15982B1721D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CC39B3-B8D4-4491-B95A-19B41907D1AB}">
      <dgm:prSet custT="1"/>
      <dgm:spPr/>
      <dgm:t>
        <a:bodyPr/>
        <a:lstStyle/>
        <a:p>
          <a:pPr algn="just"/>
          <a:r>
            <a:rPr lang="en-GB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Python:</a:t>
          </a:r>
          <a:r>
            <a:rPr lang="en-GB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The programming language used to develop the command-line tool.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E384E-4D20-4D8F-9639-CDA612765AA3}" type="parTrans" cxnId="{83E55F2A-A294-4D62-ADE0-59FE9A24B62F}">
      <dgm:prSet/>
      <dgm:spPr/>
      <dgm:t>
        <a:bodyPr/>
        <a:lstStyle/>
        <a:p>
          <a:endParaRPr lang="en-IN"/>
        </a:p>
      </dgm:t>
    </dgm:pt>
    <dgm:pt modelId="{4EA93543-E600-4EB9-AA92-B98888C1009D}" type="sibTrans" cxnId="{83E55F2A-A294-4D62-ADE0-59FE9A24B62F}">
      <dgm:prSet/>
      <dgm:spPr/>
      <dgm:t>
        <a:bodyPr/>
        <a:lstStyle/>
        <a:p>
          <a:endParaRPr lang="en-IN"/>
        </a:p>
      </dgm:t>
    </dgm:pt>
    <dgm:pt modelId="{0CF58655-21A8-43CB-91F4-170E736FBB34}">
      <dgm:prSet custT="1"/>
      <dgm:spPr/>
      <dgm:t>
        <a:bodyPr/>
        <a:lstStyle/>
        <a:p>
          <a:pPr algn="just"/>
          <a:r>
            <a:rPr lang="en-GB" sz="1600" b="1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OpenWeatherMap</a:t>
          </a:r>
          <a:r>
            <a:rPr lang="en-GB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API: </a:t>
          </a:r>
          <a:r>
            <a:rPr lang="en-GB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An external API that provides weather data for different locations.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8C188B-B392-4971-ADD1-90DD3ABEF841}" type="parTrans" cxnId="{4C9963D2-439D-47EA-BBDE-989446603EB6}">
      <dgm:prSet/>
      <dgm:spPr/>
      <dgm:t>
        <a:bodyPr/>
        <a:lstStyle/>
        <a:p>
          <a:endParaRPr lang="en-IN"/>
        </a:p>
      </dgm:t>
    </dgm:pt>
    <dgm:pt modelId="{851835BB-D6F7-44F6-8B77-76A2E1ADB9B7}" type="sibTrans" cxnId="{4C9963D2-439D-47EA-BBDE-989446603EB6}">
      <dgm:prSet/>
      <dgm:spPr/>
      <dgm:t>
        <a:bodyPr/>
        <a:lstStyle/>
        <a:p>
          <a:endParaRPr lang="en-IN"/>
        </a:p>
      </dgm:t>
    </dgm:pt>
    <dgm:pt modelId="{31BD6FED-C914-409E-94AB-261326B90F29}">
      <dgm:prSet custT="1"/>
      <dgm:spPr/>
      <dgm:t>
        <a:bodyPr/>
        <a:lstStyle/>
        <a:p>
          <a:pPr algn="just"/>
          <a:r>
            <a:rPr lang="en-GB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Requests Library: </a:t>
          </a:r>
          <a:r>
            <a:rPr lang="en-GB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Python library used to make HTTP requests to the </a:t>
          </a:r>
          <a:r>
            <a:rPr lang="en-GB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OpenWeatherMap</a:t>
          </a:r>
          <a:r>
            <a:rPr lang="en-GB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API and retrieve weather data.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246572-BD5B-41A5-9C0C-371D524B50BF}" type="parTrans" cxnId="{BACC6ED4-517E-4926-B23E-951A4293B794}">
      <dgm:prSet/>
      <dgm:spPr/>
      <dgm:t>
        <a:bodyPr/>
        <a:lstStyle/>
        <a:p>
          <a:endParaRPr lang="en-IN"/>
        </a:p>
      </dgm:t>
    </dgm:pt>
    <dgm:pt modelId="{E6E5F792-9BD7-402A-A71C-59DCBCE5DA6A}" type="sibTrans" cxnId="{BACC6ED4-517E-4926-B23E-951A4293B794}">
      <dgm:prSet/>
      <dgm:spPr/>
      <dgm:t>
        <a:bodyPr/>
        <a:lstStyle/>
        <a:p>
          <a:endParaRPr lang="en-IN"/>
        </a:p>
      </dgm:t>
    </dgm:pt>
    <dgm:pt modelId="{677E36D0-94EF-4922-B510-1FE497DA6F47}">
      <dgm:prSet custT="1"/>
      <dgm:spPr/>
      <dgm:t>
        <a:bodyPr/>
        <a:lstStyle/>
        <a:p>
          <a:pPr algn="just"/>
          <a:r>
            <a:rPr lang="en-GB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JSON:</a:t>
          </a:r>
          <a:r>
            <a:rPr lang="en-GB" sz="16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format used for parsing and extracting relevant information from the API response.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873D8-CA90-400D-BEF4-AECAFDA66E74}" type="parTrans" cxnId="{E91FC6A4-D1D6-4975-9DDC-0B4B36498E35}">
      <dgm:prSet/>
      <dgm:spPr/>
      <dgm:t>
        <a:bodyPr/>
        <a:lstStyle/>
        <a:p>
          <a:endParaRPr lang="en-IN"/>
        </a:p>
      </dgm:t>
    </dgm:pt>
    <dgm:pt modelId="{615B2D91-5393-4E81-8DF2-7A80603AC3E9}" type="sibTrans" cxnId="{E91FC6A4-D1D6-4975-9DDC-0B4B36498E35}">
      <dgm:prSet/>
      <dgm:spPr/>
      <dgm:t>
        <a:bodyPr/>
        <a:lstStyle/>
        <a:p>
          <a:endParaRPr lang="en-IN"/>
        </a:p>
      </dgm:t>
    </dgm:pt>
    <dgm:pt modelId="{3C856D9D-1346-431D-BE79-9F4A07950B95}">
      <dgm:prSet custT="1"/>
      <dgm:spPr/>
      <dgm:t>
        <a:bodyPr/>
        <a:lstStyle/>
        <a:p>
          <a:pPr algn="just"/>
          <a:r>
            <a:rPr lang="en-GB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GitHub </a:t>
          </a:r>
          <a:r>
            <a:rPr lang="en-GB" sz="1600" b="1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Copilot</a:t>
          </a:r>
          <a:r>
            <a:rPr lang="en-GB" sz="16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GB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An AI-powered coding assistant that provides suggestions and autocompletion to enhance the development process.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D2D9B2-ADC1-408E-99E5-56907F390ED8}" type="parTrans" cxnId="{4FC110C4-599D-421F-A84D-7A3068EE609E}">
      <dgm:prSet/>
      <dgm:spPr/>
      <dgm:t>
        <a:bodyPr/>
        <a:lstStyle/>
        <a:p>
          <a:endParaRPr lang="en-IN"/>
        </a:p>
      </dgm:t>
    </dgm:pt>
    <dgm:pt modelId="{9E0DF5DB-C05D-47DA-A768-85426C60187E}" type="sibTrans" cxnId="{4FC110C4-599D-421F-A84D-7A3068EE609E}">
      <dgm:prSet/>
      <dgm:spPr/>
      <dgm:t>
        <a:bodyPr/>
        <a:lstStyle/>
        <a:p>
          <a:endParaRPr lang="en-IN"/>
        </a:p>
      </dgm:t>
    </dgm:pt>
    <dgm:pt modelId="{20A28919-FAD9-4FE1-8A5B-97460C83F2D7}" type="pres">
      <dgm:prSet presAssocID="{674DFC0B-E2BE-4125-AD79-15982B1721DF}" presName="linearFlow" presStyleCnt="0">
        <dgm:presLayoutVars>
          <dgm:dir/>
          <dgm:resizeHandles val="exact"/>
        </dgm:presLayoutVars>
      </dgm:prSet>
      <dgm:spPr/>
    </dgm:pt>
    <dgm:pt modelId="{86CB6799-0476-4160-A944-0DD592FF8CD9}" type="pres">
      <dgm:prSet presAssocID="{91CC39B3-B8D4-4491-B95A-19B41907D1AB}" presName="composite" presStyleCnt="0"/>
      <dgm:spPr/>
    </dgm:pt>
    <dgm:pt modelId="{C35FFA07-7239-40E8-95DC-23794107EE71}" type="pres">
      <dgm:prSet presAssocID="{91CC39B3-B8D4-4491-B95A-19B41907D1AB}" presName="imgShp" presStyleLbl="fgImgPlace1" presStyleIdx="0" presStyleCnt="5" custScaleX="104635" custScaleY="105905"/>
      <dgm:spPr>
        <a:blipFill dpi="0" rotWithShape="1">
          <a:blip xmlns:r="http://schemas.openxmlformats.org/officeDocument/2006/relationships" r:embed="rId1"/>
          <a:srcRect/>
          <a:stretch>
            <a:fillRect l="-607" t="2381" r="-607" b="2381"/>
          </a:stretch>
        </a:blipFill>
      </dgm:spPr>
    </dgm:pt>
    <dgm:pt modelId="{F5194109-AFB1-4923-9187-04DDD7B4127C}" type="pres">
      <dgm:prSet presAssocID="{91CC39B3-B8D4-4491-B95A-19B41907D1AB}" presName="txShp" presStyleLbl="node1" presStyleIdx="0" presStyleCnt="5">
        <dgm:presLayoutVars>
          <dgm:bulletEnabled val="1"/>
        </dgm:presLayoutVars>
      </dgm:prSet>
      <dgm:spPr/>
    </dgm:pt>
    <dgm:pt modelId="{D8B03254-7D0E-4F76-B924-8FAC23DB9C2A}" type="pres">
      <dgm:prSet presAssocID="{4EA93543-E600-4EB9-AA92-B98888C1009D}" presName="spacing" presStyleCnt="0"/>
      <dgm:spPr/>
    </dgm:pt>
    <dgm:pt modelId="{48B2B35F-4242-4BE0-B0FD-B0544B84AF5E}" type="pres">
      <dgm:prSet presAssocID="{0CF58655-21A8-43CB-91F4-170E736FBB34}" presName="composite" presStyleCnt="0"/>
      <dgm:spPr/>
    </dgm:pt>
    <dgm:pt modelId="{7CC551B9-8A4A-4789-8F34-4FDA139E21ED}" type="pres">
      <dgm:prSet presAssocID="{0CF58655-21A8-43CB-91F4-170E736FBB34}" presName="imgShp" presStyleLbl="fgImgPlace1" presStyleIdx="1" presStyleCnt="5"/>
      <dgm:spPr>
        <a:blipFill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</dgm:spPr>
    </dgm:pt>
    <dgm:pt modelId="{E0ADE9EE-3E7F-4187-8762-716BD9CA135C}" type="pres">
      <dgm:prSet presAssocID="{0CF58655-21A8-43CB-91F4-170E736FBB34}" presName="txShp" presStyleLbl="node1" presStyleIdx="1" presStyleCnt="5">
        <dgm:presLayoutVars>
          <dgm:bulletEnabled val="1"/>
        </dgm:presLayoutVars>
      </dgm:prSet>
      <dgm:spPr/>
    </dgm:pt>
    <dgm:pt modelId="{33105B72-EE8B-4160-AAE3-8841965EB69D}" type="pres">
      <dgm:prSet presAssocID="{851835BB-D6F7-44F6-8B77-76A2E1ADB9B7}" presName="spacing" presStyleCnt="0"/>
      <dgm:spPr/>
    </dgm:pt>
    <dgm:pt modelId="{EE46AC05-7A72-48CD-AB2B-7C4196F7D80C}" type="pres">
      <dgm:prSet presAssocID="{31BD6FED-C914-409E-94AB-261326B90F29}" presName="composite" presStyleCnt="0"/>
      <dgm:spPr/>
    </dgm:pt>
    <dgm:pt modelId="{EAD76557-4D43-47DA-A1A5-12D86C7DA672}" type="pres">
      <dgm:prSet presAssocID="{31BD6FED-C914-409E-94AB-261326B90F29}" presName="imgShp" presStyleLbl="fgImgPlace1" presStyleIdx="2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481CA6C6-E18D-46B1-B213-060D722C3757}" type="pres">
      <dgm:prSet presAssocID="{31BD6FED-C914-409E-94AB-261326B90F29}" presName="txShp" presStyleLbl="node1" presStyleIdx="2" presStyleCnt="5">
        <dgm:presLayoutVars>
          <dgm:bulletEnabled val="1"/>
        </dgm:presLayoutVars>
      </dgm:prSet>
      <dgm:spPr/>
    </dgm:pt>
    <dgm:pt modelId="{0BF0EB23-DC65-479C-8BC6-79BFA6981D6F}" type="pres">
      <dgm:prSet presAssocID="{E6E5F792-9BD7-402A-A71C-59DCBCE5DA6A}" presName="spacing" presStyleCnt="0"/>
      <dgm:spPr/>
    </dgm:pt>
    <dgm:pt modelId="{F4A96EC0-1565-4E68-AF1C-137DB2295EBA}" type="pres">
      <dgm:prSet presAssocID="{677E36D0-94EF-4922-B510-1FE497DA6F47}" presName="composite" presStyleCnt="0"/>
      <dgm:spPr/>
    </dgm:pt>
    <dgm:pt modelId="{FE6971D8-923B-48EE-8A04-6021319FE272}" type="pres">
      <dgm:prSet presAssocID="{677E36D0-94EF-4922-B510-1FE497DA6F47}" presName="imgShp" presStyleLbl="fgImgPlace1" presStyleIdx="3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08D14FE2-4C9A-46CC-952F-9E25C2525AC6}" type="pres">
      <dgm:prSet presAssocID="{677E36D0-94EF-4922-B510-1FE497DA6F47}" presName="txShp" presStyleLbl="node1" presStyleIdx="3" presStyleCnt="5">
        <dgm:presLayoutVars>
          <dgm:bulletEnabled val="1"/>
        </dgm:presLayoutVars>
      </dgm:prSet>
      <dgm:spPr/>
    </dgm:pt>
    <dgm:pt modelId="{62DD8747-8A0F-4BC3-B7C4-797A3F7940D3}" type="pres">
      <dgm:prSet presAssocID="{615B2D91-5393-4E81-8DF2-7A80603AC3E9}" presName="spacing" presStyleCnt="0"/>
      <dgm:spPr/>
    </dgm:pt>
    <dgm:pt modelId="{6779D329-671F-4A2E-89C1-B3223F77BA67}" type="pres">
      <dgm:prSet presAssocID="{3C856D9D-1346-431D-BE79-9F4A07950B95}" presName="composite" presStyleCnt="0"/>
      <dgm:spPr/>
    </dgm:pt>
    <dgm:pt modelId="{D6D1BABA-F620-4794-924F-9DC0BFD69FE3}" type="pres">
      <dgm:prSet presAssocID="{3C856D9D-1346-431D-BE79-9F4A07950B95}" presName="imgShp" presStyleLbl="fgImgPlace1" presStyleIdx="4" presStyleCnt="5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CBE37761-FDE3-41C3-A78B-7CFD90D16A78}" type="pres">
      <dgm:prSet presAssocID="{3C856D9D-1346-431D-BE79-9F4A07950B95}" presName="txShp" presStyleLbl="node1" presStyleIdx="4" presStyleCnt="5">
        <dgm:presLayoutVars>
          <dgm:bulletEnabled val="1"/>
        </dgm:presLayoutVars>
      </dgm:prSet>
      <dgm:spPr/>
    </dgm:pt>
  </dgm:ptLst>
  <dgm:cxnLst>
    <dgm:cxn modelId="{9E64C21E-C5B8-41A7-AFBD-A1EE678E7E5E}" type="presOf" srcId="{674DFC0B-E2BE-4125-AD79-15982B1721DF}" destId="{20A28919-FAD9-4FE1-8A5B-97460C83F2D7}" srcOrd="0" destOrd="0" presId="urn:microsoft.com/office/officeart/2005/8/layout/vList3"/>
    <dgm:cxn modelId="{83E55F2A-A294-4D62-ADE0-59FE9A24B62F}" srcId="{674DFC0B-E2BE-4125-AD79-15982B1721DF}" destId="{91CC39B3-B8D4-4491-B95A-19B41907D1AB}" srcOrd="0" destOrd="0" parTransId="{412E384E-4D20-4D8F-9639-CDA612765AA3}" sibTransId="{4EA93543-E600-4EB9-AA92-B98888C1009D}"/>
    <dgm:cxn modelId="{B1090297-2834-47FE-ABD9-B422E8294919}" type="presOf" srcId="{3C856D9D-1346-431D-BE79-9F4A07950B95}" destId="{CBE37761-FDE3-41C3-A78B-7CFD90D16A78}" srcOrd="0" destOrd="0" presId="urn:microsoft.com/office/officeart/2005/8/layout/vList3"/>
    <dgm:cxn modelId="{2394649B-4A60-4DD6-BEB9-48685A8B9700}" type="presOf" srcId="{0CF58655-21A8-43CB-91F4-170E736FBB34}" destId="{E0ADE9EE-3E7F-4187-8762-716BD9CA135C}" srcOrd="0" destOrd="0" presId="urn:microsoft.com/office/officeart/2005/8/layout/vList3"/>
    <dgm:cxn modelId="{E91FC6A4-D1D6-4975-9DDC-0B4B36498E35}" srcId="{674DFC0B-E2BE-4125-AD79-15982B1721DF}" destId="{677E36D0-94EF-4922-B510-1FE497DA6F47}" srcOrd="3" destOrd="0" parTransId="{7C6873D8-CA90-400D-BEF4-AECAFDA66E74}" sibTransId="{615B2D91-5393-4E81-8DF2-7A80603AC3E9}"/>
    <dgm:cxn modelId="{0B0B0AB0-669D-4A63-8C7A-658B7F65E73B}" type="presOf" srcId="{677E36D0-94EF-4922-B510-1FE497DA6F47}" destId="{08D14FE2-4C9A-46CC-952F-9E25C2525AC6}" srcOrd="0" destOrd="0" presId="urn:microsoft.com/office/officeart/2005/8/layout/vList3"/>
    <dgm:cxn modelId="{4FC110C4-599D-421F-A84D-7A3068EE609E}" srcId="{674DFC0B-E2BE-4125-AD79-15982B1721DF}" destId="{3C856D9D-1346-431D-BE79-9F4A07950B95}" srcOrd="4" destOrd="0" parTransId="{EED2D9B2-ADC1-408E-99E5-56907F390ED8}" sibTransId="{9E0DF5DB-C05D-47DA-A768-85426C60187E}"/>
    <dgm:cxn modelId="{A06048C5-6864-45FA-9BF1-D319B2C2E4D4}" type="presOf" srcId="{31BD6FED-C914-409E-94AB-261326B90F29}" destId="{481CA6C6-E18D-46B1-B213-060D722C3757}" srcOrd="0" destOrd="0" presId="urn:microsoft.com/office/officeart/2005/8/layout/vList3"/>
    <dgm:cxn modelId="{DEC362D1-037A-441D-A1A9-B0A2BF931452}" type="presOf" srcId="{91CC39B3-B8D4-4491-B95A-19B41907D1AB}" destId="{F5194109-AFB1-4923-9187-04DDD7B4127C}" srcOrd="0" destOrd="0" presId="urn:microsoft.com/office/officeart/2005/8/layout/vList3"/>
    <dgm:cxn modelId="{4C9963D2-439D-47EA-BBDE-989446603EB6}" srcId="{674DFC0B-E2BE-4125-AD79-15982B1721DF}" destId="{0CF58655-21A8-43CB-91F4-170E736FBB34}" srcOrd="1" destOrd="0" parTransId="{978C188B-B392-4971-ADD1-90DD3ABEF841}" sibTransId="{851835BB-D6F7-44F6-8B77-76A2E1ADB9B7}"/>
    <dgm:cxn modelId="{BACC6ED4-517E-4926-B23E-951A4293B794}" srcId="{674DFC0B-E2BE-4125-AD79-15982B1721DF}" destId="{31BD6FED-C914-409E-94AB-261326B90F29}" srcOrd="2" destOrd="0" parTransId="{73246572-BD5B-41A5-9C0C-371D524B50BF}" sibTransId="{E6E5F792-9BD7-402A-A71C-59DCBCE5DA6A}"/>
    <dgm:cxn modelId="{540A1CCA-8C71-4E66-B1C1-0431846143E7}" type="presParOf" srcId="{20A28919-FAD9-4FE1-8A5B-97460C83F2D7}" destId="{86CB6799-0476-4160-A944-0DD592FF8CD9}" srcOrd="0" destOrd="0" presId="urn:microsoft.com/office/officeart/2005/8/layout/vList3"/>
    <dgm:cxn modelId="{14EB524D-A653-4FA2-9087-A5FD4EA1F34A}" type="presParOf" srcId="{86CB6799-0476-4160-A944-0DD592FF8CD9}" destId="{C35FFA07-7239-40E8-95DC-23794107EE71}" srcOrd="0" destOrd="0" presId="urn:microsoft.com/office/officeart/2005/8/layout/vList3"/>
    <dgm:cxn modelId="{EE401E78-7D90-44D5-A689-8512A2EE4903}" type="presParOf" srcId="{86CB6799-0476-4160-A944-0DD592FF8CD9}" destId="{F5194109-AFB1-4923-9187-04DDD7B4127C}" srcOrd="1" destOrd="0" presId="urn:microsoft.com/office/officeart/2005/8/layout/vList3"/>
    <dgm:cxn modelId="{B9BBF068-07B3-4310-9345-9EA02E5D33B9}" type="presParOf" srcId="{20A28919-FAD9-4FE1-8A5B-97460C83F2D7}" destId="{D8B03254-7D0E-4F76-B924-8FAC23DB9C2A}" srcOrd="1" destOrd="0" presId="urn:microsoft.com/office/officeart/2005/8/layout/vList3"/>
    <dgm:cxn modelId="{3503D538-C426-424C-9946-72385363EF01}" type="presParOf" srcId="{20A28919-FAD9-4FE1-8A5B-97460C83F2D7}" destId="{48B2B35F-4242-4BE0-B0FD-B0544B84AF5E}" srcOrd="2" destOrd="0" presId="urn:microsoft.com/office/officeart/2005/8/layout/vList3"/>
    <dgm:cxn modelId="{26DA6C33-8D1D-453B-8D8C-F1D162F8BF27}" type="presParOf" srcId="{48B2B35F-4242-4BE0-B0FD-B0544B84AF5E}" destId="{7CC551B9-8A4A-4789-8F34-4FDA139E21ED}" srcOrd="0" destOrd="0" presId="urn:microsoft.com/office/officeart/2005/8/layout/vList3"/>
    <dgm:cxn modelId="{89D63565-52A2-4A23-A9D3-A2045E4C619E}" type="presParOf" srcId="{48B2B35F-4242-4BE0-B0FD-B0544B84AF5E}" destId="{E0ADE9EE-3E7F-4187-8762-716BD9CA135C}" srcOrd="1" destOrd="0" presId="urn:microsoft.com/office/officeart/2005/8/layout/vList3"/>
    <dgm:cxn modelId="{CD5113F8-EDAF-4984-A337-3F4DB9DF4DC7}" type="presParOf" srcId="{20A28919-FAD9-4FE1-8A5B-97460C83F2D7}" destId="{33105B72-EE8B-4160-AAE3-8841965EB69D}" srcOrd="3" destOrd="0" presId="urn:microsoft.com/office/officeart/2005/8/layout/vList3"/>
    <dgm:cxn modelId="{404EEEFA-EFF7-4543-945A-8EBAB2D17DF3}" type="presParOf" srcId="{20A28919-FAD9-4FE1-8A5B-97460C83F2D7}" destId="{EE46AC05-7A72-48CD-AB2B-7C4196F7D80C}" srcOrd="4" destOrd="0" presId="urn:microsoft.com/office/officeart/2005/8/layout/vList3"/>
    <dgm:cxn modelId="{828202EC-2D2A-421A-88D8-18925E6A24D7}" type="presParOf" srcId="{EE46AC05-7A72-48CD-AB2B-7C4196F7D80C}" destId="{EAD76557-4D43-47DA-A1A5-12D86C7DA672}" srcOrd="0" destOrd="0" presId="urn:microsoft.com/office/officeart/2005/8/layout/vList3"/>
    <dgm:cxn modelId="{476927CE-645B-421A-99D3-1B07E2C96AF0}" type="presParOf" srcId="{EE46AC05-7A72-48CD-AB2B-7C4196F7D80C}" destId="{481CA6C6-E18D-46B1-B213-060D722C3757}" srcOrd="1" destOrd="0" presId="urn:microsoft.com/office/officeart/2005/8/layout/vList3"/>
    <dgm:cxn modelId="{99150A89-BB7A-4B8F-84F8-AE7F336CB3D9}" type="presParOf" srcId="{20A28919-FAD9-4FE1-8A5B-97460C83F2D7}" destId="{0BF0EB23-DC65-479C-8BC6-79BFA6981D6F}" srcOrd="5" destOrd="0" presId="urn:microsoft.com/office/officeart/2005/8/layout/vList3"/>
    <dgm:cxn modelId="{31A30D47-8AD9-4619-BCF9-13B8282C9294}" type="presParOf" srcId="{20A28919-FAD9-4FE1-8A5B-97460C83F2D7}" destId="{F4A96EC0-1565-4E68-AF1C-137DB2295EBA}" srcOrd="6" destOrd="0" presId="urn:microsoft.com/office/officeart/2005/8/layout/vList3"/>
    <dgm:cxn modelId="{FFB2DBD2-F70F-4D18-83F3-4B240ADFEFA7}" type="presParOf" srcId="{F4A96EC0-1565-4E68-AF1C-137DB2295EBA}" destId="{FE6971D8-923B-48EE-8A04-6021319FE272}" srcOrd="0" destOrd="0" presId="urn:microsoft.com/office/officeart/2005/8/layout/vList3"/>
    <dgm:cxn modelId="{BF491344-A0E3-434D-ABA4-1BAA5EC08321}" type="presParOf" srcId="{F4A96EC0-1565-4E68-AF1C-137DB2295EBA}" destId="{08D14FE2-4C9A-46CC-952F-9E25C2525AC6}" srcOrd="1" destOrd="0" presId="urn:microsoft.com/office/officeart/2005/8/layout/vList3"/>
    <dgm:cxn modelId="{4BCA3BC6-ECFA-454C-8BB8-232A6510B051}" type="presParOf" srcId="{20A28919-FAD9-4FE1-8A5B-97460C83F2D7}" destId="{62DD8747-8A0F-4BC3-B7C4-797A3F7940D3}" srcOrd="7" destOrd="0" presId="urn:microsoft.com/office/officeart/2005/8/layout/vList3"/>
    <dgm:cxn modelId="{603B3CD0-F6E4-488F-911F-260CDBFE1DD5}" type="presParOf" srcId="{20A28919-FAD9-4FE1-8A5B-97460C83F2D7}" destId="{6779D329-671F-4A2E-89C1-B3223F77BA67}" srcOrd="8" destOrd="0" presId="urn:microsoft.com/office/officeart/2005/8/layout/vList3"/>
    <dgm:cxn modelId="{87AF88A1-C7AA-46BD-84EC-D4B73BC83495}" type="presParOf" srcId="{6779D329-671F-4A2E-89C1-B3223F77BA67}" destId="{D6D1BABA-F620-4794-924F-9DC0BFD69FE3}" srcOrd="0" destOrd="0" presId="urn:microsoft.com/office/officeart/2005/8/layout/vList3"/>
    <dgm:cxn modelId="{0F6FF6A8-1CA0-4829-B4EC-9FEBFB442AA4}" type="presParOf" srcId="{6779D329-671F-4A2E-89C1-B3223F77BA67}" destId="{CBE37761-FDE3-41C3-A78B-7CFD90D16A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94109-AFB1-4923-9187-04DDD7B4127C}">
      <dsp:nvSpPr>
        <dsp:cNvPr id="0" name=""/>
        <dsp:cNvSpPr/>
      </dsp:nvSpPr>
      <dsp:spPr>
        <a:xfrm rot="10800000">
          <a:off x="1573787" y="21458"/>
          <a:ext cx="5506811" cy="7138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786" tIns="60960" rIns="113792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Python:</a:t>
          </a:r>
          <a:r>
            <a:rPr lang="en-GB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programming language used to develop the command-line tool.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52248" y="21458"/>
        <a:ext cx="5328350" cy="713845"/>
      </dsp:txXfrm>
    </dsp:sp>
    <dsp:sp modelId="{C35FFA07-7239-40E8-95DC-23794107EE71}">
      <dsp:nvSpPr>
        <dsp:cNvPr id="0" name=""/>
        <dsp:cNvSpPr/>
      </dsp:nvSpPr>
      <dsp:spPr>
        <a:xfrm>
          <a:off x="1200321" y="382"/>
          <a:ext cx="746931" cy="755997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607" t="2381" r="-607" b="238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DE9EE-3E7F-4187-8762-716BD9CA135C}">
      <dsp:nvSpPr>
        <dsp:cNvPr id="0" name=""/>
        <dsp:cNvSpPr/>
      </dsp:nvSpPr>
      <dsp:spPr>
        <a:xfrm rot="10800000">
          <a:off x="1565515" y="969468"/>
          <a:ext cx="5506811" cy="7138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786" tIns="60960" rIns="113792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OpenWeatherMap</a:t>
          </a:r>
          <a:r>
            <a:rPr lang="en-GB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API: </a:t>
          </a:r>
          <a:r>
            <a:rPr lang="en-GB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external API that provides weather data for different locations.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43976" y="969468"/>
        <a:ext cx="5328350" cy="713845"/>
      </dsp:txXfrm>
    </dsp:sp>
    <dsp:sp modelId="{7CC551B9-8A4A-4789-8F34-4FDA139E21ED}">
      <dsp:nvSpPr>
        <dsp:cNvPr id="0" name=""/>
        <dsp:cNvSpPr/>
      </dsp:nvSpPr>
      <dsp:spPr>
        <a:xfrm>
          <a:off x="1208592" y="969468"/>
          <a:ext cx="713845" cy="713845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CA6C6-E18D-46B1-B213-060D722C3757}">
      <dsp:nvSpPr>
        <dsp:cNvPr id="0" name=""/>
        <dsp:cNvSpPr/>
      </dsp:nvSpPr>
      <dsp:spPr>
        <a:xfrm rot="10800000">
          <a:off x="1565515" y="1896401"/>
          <a:ext cx="5506811" cy="7138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786" tIns="60960" rIns="113792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Requests Library: </a:t>
          </a:r>
          <a:r>
            <a:rPr lang="en-GB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Python library used to make HTTP requests to the </a:t>
          </a:r>
          <a:r>
            <a:rPr lang="en-GB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OpenWeatherMap</a:t>
          </a:r>
          <a:r>
            <a:rPr lang="en-GB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API and retrieve weather data.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43976" y="1896401"/>
        <a:ext cx="5328350" cy="713845"/>
      </dsp:txXfrm>
    </dsp:sp>
    <dsp:sp modelId="{EAD76557-4D43-47DA-A1A5-12D86C7DA672}">
      <dsp:nvSpPr>
        <dsp:cNvPr id="0" name=""/>
        <dsp:cNvSpPr/>
      </dsp:nvSpPr>
      <dsp:spPr>
        <a:xfrm>
          <a:off x="1208592" y="1896401"/>
          <a:ext cx="713845" cy="713845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14FE2-4C9A-46CC-952F-9E25C2525AC6}">
      <dsp:nvSpPr>
        <dsp:cNvPr id="0" name=""/>
        <dsp:cNvSpPr/>
      </dsp:nvSpPr>
      <dsp:spPr>
        <a:xfrm rot="10800000">
          <a:off x="1565515" y="2823335"/>
          <a:ext cx="5506811" cy="7138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786" tIns="60960" rIns="113792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JSON:</a:t>
          </a:r>
          <a:r>
            <a:rPr lang="en-GB" sz="16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format used for parsing and extracting relevant information from the API response.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43976" y="2823335"/>
        <a:ext cx="5328350" cy="713845"/>
      </dsp:txXfrm>
    </dsp:sp>
    <dsp:sp modelId="{FE6971D8-923B-48EE-8A04-6021319FE272}">
      <dsp:nvSpPr>
        <dsp:cNvPr id="0" name=""/>
        <dsp:cNvSpPr/>
      </dsp:nvSpPr>
      <dsp:spPr>
        <a:xfrm>
          <a:off x="1208592" y="2823335"/>
          <a:ext cx="713845" cy="713845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37761-FDE3-41C3-A78B-7CFD90D16A78}">
      <dsp:nvSpPr>
        <dsp:cNvPr id="0" name=""/>
        <dsp:cNvSpPr/>
      </dsp:nvSpPr>
      <dsp:spPr>
        <a:xfrm rot="10800000">
          <a:off x="1565515" y="3750268"/>
          <a:ext cx="5506811" cy="7138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786" tIns="60960" rIns="113792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GitHub </a:t>
          </a:r>
          <a:r>
            <a:rPr lang="en-GB" sz="1600" b="1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Copilot</a:t>
          </a:r>
          <a:r>
            <a:rPr lang="en-GB" sz="1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GB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AI-powered coding assistant that provides suggestions and autocompletion to enhance the development process.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43976" y="3750268"/>
        <a:ext cx="5328350" cy="713845"/>
      </dsp:txXfrm>
    </dsp:sp>
    <dsp:sp modelId="{D6D1BABA-F620-4794-924F-9DC0BFD69FE3}">
      <dsp:nvSpPr>
        <dsp:cNvPr id="0" name=""/>
        <dsp:cNvSpPr/>
      </dsp:nvSpPr>
      <dsp:spPr>
        <a:xfrm>
          <a:off x="1208592" y="3750268"/>
          <a:ext cx="713845" cy="713845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40" y="4869161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Name-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WinningsCrew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Name-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 Priyanka 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Email Address-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dp555990@gmail.com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DDCAF-023C-A489-E8E6-026C95D36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2899489"/>
            <a:ext cx="8606760" cy="1033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FCAFB1-BBE0-E8E5-EDCC-92D92A1D42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8" y="4221089"/>
            <a:ext cx="8551424" cy="12961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F48881-596F-DF54-60DD-EF1E9059E54B}"/>
              </a:ext>
            </a:extLst>
          </p:cNvPr>
          <p:cNvCxnSpPr/>
          <p:nvPr/>
        </p:nvCxnSpPr>
        <p:spPr>
          <a:xfrm flipH="1">
            <a:off x="6827472" y="5445224"/>
            <a:ext cx="1440160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55867A-92CD-434E-1749-59997F31A334}"/>
              </a:ext>
            </a:extLst>
          </p:cNvPr>
          <p:cNvSpPr txBox="1"/>
          <p:nvPr/>
        </p:nvSpPr>
        <p:spPr>
          <a:xfrm>
            <a:off x="5148065" y="6093297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Working under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copilot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56884-62E4-0F7B-3CDE-C5E7F558B345}"/>
              </a:ext>
            </a:extLst>
          </p:cNvPr>
          <p:cNvSpPr/>
          <p:nvPr/>
        </p:nvSpPr>
        <p:spPr>
          <a:xfrm>
            <a:off x="5184068" y="6093297"/>
            <a:ext cx="2880320" cy="29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4279C-102B-A645-BE34-842E2FDA5979}"/>
              </a:ext>
            </a:extLst>
          </p:cNvPr>
          <p:cNvSpPr txBox="1"/>
          <p:nvPr/>
        </p:nvSpPr>
        <p:spPr>
          <a:xfrm>
            <a:off x="5135284" y="6093297"/>
            <a:ext cx="33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Working under GitHub </a:t>
            </a:r>
            <a:r>
              <a:rPr lang="en-IN" dirty="0" err="1"/>
              <a:t>Copilot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84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3FAC-22B5-8BDD-AFA1-3035A0CF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C09627-5198-D0D6-9DB9-95AE3B28F88F}"/>
              </a:ext>
            </a:extLst>
          </p:cNvPr>
          <p:cNvSpPr txBox="1"/>
          <p:nvPr/>
        </p:nvSpPr>
        <p:spPr>
          <a:xfrm>
            <a:off x="372370" y="22748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leveraging APIs, such as the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API, to retrieve real-time weather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demonstrates how Python, along with tools like GitHub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Copilot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can streamline the process of working with APIs, parsing data, and handling errors.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command-line tool can be extended and customized to cater to various use cases and industries, providing valuable weather information for decision-making and planning purposes.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7F4599-D863-3B85-0E29-305A6E9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A824A-B8BC-0DBA-1757-ADEC8F625451}"/>
              </a:ext>
            </a:extLst>
          </p:cNvPr>
          <p:cNvSpPr txBox="1"/>
          <p:nvPr/>
        </p:nvSpPr>
        <p:spPr>
          <a:xfrm>
            <a:off x="899592" y="2276872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Python command-line tool that uses the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to retrieve and present the current weather forecast for a given city. It showcases how GitHub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Copilot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assist in handling API requests, parsing data, and handling errors, offering a streamlined solution for accessing weather information.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Business Challenge :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36DCD0-45F2-C9B4-F08B-34DFB872A542}"/>
              </a:ext>
            </a:extLst>
          </p:cNvPr>
          <p:cNvSpPr txBox="1"/>
          <p:nvPr/>
        </p:nvSpPr>
        <p:spPr>
          <a:xfrm>
            <a:off x="395536" y="2348879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A potential business challenge related to the project could be the need to provide weather forecasts to a large number of users or clients on demand.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This challenge may require implementing a scalable infrastructure to handle high traffic and ensure efficient retrieval and delivery of weather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Additionally, ensuring the security and privacy of API keys and user data could be another significant challenge to address.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361655" y="764704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Use Cases: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E8C7E-4274-E457-8793-77CA5171B9FF}"/>
              </a:ext>
            </a:extLst>
          </p:cNvPr>
          <p:cNvSpPr txBox="1"/>
          <p:nvPr/>
        </p:nvSpPr>
        <p:spPr>
          <a:xfrm>
            <a:off x="611560" y="1916832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Planning: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input a city name to receive the current weather forecast. This helps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informed decisions about packing and planning activities, ensuring they are prepared for the conditions at their destination.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and Farming: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Farmers can monitor local weather conditions using the tool to optimize irrigation, planting, harvesting, and other agricultural activities. This aids in maximizing crop yields and mitigating the effects of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unfavorable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weather.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Delivery Services: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tool into logistics and delivery systems allows companies to check weather conditions at destinations. This information optimizes routes, schedules deliveries, and reduces weather-related delays or issues.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Outdoor Events:</a:t>
            </a:r>
            <a:r>
              <a:rPr lang="en-GB" sz="16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organizers can utilize the tool to check the weather forecast for a specific location and determine whether it's suitable for hosting outdoor events. They can make informed decisions regarding scheduling, logistics, and contingency plans.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311700" y="980728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Proposed Solution: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64373-5D45-0E20-83B3-4BC84F4E5120}"/>
              </a:ext>
            </a:extLst>
          </p:cNvPr>
          <p:cNvSpPr txBox="1"/>
          <p:nvPr/>
        </p:nvSpPr>
        <p:spPr>
          <a:xfrm>
            <a:off x="467544" y="1885588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tool that leverages the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to fetch and display the current weather forecast for a given city.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utilizes Python and GitHub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Copilot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simplify API usage, data parsing, and error handling.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accepts a city name as input, makes an API request, retrieves weather data, and presents it to the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provides a convenient way to access real-time weather information for various use cases such as travel planning, event organizing, logistics, agriculture, and outdoor recreation.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FACCE-0A17-E4D5-4FDF-5B4AED34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5FCE7C-E702-8DD3-7067-99B38D7EB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342690"/>
              </p:ext>
            </p:extLst>
          </p:nvPr>
        </p:nvGraphicFramePr>
        <p:xfrm>
          <a:off x="467544" y="1844824"/>
          <a:ext cx="828092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 </a:t>
            </a: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5871F-E689-1182-656F-9D09955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BBD1F-053A-3767-4AD0-CBC249EF916D}"/>
              </a:ext>
            </a:extLst>
          </p:cNvPr>
          <p:cNvSpPr txBox="1"/>
          <p:nvPr/>
        </p:nvSpPr>
        <p:spPr>
          <a:xfrm>
            <a:off x="395536" y="1916832"/>
            <a:ext cx="820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Copilot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assist with API usage, data parsing, and error handling in the command-line tool's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intelligent code completions for implementing API requests, parsing JSON responses, and handling errors.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Copilot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productivity by generating code based on context, reducing development time and aiding in debugging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28B6D-A48A-D1EE-20BC-F1325A2B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04471"/>
            <a:ext cx="5787781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6268B-DA6E-3106-55D5-6C7F68B8227E}"/>
              </a:ext>
            </a:extLst>
          </p:cNvPr>
          <p:cNvSpPr txBox="1"/>
          <p:nvPr/>
        </p:nvSpPr>
        <p:spPr>
          <a:xfrm>
            <a:off x="899592" y="1988840"/>
            <a:ext cx="763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https://github.com/320126510044/Weather-Report.git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583D3-642D-8187-2E8D-4147ADCF2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1297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9600-B526-6BB6-50B9-B9BCE27B6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1" y="2852936"/>
            <a:ext cx="7502752" cy="3168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709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Söhne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Mettu Akhilesh</cp:lastModifiedBy>
  <cp:revision>77</cp:revision>
  <dcterms:created xsi:type="dcterms:W3CDTF">2022-04-28T06:07:44Z</dcterms:created>
  <dcterms:modified xsi:type="dcterms:W3CDTF">2023-06-05T16:50:13Z</dcterms:modified>
</cp:coreProperties>
</file>