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18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2" y="0"/>
                </a:moveTo>
                <a:lnTo>
                  <a:pt x="3135780" y="6843649"/>
                </a:lnTo>
              </a:path>
              <a:path w="4732655" h="6844030">
                <a:moveTo>
                  <a:pt x="4732181" y="3689307"/>
                </a:moveTo>
                <a:lnTo>
                  <a:pt x="0" y="6843649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409" y="372427"/>
            <a:ext cx="7164705" cy="946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 u="sng">
                <a:solidFill>
                  <a:srgbClr val="4F81BC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 u="sng">
                <a:solidFill>
                  <a:srgbClr val="4F81BC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 u="sng">
                <a:solidFill>
                  <a:srgbClr val="4F81BC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 u="sng">
                <a:solidFill>
                  <a:srgbClr val="4F81BC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18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2" y="0"/>
                </a:moveTo>
                <a:lnTo>
                  <a:pt x="3135780" y="6843649"/>
                </a:lnTo>
              </a:path>
              <a:path w="4732655" h="6844030">
                <a:moveTo>
                  <a:pt x="4732181" y="3689307"/>
                </a:moveTo>
                <a:lnTo>
                  <a:pt x="0" y="6843649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0087" y="121602"/>
            <a:ext cx="7897558" cy="1492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 u="sng">
                <a:solidFill>
                  <a:srgbClr val="4F81BC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5675" y="1909444"/>
            <a:ext cx="7589265" cy="30638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362055" y="6475579"/>
            <a:ext cx="164465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image" Target="../media/image6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jpg"/><Relationship Id="rId3" Type="http://schemas.openxmlformats.org/officeDocument/2006/relationships/image" Target="../media/image21.jpg"/><Relationship Id="rId4" Type="http://schemas.openxmlformats.org/officeDocument/2006/relationships/image" Target="../media/image22.jpg"/><Relationship Id="rId5" Type="http://schemas.openxmlformats.org/officeDocument/2006/relationships/image" Target="../media/image23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4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Relationship Id="rId3" Type="http://schemas.openxmlformats.org/officeDocument/2006/relationships/image" Target="../media/image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8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876300" y="990600"/>
            <a:ext cx="1743075" cy="1333500"/>
            <a:chOff x="876300" y="990600"/>
            <a:chExt cx="1743075" cy="1333500"/>
          </a:xfrm>
        </p:grpSpPr>
        <p:sp>
          <p:nvSpPr>
            <p:cNvPr id="3" name="object 3" descr=""/>
            <p:cNvSpPr/>
            <p:nvPr/>
          </p:nvSpPr>
          <p:spPr>
            <a:xfrm>
              <a:off x="876300" y="12668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971675" y="9906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 descr=""/>
          <p:cNvGrpSpPr/>
          <p:nvPr/>
        </p:nvGrpSpPr>
        <p:grpSpPr>
          <a:xfrm>
            <a:off x="868362" y="2621026"/>
            <a:ext cx="9683750" cy="3227705"/>
            <a:chOff x="868362" y="2621026"/>
            <a:chExt cx="9683750" cy="3227705"/>
          </a:xfrm>
        </p:grpSpPr>
        <p:sp>
          <p:nvSpPr>
            <p:cNvPr id="7" name="object 7" descr=""/>
            <p:cNvSpPr/>
            <p:nvPr/>
          </p:nvSpPr>
          <p:spPr>
            <a:xfrm>
              <a:off x="3800475" y="5229225"/>
              <a:ext cx="723900" cy="619125"/>
            </a:xfrm>
            <a:custGeom>
              <a:avLst/>
              <a:gdLst/>
              <a:ahLst/>
              <a:cxnLst/>
              <a:rect l="l" t="t" r="r" b="b"/>
              <a:pathLst>
                <a:path w="723900" h="619125">
                  <a:moveTo>
                    <a:pt x="569087" y="0"/>
                  </a:moveTo>
                  <a:lnTo>
                    <a:pt x="154812" y="0"/>
                  </a:lnTo>
                  <a:lnTo>
                    <a:pt x="0" y="309625"/>
                  </a:lnTo>
                  <a:lnTo>
                    <a:pt x="154812" y="619125"/>
                  </a:lnTo>
                  <a:lnTo>
                    <a:pt x="569087" y="619125"/>
                  </a:lnTo>
                  <a:lnTo>
                    <a:pt x="723900" y="309625"/>
                  </a:lnTo>
                  <a:lnTo>
                    <a:pt x="569087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881062" y="2633726"/>
              <a:ext cx="9658350" cy="2676525"/>
            </a:xfrm>
            <a:custGeom>
              <a:avLst/>
              <a:gdLst/>
              <a:ahLst/>
              <a:cxnLst/>
              <a:rect l="l" t="t" r="r" b="b"/>
              <a:pathLst>
                <a:path w="9658350" h="2676525">
                  <a:moveTo>
                    <a:pt x="9658350" y="0"/>
                  </a:moveTo>
                  <a:lnTo>
                    <a:pt x="0" y="0"/>
                  </a:lnTo>
                  <a:lnTo>
                    <a:pt x="0" y="2676525"/>
                  </a:lnTo>
                  <a:lnTo>
                    <a:pt x="9658350" y="2676525"/>
                  </a:lnTo>
                  <a:lnTo>
                    <a:pt x="96583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881062" y="2633726"/>
              <a:ext cx="9658350" cy="2676525"/>
            </a:xfrm>
            <a:custGeom>
              <a:avLst/>
              <a:gdLst/>
              <a:ahLst/>
              <a:cxnLst/>
              <a:rect l="l" t="t" r="r" b="b"/>
              <a:pathLst>
                <a:path w="9658350" h="2676525">
                  <a:moveTo>
                    <a:pt x="0" y="2676525"/>
                  </a:moveTo>
                  <a:lnTo>
                    <a:pt x="9658350" y="2676525"/>
                  </a:lnTo>
                  <a:lnTo>
                    <a:pt x="9658350" y="0"/>
                  </a:lnTo>
                  <a:lnTo>
                    <a:pt x="0" y="0"/>
                  </a:lnTo>
                  <a:lnTo>
                    <a:pt x="0" y="267652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728590" y="4444"/>
            <a:ext cx="2842895" cy="51815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>
                <a:latin typeface="Times New Roman"/>
                <a:cs typeface="Times New Roman"/>
              </a:rPr>
              <a:t>Digital</a:t>
            </a:r>
            <a:r>
              <a:rPr dirty="0" sz="3200" spc="-45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Portfolio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2" name="object 12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748411" rIns="0" bIns="0" rtlCol="0" vert="horz">
            <a:spAutoFit/>
          </a:bodyPr>
          <a:lstStyle/>
          <a:p>
            <a:pPr marL="12700">
              <a:lnSpc>
                <a:spcPts val="2865"/>
              </a:lnSpc>
              <a:spcBef>
                <a:spcPts val="105"/>
              </a:spcBef>
            </a:pPr>
            <a:r>
              <a:rPr dirty="0" sz="2400"/>
              <a:t>STUDENT</a:t>
            </a:r>
            <a:r>
              <a:rPr dirty="0" sz="2400" spc="-60"/>
              <a:t> </a:t>
            </a:r>
            <a:r>
              <a:rPr dirty="0" sz="2400"/>
              <a:t>NAME:</a:t>
            </a:r>
            <a:r>
              <a:rPr dirty="0" sz="2400" spc="-50"/>
              <a:t> </a:t>
            </a:r>
            <a:r>
              <a:rPr dirty="0" sz="2400" spc="-10"/>
              <a:t>ATCHAYADEEPA</a:t>
            </a:r>
            <a:endParaRPr sz="2400"/>
          </a:p>
          <a:p>
            <a:pPr marL="12700">
              <a:lnSpc>
                <a:spcPts val="2865"/>
              </a:lnSpc>
            </a:pPr>
            <a:r>
              <a:rPr dirty="0" sz="2400"/>
              <a:t>REGISTER</a:t>
            </a:r>
            <a:r>
              <a:rPr dirty="0" sz="2400" spc="-100"/>
              <a:t> </a:t>
            </a:r>
            <a:r>
              <a:rPr dirty="0" sz="2400" spc="-10"/>
              <a:t>NO:24131030500122005</a:t>
            </a:r>
            <a:endParaRPr sz="2400"/>
          </a:p>
          <a:p>
            <a:pPr marL="12700" marR="5080">
              <a:lnSpc>
                <a:spcPct val="100400"/>
              </a:lnSpc>
              <a:spcBef>
                <a:spcPts val="35"/>
              </a:spcBef>
            </a:pPr>
            <a:r>
              <a:rPr dirty="0" sz="2400"/>
              <a:t>NMID:</a:t>
            </a:r>
            <a:r>
              <a:rPr dirty="0" sz="2400" spc="-45"/>
              <a:t> </a:t>
            </a:r>
            <a:r>
              <a:rPr dirty="0" sz="2400" spc="-10"/>
              <a:t>A997652D687E5F28B7C4A8EF3630D753 </a:t>
            </a:r>
            <a:r>
              <a:rPr dirty="0" sz="2400" spc="-35"/>
              <a:t>DEPARTMENT:</a:t>
            </a:r>
            <a:r>
              <a:rPr dirty="0" sz="2400" spc="-90"/>
              <a:t> </a:t>
            </a:r>
            <a:r>
              <a:rPr dirty="0" sz="2400" spc="-10"/>
              <a:t>BCA-BACHELORE</a:t>
            </a:r>
            <a:r>
              <a:rPr dirty="0" sz="2400" spc="-55"/>
              <a:t> </a:t>
            </a:r>
            <a:r>
              <a:rPr dirty="0" sz="2400"/>
              <a:t>OF</a:t>
            </a:r>
            <a:r>
              <a:rPr dirty="0" sz="2400" spc="-55"/>
              <a:t> </a:t>
            </a:r>
            <a:r>
              <a:rPr dirty="0" sz="2400"/>
              <a:t>COMPUTER</a:t>
            </a:r>
            <a:r>
              <a:rPr dirty="0" sz="2400" spc="-105"/>
              <a:t> </a:t>
            </a:r>
            <a:r>
              <a:rPr dirty="0" sz="2400" spc="-10"/>
              <a:t>APPLICATION </a:t>
            </a:r>
            <a:r>
              <a:rPr dirty="0" sz="2400" spc="-20"/>
              <a:t>COLLEGE:GOVERNMENT</a:t>
            </a:r>
            <a:r>
              <a:rPr dirty="0" sz="2400" spc="-50"/>
              <a:t> </a:t>
            </a:r>
            <a:r>
              <a:rPr dirty="0" sz="2400"/>
              <a:t>ARTS</a:t>
            </a:r>
            <a:r>
              <a:rPr dirty="0" sz="2400" spc="-100"/>
              <a:t> </a:t>
            </a:r>
            <a:r>
              <a:rPr dirty="0" sz="2400"/>
              <a:t>COLLEGE</a:t>
            </a:r>
            <a:r>
              <a:rPr dirty="0" sz="2400" spc="-45"/>
              <a:t> </a:t>
            </a:r>
            <a:r>
              <a:rPr dirty="0" sz="2400" spc="-10"/>
              <a:t>CHIDAMBARAM</a:t>
            </a:r>
            <a:endParaRPr sz="2400"/>
          </a:p>
        </p:txBody>
      </p:sp>
      <p:grpSp>
        <p:nvGrpSpPr>
          <p:cNvPr id="13" name="object 13" descr=""/>
          <p:cNvGrpSpPr/>
          <p:nvPr/>
        </p:nvGrpSpPr>
        <p:grpSpPr>
          <a:xfrm>
            <a:off x="361950" y="0"/>
            <a:ext cx="11830050" cy="6858000"/>
            <a:chOff x="361950" y="0"/>
            <a:chExt cx="11830050" cy="6858000"/>
          </a:xfrm>
        </p:grpSpPr>
        <p:pic>
          <p:nvPicPr>
            <p:cNvPr id="14" name="object 1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43650" y="5057774"/>
              <a:ext cx="5848350" cy="1800225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33725" y="5038724"/>
              <a:ext cx="3209925" cy="1819273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1950" y="5057773"/>
              <a:ext cx="3209925" cy="1781175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10625" y="2514600"/>
              <a:ext cx="3381375" cy="2524125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810625" y="0"/>
              <a:ext cx="3381375" cy="2609850"/>
            </a:xfrm>
            <a:prstGeom prst="rect">
              <a:avLst/>
            </a:prstGeom>
          </p:spPr>
        </p:pic>
      </p:grpSp>
      <p:sp>
        <p:nvSpPr>
          <p:cNvPr id="19" name="object 1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6805612" y="1695450"/>
              <a:ext cx="205104" cy="323850"/>
            </a:xfrm>
            <a:custGeom>
              <a:avLst/>
              <a:gdLst/>
              <a:ahLst/>
              <a:cxnLst/>
              <a:rect l="l" t="t" r="r" b="b"/>
              <a:pathLst>
                <a:path w="205104" h="323850">
                  <a:moveTo>
                    <a:pt x="0" y="323850"/>
                  </a:moveTo>
                  <a:lnTo>
                    <a:pt x="204787" y="323850"/>
                  </a:lnTo>
                  <a:lnTo>
                    <a:pt x="204787" y="0"/>
                  </a:lnTo>
                  <a:lnTo>
                    <a:pt x="0" y="0"/>
                  </a:lnTo>
                  <a:lnTo>
                    <a:pt x="0" y="323850"/>
                  </a:lnTo>
                  <a:close/>
                </a:path>
              </a:pathLst>
            </a:custGeom>
            <a:solidFill>
              <a:srgbClr val="2C83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15475" y="0"/>
              <a:ext cx="2676525" cy="6857999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740409" y="6472554"/>
            <a:ext cx="1790064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dirty="0" sz="1100" spc="15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dirty="0" sz="1100" spc="-95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284797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/>
              <a:t>RESULTS</a:t>
            </a:r>
            <a:r>
              <a:rPr dirty="0" sz="4250" spc="10"/>
              <a:t> </a:t>
            </a:r>
            <a:r>
              <a:rPr dirty="0" sz="4250"/>
              <a:t>AND</a:t>
            </a:r>
            <a:r>
              <a:rPr dirty="0" sz="4250" spc="-20"/>
              <a:t> </a:t>
            </a:r>
            <a:r>
              <a:rPr dirty="0" sz="4250" spc="-10"/>
              <a:t>SCREENSHOTS</a:t>
            </a:r>
            <a:endParaRPr sz="4250"/>
          </a:p>
        </p:txBody>
      </p:sp>
      <p:sp>
        <p:nvSpPr>
          <p:cNvPr id="8" name="object 8" descr=""/>
          <p:cNvSpPr txBox="1"/>
          <p:nvPr/>
        </p:nvSpPr>
        <p:spPr>
          <a:xfrm>
            <a:off x="11311255" y="6466840"/>
            <a:ext cx="177800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-25">
                <a:solidFill>
                  <a:srgbClr val="2C926B"/>
                </a:solidFill>
                <a:latin typeface="Trebuchet MS"/>
                <a:cs typeface="Trebuchet MS"/>
              </a:rPr>
              <a:t>10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700087" y="1585975"/>
            <a:ext cx="6105525" cy="1381125"/>
          </a:xfrm>
          <a:custGeom>
            <a:avLst/>
            <a:gdLst/>
            <a:ahLst/>
            <a:cxnLst/>
            <a:rect l="l" t="t" r="r" b="b"/>
            <a:pathLst>
              <a:path w="6105525" h="1381125">
                <a:moveTo>
                  <a:pt x="0" y="1381125"/>
                </a:moveTo>
                <a:lnTo>
                  <a:pt x="6105525" y="1381125"/>
                </a:lnTo>
                <a:lnTo>
                  <a:pt x="6105525" y="0"/>
                </a:lnTo>
                <a:lnTo>
                  <a:pt x="0" y="0"/>
                </a:lnTo>
                <a:lnTo>
                  <a:pt x="0" y="1381125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774065" y="1595755"/>
            <a:ext cx="5046345" cy="130810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 marR="5080">
              <a:lnSpc>
                <a:spcPct val="102400"/>
              </a:lnSpc>
              <a:spcBef>
                <a:spcPts val="50"/>
              </a:spcBef>
            </a:pPr>
            <a:r>
              <a:rPr dirty="0" sz="2750" i="1">
                <a:latin typeface="Calibri"/>
                <a:cs typeface="Calibri"/>
              </a:rPr>
              <a:t>Share</a:t>
            </a:r>
            <a:r>
              <a:rPr dirty="0" sz="2750" spc="70" i="1">
                <a:latin typeface="Calibri"/>
                <a:cs typeface="Calibri"/>
              </a:rPr>
              <a:t> </a:t>
            </a:r>
            <a:r>
              <a:rPr dirty="0" sz="2750" i="1">
                <a:latin typeface="Calibri"/>
                <a:cs typeface="Calibri"/>
              </a:rPr>
              <a:t>screenshots</a:t>
            </a:r>
            <a:r>
              <a:rPr dirty="0" sz="2750" spc="110" i="1">
                <a:latin typeface="Calibri"/>
                <a:cs typeface="Calibri"/>
              </a:rPr>
              <a:t> </a:t>
            </a:r>
            <a:r>
              <a:rPr dirty="0" sz="2750" i="1">
                <a:latin typeface="Calibri"/>
                <a:cs typeface="Calibri"/>
              </a:rPr>
              <a:t>of</a:t>
            </a:r>
            <a:r>
              <a:rPr dirty="0" sz="2750" spc="35" i="1">
                <a:latin typeface="Calibri"/>
                <a:cs typeface="Calibri"/>
              </a:rPr>
              <a:t> </a:t>
            </a:r>
            <a:r>
              <a:rPr dirty="0" sz="2750" i="1">
                <a:latin typeface="Calibri"/>
                <a:cs typeface="Calibri"/>
              </a:rPr>
              <a:t>the</a:t>
            </a:r>
            <a:r>
              <a:rPr dirty="0" sz="2750" spc="75" i="1">
                <a:latin typeface="Calibri"/>
                <a:cs typeface="Calibri"/>
              </a:rPr>
              <a:t> </a:t>
            </a:r>
            <a:r>
              <a:rPr dirty="0" sz="2750" spc="-10" i="1">
                <a:latin typeface="Calibri"/>
                <a:cs typeface="Calibri"/>
              </a:rPr>
              <a:t>portfolio </a:t>
            </a:r>
            <a:r>
              <a:rPr dirty="0" sz="2750" i="1">
                <a:latin typeface="Calibri"/>
                <a:cs typeface="Calibri"/>
              </a:rPr>
              <a:t>website.</a:t>
            </a:r>
            <a:r>
              <a:rPr dirty="0" sz="2750" spc="70" i="1">
                <a:latin typeface="Calibri"/>
                <a:cs typeface="Calibri"/>
              </a:rPr>
              <a:t> </a:t>
            </a:r>
            <a:r>
              <a:rPr dirty="0" sz="2750" i="1">
                <a:latin typeface="Calibri"/>
                <a:cs typeface="Calibri"/>
              </a:rPr>
              <a:t>Mention</a:t>
            </a:r>
            <a:r>
              <a:rPr dirty="0" sz="2750" spc="95" i="1">
                <a:latin typeface="Calibri"/>
                <a:cs typeface="Calibri"/>
              </a:rPr>
              <a:t> </a:t>
            </a:r>
            <a:r>
              <a:rPr dirty="0" sz="2750" i="1">
                <a:latin typeface="Calibri"/>
                <a:cs typeface="Calibri"/>
              </a:rPr>
              <a:t>how</a:t>
            </a:r>
            <a:r>
              <a:rPr dirty="0" sz="2750" spc="50" i="1">
                <a:latin typeface="Calibri"/>
                <a:cs typeface="Calibri"/>
              </a:rPr>
              <a:t> </a:t>
            </a:r>
            <a:r>
              <a:rPr dirty="0" sz="2750" i="1">
                <a:latin typeface="Calibri"/>
                <a:cs typeface="Calibri"/>
              </a:rPr>
              <a:t>it</a:t>
            </a:r>
            <a:r>
              <a:rPr dirty="0" sz="2750" spc="70" i="1">
                <a:latin typeface="Calibri"/>
                <a:cs typeface="Calibri"/>
              </a:rPr>
              <a:t> </a:t>
            </a:r>
            <a:r>
              <a:rPr dirty="0" sz="2750" i="1">
                <a:latin typeface="Calibri"/>
                <a:cs typeface="Calibri"/>
              </a:rPr>
              <a:t>helps</a:t>
            </a:r>
            <a:r>
              <a:rPr dirty="0" sz="2750" spc="55" i="1">
                <a:latin typeface="Calibri"/>
                <a:cs typeface="Calibri"/>
              </a:rPr>
              <a:t> </a:t>
            </a:r>
            <a:r>
              <a:rPr dirty="0" sz="2750" spc="-25" i="1">
                <a:latin typeface="Calibri"/>
                <a:cs typeface="Calibri"/>
              </a:rPr>
              <a:t>in </a:t>
            </a:r>
            <a:r>
              <a:rPr dirty="0" sz="2750" i="1">
                <a:latin typeface="Calibri"/>
                <a:cs typeface="Calibri"/>
              </a:rPr>
              <a:t>showcasing</a:t>
            </a:r>
            <a:r>
              <a:rPr dirty="0" sz="2750" spc="105" i="1">
                <a:latin typeface="Calibri"/>
                <a:cs typeface="Calibri"/>
              </a:rPr>
              <a:t> </a:t>
            </a:r>
            <a:r>
              <a:rPr dirty="0" sz="2750" i="1">
                <a:latin typeface="Calibri"/>
                <a:cs typeface="Calibri"/>
              </a:rPr>
              <a:t>your</a:t>
            </a:r>
            <a:r>
              <a:rPr dirty="0" sz="2750" spc="65" i="1">
                <a:latin typeface="Calibri"/>
                <a:cs typeface="Calibri"/>
              </a:rPr>
              <a:t> </a:t>
            </a:r>
            <a:r>
              <a:rPr dirty="0" sz="2750" i="1">
                <a:latin typeface="Calibri"/>
                <a:cs typeface="Calibri"/>
              </a:rPr>
              <a:t>profile</a:t>
            </a:r>
            <a:r>
              <a:rPr dirty="0" sz="2750" spc="150" i="1">
                <a:latin typeface="Calibri"/>
                <a:cs typeface="Calibri"/>
              </a:rPr>
              <a:t> </a:t>
            </a:r>
            <a:r>
              <a:rPr dirty="0" sz="2750" spc="-10" i="1">
                <a:latin typeface="Calibri"/>
                <a:cs typeface="Calibri"/>
              </a:rPr>
              <a:t>effectively.</a:t>
            </a:r>
            <a:endParaRPr sz="2750">
              <a:latin typeface="Calibri"/>
              <a:cs typeface="Calibri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285750" y="3019425"/>
            <a:ext cx="9839325" cy="3171825"/>
            <a:chOff x="285750" y="3019425"/>
            <a:chExt cx="9839325" cy="3171825"/>
          </a:xfrm>
        </p:grpSpPr>
        <p:pic>
          <p:nvPicPr>
            <p:cNvPr id="12" name="object 1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5750" y="3143250"/>
              <a:ext cx="3371850" cy="2819400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8525" y="3019425"/>
              <a:ext cx="3876675" cy="3171825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43725" y="3838575"/>
              <a:ext cx="3181350" cy="22669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391285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CONCLUSION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11311255" y="6466840"/>
            <a:ext cx="177800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-25">
                <a:solidFill>
                  <a:srgbClr val="2C926B"/>
                </a:solidFill>
                <a:latin typeface="Trebuchet MS"/>
                <a:cs typeface="Trebuchet MS"/>
              </a:rPr>
              <a:t>11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1506600" y="2725801"/>
            <a:ext cx="6140450" cy="1416050"/>
            <a:chOff x="1506600" y="2725801"/>
            <a:chExt cx="6140450" cy="1416050"/>
          </a:xfrm>
        </p:grpSpPr>
        <p:sp>
          <p:nvSpPr>
            <p:cNvPr id="8" name="object 8" descr=""/>
            <p:cNvSpPr/>
            <p:nvPr/>
          </p:nvSpPr>
          <p:spPr>
            <a:xfrm>
              <a:off x="1519300" y="2738501"/>
              <a:ext cx="6115050" cy="1390650"/>
            </a:xfrm>
            <a:custGeom>
              <a:avLst/>
              <a:gdLst/>
              <a:ahLst/>
              <a:cxnLst/>
              <a:rect l="l" t="t" r="r" b="b"/>
              <a:pathLst>
                <a:path w="6115050" h="1390650">
                  <a:moveTo>
                    <a:pt x="6115050" y="0"/>
                  </a:moveTo>
                  <a:lnTo>
                    <a:pt x="0" y="0"/>
                  </a:lnTo>
                  <a:lnTo>
                    <a:pt x="0" y="1390650"/>
                  </a:lnTo>
                  <a:lnTo>
                    <a:pt x="6115050" y="1390650"/>
                  </a:lnTo>
                  <a:lnTo>
                    <a:pt x="61150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519300" y="2738501"/>
              <a:ext cx="6115050" cy="1390650"/>
            </a:xfrm>
            <a:custGeom>
              <a:avLst/>
              <a:gdLst/>
              <a:ahLst/>
              <a:cxnLst/>
              <a:rect l="l" t="t" r="r" b="b"/>
              <a:pathLst>
                <a:path w="6115050" h="1390650">
                  <a:moveTo>
                    <a:pt x="0" y="1390650"/>
                  </a:moveTo>
                  <a:lnTo>
                    <a:pt x="6115050" y="1390650"/>
                  </a:lnTo>
                  <a:lnTo>
                    <a:pt x="6115050" y="0"/>
                  </a:lnTo>
                  <a:lnTo>
                    <a:pt x="0" y="0"/>
                  </a:lnTo>
                  <a:lnTo>
                    <a:pt x="0" y="139065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1597913" y="2753994"/>
            <a:ext cx="5583555" cy="130810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 marR="5080">
              <a:lnSpc>
                <a:spcPct val="102400"/>
              </a:lnSpc>
              <a:spcBef>
                <a:spcPts val="50"/>
              </a:spcBef>
            </a:pPr>
            <a:r>
              <a:rPr dirty="0" sz="2750" i="1">
                <a:latin typeface="Calibri"/>
                <a:cs typeface="Calibri"/>
              </a:rPr>
              <a:t>Summarize</a:t>
            </a:r>
            <a:r>
              <a:rPr dirty="0" sz="2750" spc="95" i="1">
                <a:latin typeface="Calibri"/>
                <a:cs typeface="Calibri"/>
              </a:rPr>
              <a:t> </a:t>
            </a:r>
            <a:r>
              <a:rPr dirty="0" sz="2750" i="1">
                <a:latin typeface="Calibri"/>
                <a:cs typeface="Calibri"/>
              </a:rPr>
              <a:t>the</a:t>
            </a:r>
            <a:r>
              <a:rPr dirty="0" sz="2750" spc="105" i="1">
                <a:latin typeface="Calibri"/>
                <a:cs typeface="Calibri"/>
              </a:rPr>
              <a:t> </a:t>
            </a:r>
            <a:r>
              <a:rPr dirty="0" sz="2750" i="1">
                <a:latin typeface="Calibri"/>
                <a:cs typeface="Calibri"/>
              </a:rPr>
              <a:t>importance</a:t>
            </a:r>
            <a:r>
              <a:rPr dirty="0" sz="2750" spc="105" i="1">
                <a:latin typeface="Calibri"/>
                <a:cs typeface="Calibri"/>
              </a:rPr>
              <a:t> </a:t>
            </a:r>
            <a:r>
              <a:rPr dirty="0" sz="2750" i="1">
                <a:latin typeface="Calibri"/>
                <a:cs typeface="Calibri"/>
              </a:rPr>
              <a:t>of</a:t>
            </a:r>
            <a:r>
              <a:rPr dirty="0" sz="2750" spc="135" i="1">
                <a:latin typeface="Calibri"/>
                <a:cs typeface="Calibri"/>
              </a:rPr>
              <a:t> </a:t>
            </a:r>
            <a:r>
              <a:rPr dirty="0" sz="2750" i="1">
                <a:latin typeface="Calibri"/>
                <a:cs typeface="Calibri"/>
              </a:rPr>
              <a:t>having</a:t>
            </a:r>
            <a:r>
              <a:rPr dirty="0" sz="2750" spc="75" i="1">
                <a:latin typeface="Calibri"/>
                <a:cs typeface="Calibri"/>
              </a:rPr>
              <a:t> </a:t>
            </a:r>
            <a:r>
              <a:rPr dirty="0" sz="2750" spc="-50" i="1">
                <a:latin typeface="Calibri"/>
                <a:cs typeface="Calibri"/>
              </a:rPr>
              <a:t>a </a:t>
            </a:r>
            <a:r>
              <a:rPr dirty="0" sz="2750" i="1">
                <a:latin typeface="Calibri"/>
                <a:cs typeface="Calibri"/>
              </a:rPr>
              <a:t>portfolio.</a:t>
            </a:r>
            <a:r>
              <a:rPr dirty="0" sz="2750" spc="55" i="1">
                <a:latin typeface="Calibri"/>
                <a:cs typeface="Calibri"/>
              </a:rPr>
              <a:t> </a:t>
            </a:r>
            <a:r>
              <a:rPr dirty="0" sz="2750" i="1">
                <a:latin typeface="Calibri"/>
                <a:cs typeface="Calibri"/>
              </a:rPr>
              <a:t>Reiterate</a:t>
            </a:r>
            <a:r>
              <a:rPr dirty="0" sz="2750" spc="30" i="1">
                <a:latin typeface="Calibri"/>
                <a:cs typeface="Calibri"/>
              </a:rPr>
              <a:t> </a:t>
            </a:r>
            <a:r>
              <a:rPr dirty="0" sz="2750" i="1">
                <a:latin typeface="Calibri"/>
                <a:cs typeface="Calibri"/>
              </a:rPr>
              <a:t>how</a:t>
            </a:r>
            <a:r>
              <a:rPr dirty="0" sz="2750" spc="120" i="1">
                <a:latin typeface="Calibri"/>
                <a:cs typeface="Calibri"/>
              </a:rPr>
              <a:t> </a:t>
            </a:r>
            <a:r>
              <a:rPr dirty="0" sz="2750" i="1">
                <a:latin typeface="Calibri"/>
                <a:cs typeface="Calibri"/>
              </a:rPr>
              <a:t>it</a:t>
            </a:r>
            <a:r>
              <a:rPr dirty="0" sz="2750" spc="55" i="1">
                <a:latin typeface="Calibri"/>
                <a:cs typeface="Calibri"/>
              </a:rPr>
              <a:t> </a:t>
            </a:r>
            <a:r>
              <a:rPr dirty="0" sz="2750" spc="-10" i="1">
                <a:latin typeface="Calibri"/>
                <a:cs typeface="Calibri"/>
              </a:rPr>
              <a:t>supports </a:t>
            </a:r>
            <a:r>
              <a:rPr dirty="0" sz="2750" i="1">
                <a:latin typeface="Calibri"/>
                <a:cs typeface="Calibri"/>
              </a:rPr>
              <a:t>career-building</a:t>
            </a:r>
            <a:r>
              <a:rPr dirty="0" sz="2750" spc="180" i="1">
                <a:latin typeface="Calibri"/>
                <a:cs typeface="Calibri"/>
              </a:rPr>
              <a:t> </a:t>
            </a:r>
            <a:r>
              <a:rPr dirty="0" sz="2750" i="1">
                <a:latin typeface="Calibri"/>
                <a:cs typeface="Calibri"/>
              </a:rPr>
              <a:t>and</a:t>
            </a:r>
            <a:r>
              <a:rPr dirty="0" sz="2750" spc="170" i="1">
                <a:latin typeface="Calibri"/>
                <a:cs typeface="Calibri"/>
              </a:rPr>
              <a:t> </a:t>
            </a:r>
            <a:r>
              <a:rPr dirty="0" sz="2750" spc="-10" i="1">
                <a:latin typeface="Calibri"/>
                <a:cs typeface="Calibri"/>
              </a:rPr>
              <a:t>networking.</a:t>
            </a:r>
            <a:endParaRPr sz="2750">
              <a:latin typeface="Calibri"/>
              <a:cs typeface="Calibri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77250" y="0"/>
            <a:ext cx="3648075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447675" y="1847850"/>
            <a:ext cx="11749405" cy="5015230"/>
            <a:chOff x="447675" y="1847850"/>
            <a:chExt cx="11749405" cy="5015230"/>
          </a:xfrm>
        </p:grpSpPr>
        <p:sp>
          <p:nvSpPr>
            <p:cNvPr id="3" name="object 3" descr=""/>
            <p:cNvSpPr/>
            <p:nvPr/>
          </p:nvSpPr>
          <p:spPr>
            <a:xfrm>
              <a:off x="757237" y="2157475"/>
              <a:ext cx="11435080" cy="4700905"/>
            </a:xfrm>
            <a:custGeom>
              <a:avLst/>
              <a:gdLst/>
              <a:ahLst/>
              <a:cxnLst/>
              <a:rect l="l" t="t" r="r" b="b"/>
              <a:pathLst>
                <a:path w="11435080" h="4700905">
                  <a:moveTo>
                    <a:pt x="5029263" y="0"/>
                  </a:moveTo>
                  <a:lnTo>
                    <a:pt x="7066089" y="4700524"/>
                  </a:lnTo>
                </a:path>
                <a:path w="11435080" h="4700905">
                  <a:moveTo>
                    <a:pt x="11434762" y="1506202"/>
                  </a:moveTo>
                  <a:lnTo>
                    <a:pt x="0" y="4638146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447675" y="1847850"/>
              <a:ext cx="11744325" cy="4943475"/>
            </a:xfrm>
            <a:custGeom>
              <a:avLst/>
              <a:gdLst/>
              <a:ahLst/>
              <a:cxnLst/>
              <a:rect l="l" t="t" r="r" b="b"/>
              <a:pathLst>
                <a:path w="11744325" h="4943475">
                  <a:moveTo>
                    <a:pt x="11744325" y="0"/>
                  </a:moveTo>
                  <a:lnTo>
                    <a:pt x="7976997" y="0"/>
                  </a:lnTo>
                  <a:lnTo>
                    <a:pt x="0" y="4943472"/>
                  </a:lnTo>
                  <a:lnTo>
                    <a:pt x="11744325" y="4943472"/>
                  </a:lnTo>
                  <a:lnTo>
                    <a:pt x="11744325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 txBox="1"/>
          <p:nvPr/>
        </p:nvSpPr>
        <p:spPr>
          <a:xfrm>
            <a:off x="435292" y="1810638"/>
            <a:ext cx="11636375" cy="24999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b="1">
                <a:latin typeface="Calibri"/>
                <a:cs typeface="Calibri"/>
              </a:rPr>
              <a:t>Digital</a:t>
            </a:r>
            <a:r>
              <a:rPr dirty="0" sz="3200" spc="-95" b="1">
                <a:latin typeface="Calibri"/>
                <a:cs typeface="Calibri"/>
              </a:rPr>
              <a:t> </a:t>
            </a:r>
            <a:r>
              <a:rPr dirty="0" sz="3200" b="1">
                <a:latin typeface="Calibri"/>
                <a:cs typeface="Calibri"/>
              </a:rPr>
              <a:t>portfolio</a:t>
            </a:r>
            <a:r>
              <a:rPr dirty="0" sz="3200" spc="-114" b="1">
                <a:latin typeface="Calibri"/>
                <a:cs typeface="Calibri"/>
              </a:rPr>
              <a:t> </a:t>
            </a:r>
            <a:r>
              <a:rPr dirty="0" sz="3200" spc="-50" b="1">
                <a:latin typeface="Calibri"/>
                <a:cs typeface="Calibri"/>
              </a:rPr>
              <a:t>:</a:t>
            </a:r>
            <a:endParaRPr sz="3200">
              <a:latin typeface="Calibri"/>
              <a:cs typeface="Calibri"/>
            </a:endParaRPr>
          </a:p>
          <a:p>
            <a:pPr marL="12700" marR="5080" indent="1048385">
              <a:lnSpc>
                <a:spcPct val="101600"/>
              </a:lnSpc>
              <a:spcBef>
                <a:spcPts val="2190"/>
              </a:spcBef>
            </a:pPr>
            <a:r>
              <a:rPr dirty="0" sz="2750" i="1">
                <a:latin typeface="Calibri"/>
                <a:cs typeface="Calibri"/>
              </a:rPr>
              <a:t>A</a:t>
            </a:r>
            <a:r>
              <a:rPr dirty="0" sz="2750" spc="65" i="1">
                <a:latin typeface="Calibri"/>
                <a:cs typeface="Calibri"/>
              </a:rPr>
              <a:t> </a:t>
            </a:r>
            <a:r>
              <a:rPr dirty="0" sz="2750" i="1">
                <a:latin typeface="Calibri"/>
                <a:cs typeface="Calibri"/>
              </a:rPr>
              <a:t>digital</a:t>
            </a:r>
            <a:r>
              <a:rPr dirty="0" sz="2750" spc="65" i="1">
                <a:latin typeface="Calibri"/>
                <a:cs typeface="Calibri"/>
              </a:rPr>
              <a:t> </a:t>
            </a:r>
            <a:r>
              <a:rPr dirty="0" sz="2750" i="1">
                <a:latin typeface="Calibri"/>
                <a:cs typeface="Calibri"/>
              </a:rPr>
              <a:t>portfolio</a:t>
            </a:r>
            <a:r>
              <a:rPr dirty="0" sz="2750" spc="95" i="1">
                <a:latin typeface="Calibri"/>
                <a:cs typeface="Calibri"/>
              </a:rPr>
              <a:t> </a:t>
            </a:r>
            <a:r>
              <a:rPr dirty="0" sz="2750" i="1">
                <a:latin typeface="Calibri"/>
                <a:cs typeface="Calibri"/>
              </a:rPr>
              <a:t>is</a:t>
            </a:r>
            <a:r>
              <a:rPr dirty="0" sz="2750" spc="70" i="1">
                <a:latin typeface="Calibri"/>
                <a:cs typeface="Calibri"/>
              </a:rPr>
              <a:t> </a:t>
            </a:r>
            <a:r>
              <a:rPr dirty="0" sz="2750" i="1">
                <a:latin typeface="Calibri"/>
                <a:cs typeface="Calibri"/>
              </a:rPr>
              <a:t>an</a:t>
            </a:r>
            <a:r>
              <a:rPr dirty="0" sz="2750" spc="15" i="1">
                <a:latin typeface="Calibri"/>
                <a:cs typeface="Calibri"/>
              </a:rPr>
              <a:t> </a:t>
            </a:r>
            <a:r>
              <a:rPr dirty="0" sz="2750" i="1">
                <a:latin typeface="Calibri"/>
                <a:cs typeface="Calibri"/>
              </a:rPr>
              <a:t>online</a:t>
            </a:r>
            <a:r>
              <a:rPr dirty="0" sz="2750" spc="45" i="1">
                <a:latin typeface="Calibri"/>
                <a:cs typeface="Calibri"/>
              </a:rPr>
              <a:t> </a:t>
            </a:r>
            <a:r>
              <a:rPr dirty="0" sz="2750" i="1">
                <a:latin typeface="Calibri"/>
                <a:cs typeface="Calibri"/>
              </a:rPr>
              <a:t>collection</a:t>
            </a:r>
            <a:r>
              <a:rPr dirty="0" sz="2750" spc="100" i="1">
                <a:latin typeface="Calibri"/>
                <a:cs typeface="Calibri"/>
              </a:rPr>
              <a:t> </a:t>
            </a:r>
            <a:r>
              <a:rPr dirty="0" sz="2750" i="1">
                <a:latin typeface="Calibri"/>
                <a:cs typeface="Calibri"/>
              </a:rPr>
              <a:t>of</a:t>
            </a:r>
            <a:r>
              <a:rPr dirty="0" sz="2750" spc="80" i="1">
                <a:latin typeface="Calibri"/>
                <a:cs typeface="Calibri"/>
              </a:rPr>
              <a:t> </a:t>
            </a:r>
            <a:r>
              <a:rPr dirty="0" sz="2750" i="1">
                <a:latin typeface="Calibri"/>
                <a:cs typeface="Calibri"/>
              </a:rPr>
              <a:t>an</a:t>
            </a:r>
            <a:r>
              <a:rPr dirty="0" sz="2750" spc="95" i="1">
                <a:latin typeface="Calibri"/>
                <a:cs typeface="Calibri"/>
              </a:rPr>
              <a:t> </a:t>
            </a:r>
            <a:r>
              <a:rPr dirty="0" sz="2750" i="1">
                <a:latin typeface="Calibri"/>
                <a:cs typeface="Calibri"/>
              </a:rPr>
              <a:t>individual's</a:t>
            </a:r>
            <a:r>
              <a:rPr dirty="0" sz="2750" spc="65" i="1">
                <a:latin typeface="Calibri"/>
                <a:cs typeface="Calibri"/>
              </a:rPr>
              <a:t> </a:t>
            </a:r>
            <a:r>
              <a:rPr dirty="0" sz="2750" i="1">
                <a:latin typeface="Calibri"/>
                <a:cs typeface="Calibri"/>
              </a:rPr>
              <a:t>work,</a:t>
            </a:r>
            <a:r>
              <a:rPr dirty="0" sz="2750" spc="80" i="1">
                <a:latin typeface="Calibri"/>
                <a:cs typeface="Calibri"/>
              </a:rPr>
              <a:t> </a:t>
            </a:r>
            <a:r>
              <a:rPr dirty="0" sz="2750" spc="-10" i="1">
                <a:latin typeface="Calibri"/>
                <a:cs typeface="Calibri"/>
              </a:rPr>
              <a:t>skills, </a:t>
            </a:r>
            <a:r>
              <a:rPr dirty="0" sz="2750" i="1">
                <a:latin typeface="Calibri"/>
                <a:cs typeface="Calibri"/>
              </a:rPr>
              <a:t>achievements,</a:t>
            </a:r>
            <a:r>
              <a:rPr dirty="0" sz="2750" spc="30" i="1">
                <a:latin typeface="Calibri"/>
                <a:cs typeface="Calibri"/>
              </a:rPr>
              <a:t> </a:t>
            </a:r>
            <a:r>
              <a:rPr dirty="0" sz="2750" i="1">
                <a:latin typeface="Calibri"/>
                <a:cs typeface="Calibri"/>
              </a:rPr>
              <a:t>and</a:t>
            </a:r>
            <a:r>
              <a:rPr dirty="0" sz="2750" spc="45" i="1">
                <a:latin typeface="Calibri"/>
                <a:cs typeface="Calibri"/>
              </a:rPr>
              <a:t> </a:t>
            </a:r>
            <a:r>
              <a:rPr dirty="0" sz="2750" i="1">
                <a:latin typeface="Calibri"/>
                <a:cs typeface="Calibri"/>
              </a:rPr>
              <a:t>experiences.</a:t>
            </a:r>
            <a:r>
              <a:rPr dirty="0" sz="2750" spc="100" i="1">
                <a:latin typeface="Calibri"/>
                <a:cs typeface="Calibri"/>
              </a:rPr>
              <a:t> </a:t>
            </a:r>
            <a:r>
              <a:rPr dirty="0" sz="2750" i="1">
                <a:latin typeface="Calibri"/>
                <a:cs typeface="Calibri"/>
              </a:rPr>
              <a:t>It</a:t>
            </a:r>
            <a:r>
              <a:rPr dirty="0" sz="2750" spc="95" i="1">
                <a:latin typeface="Calibri"/>
                <a:cs typeface="Calibri"/>
              </a:rPr>
              <a:t> </a:t>
            </a:r>
            <a:r>
              <a:rPr dirty="0" sz="2750" i="1">
                <a:latin typeface="Calibri"/>
                <a:cs typeface="Calibri"/>
              </a:rPr>
              <a:t>serves</a:t>
            </a:r>
            <a:r>
              <a:rPr dirty="0" sz="2750" spc="95" i="1">
                <a:latin typeface="Calibri"/>
                <a:cs typeface="Calibri"/>
              </a:rPr>
              <a:t> </a:t>
            </a:r>
            <a:r>
              <a:rPr dirty="0" sz="2750" i="1">
                <a:latin typeface="Calibri"/>
                <a:cs typeface="Calibri"/>
              </a:rPr>
              <a:t>as</a:t>
            </a:r>
            <a:r>
              <a:rPr dirty="0" sz="2750" spc="90" i="1">
                <a:latin typeface="Calibri"/>
                <a:cs typeface="Calibri"/>
              </a:rPr>
              <a:t> </a:t>
            </a:r>
            <a:r>
              <a:rPr dirty="0" sz="2750" i="1">
                <a:latin typeface="Calibri"/>
                <a:cs typeface="Calibri"/>
              </a:rPr>
              <a:t>a</a:t>
            </a:r>
            <a:r>
              <a:rPr dirty="0" sz="2750" spc="130" i="1">
                <a:latin typeface="Calibri"/>
                <a:cs typeface="Calibri"/>
              </a:rPr>
              <a:t> </a:t>
            </a:r>
            <a:r>
              <a:rPr dirty="0" sz="2750" i="1">
                <a:latin typeface="Calibri"/>
                <a:cs typeface="Calibri"/>
              </a:rPr>
              <a:t>modern</a:t>
            </a:r>
            <a:r>
              <a:rPr dirty="0" sz="2750" spc="135" i="1">
                <a:latin typeface="Calibri"/>
                <a:cs typeface="Calibri"/>
              </a:rPr>
              <a:t> </a:t>
            </a:r>
            <a:r>
              <a:rPr dirty="0" sz="2750" i="1">
                <a:latin typeface="Calibri"/>
                <a:cs typeface="Calibri"/>
              </a:rPr>
              <a:t>resume</a:t>
            </a:r>
            <a:r>
              <a:rPr dirty="0" sz="2750" spc="75" i="1">
                <a:latin typeface="Calibri"/>
                <a:cs typeface="Calibri"/>
              </a:rPr>
              <a:t> </a:t>
            </a:r>
            <a:r>
              <a:rPr dirty="0" sz="2750" i="1">
                <a:latin typeface="Calibri"/>
                <a:cs typeface="Calibri"/>
              </a:rPr>
              <a:t>or</a:t>
            </a:r>
            <a:r>
              <a:rPr dirty="0" sz="2750" spc="150" i="1">
                <a:latin typeface="Calibri"/>
                <a:cs typeface="Calibri"/>
              </a:rPr>
              <a:t> </a:t>
            </a:r>
            <a:r>
              <a:rPr dirty="0" sz="2750" i="1">
                <a:latin typeface="Calibri"/>
                <a:cs typeface="Calibri"/>
              </a:rPr>
              <a:t>showcase,</a:t>
            </a:r>
            <a:r>
              <a:rPr dirty="0" sz="2750" spc="30" i="1">
                <a:latin typeface="Calibri"/>
                <a:cs typeface="Calibri"/>
              </a:rPr>
              <a:t> </a:t>
            </a:r>
            <a:r>
              <a:rPr dirty="0" sz="2750" spc="-10" i="1">
                <a:latin typeface="Calibri"/>
                <a:cs typeface="Calibri"/>
              </a:rPr>
              <a:t>often </a:t>
            </a:r>
            <a:r>
              <a:rPr dirty="0" sz="2750" i="1">
                <a:latin typeface="Calibri"/>
                <a:cs typeface="Calibri"/>
              </a:rPr>
              <a:t>used</a:t>
            </a:r>
            <a:r>
              <a:rPr dirty="0" sz="2750" spc="30" i="1">
                <a:latin typeface="Calibri"/>
                <a:cs typeface="Calibri"/>
              </a:rPr>
              <a:t> </a:t>
            </a:r>
            <a:r>
              <a:rPr dirty="0" sz="2750" i="1">
                <a:latin typeface="Calibri"/>
                <a:cs typeface="Calibri"/>
              </a:rPr>
              <a:t>by</a:t>
            </a:r>
            <a:r>
              <a:rPr dirty="0" sz="2750" spc="70" i="1">
                <a:latin typeface="Calibri"/>
                <a:cs typeface="Calibri"/>
              </a:rPr>
              <a:t> </a:t>
            </a:r>
            <a:r>
              <a:rPr dirty="0" sz="2750" i="1">
                <a:latin typeface="Calibri"/>
                <a:cs typeface="Calibri"/>
              </a:rPr>
              <a:t>students,</a:t>
            </a:r>
            <a:r>
              <a:rPr dirty="0" sz="2750" spc="105" i="1">
                <a:latin typeface="Calibri"/>
                <a:cs typeface="Calibri"/>
              </a:rPr>
              <a:t> </a:t>
            </a:r>
            <a:r>
              <a:rPr dirty="0" sz="2750" i="1">
                <a:latin typeface="Calibri"/>
                <a:cs typeface="Calibri"/>
              </a:rPr>
              <a:t>professionals,</a:t>
            </a:r>
            <a:r>
              <a:rPr dirty="0" sz="2750" spc="100" i="1">
                <a:latin typeface="Calibri"/>
                <a:cs typeface="Calibri"/>
              </a:rPr>
              <a:t> </a:t>
            </a:r>
            <a:r>
              <a:rPr dirty="0" sz="2750" i="1">
                <a:latin typeface="Calibri"/>
                <a:cs typeface="Calibri"/>
              </a:rPr>
              <a:t>and</a:t>
            </a:r>
            <a:r>
              <a:rPr dirty="0" sz="2750" spc="35" i="1">
                <a:latin typeface="Calibri"/>
                <a:cs typeface="Calibri"/>
              </a:rPr>
              <a:t> </a:t>
            </a:r>
            <a:r>
              <a:rPr dirty="0" sz="2750" i="1">
                <a:latin typeface="Calibri"/>
                <a:cs typeface="Calibri"/>
              </a:rPr>
              <a:t>creatives</a:t>
            </a:r>
            <a:r>
              <a:rPr dirty="0" sz="2750" spc="85" i="1">
                <a:latin typeface="Calibri"/>
                <a:cs typeface="Calibri"/>
              </a:rPr>
              <a:t> </a:t>
            </a:r>
            <a:r>
              <a:rPr dirty="0" sz="2750" i="1">
                <a:latin typeface="Calibri"/>
                <a:cs typeface="Calibri"/>
              </a:rPr>
              <a:t>to</a:t>
            </a:r>
            <a:r>
              <a:rPr dirty="0" sz="2750" spc="125" i="1">
                <a:latin typeface="Calibri"/>
                <a:cs typeface="Calibri"/>
              </a:rPr>
              <a:t> </a:t>
            </a:r>
            <a:r>
              <a:rPr dirty="0" sz="2750" i="1">
                <a:latin typeface="Calibri"/>
                <a:cs typeface="Calibri"/>
              </a:rPr>
              <a:t>highlight</a:t>
            </a:r>
            <a:r>
              <a:rPr dirty="0" sz="2750" spc="90" i="1">
                <a:latin typeface="Calibri"/>
                <a:cs typeface="Calibri"/>
              </a:rPr>
              <a:t> </a:t>
            </a:r>
            <a:r>
              <a:rPr dirty="0" sz="2750" i="1">
                <a:latin typeface="Calibri"/>
                <a:cs typeface="Calibri"/>
              </a:rPr>
              <a:t>their</a:t>
            </a:r>
            <a:r>
              <a:rPr dirty="0" sz="2750" spc="60" i="1">
                <a:latin typeface="Calibri"/>
                <a:cs typeface="Calibri"/>
              </a:rPr>
              <a:t> </a:t>
            </a:r>
            <a:r>
              <a:rPr dirty="0" sz="2750" i="1">
                <a:latin typeface="Calibri"/>
                <a:cs typeface="Calibri"/>
              </a:rPr>
              <a:t>capabilities</a:t>
            </a:r>
            <a:r>
              <a:rPr dirty="0" sz="2750" spc="85" i="1">
                <a:latin typeface="Calibri"/>
                <a:cs typeface="Calibri"/>
              </a:rPr>
              <a:t> </a:t>
            </a:r>
            <a:r>
              <a:rPr dirty="0" sz="2750" spc="-25" i="1">
                <a:latin typeface="Calibri"/>
                <a:cs typeface="Calibri"/>
              </a:rPr>
              <a:t>to </a:t>
            </a:r>
            <a:r>
              <a:rPr dirty="0" sz="2750" i="1">
                <a:latin typeface="Calibri"/>
                <a:cs typeface="Calibri"/>
              </a:rPr>
              <a:t>potential</a:t>
            </a:r>
            <a:r>
              <a:rPr dirty="0" sz="2750" spc="80" i="1">
                <a:latin typeface="Calibri"/>
                <a:cs typeface="Calibri"/>
              </a:rPr>
              <a:t> </a:t>
            </a:r>
            <a:r>
              <a:rPr dirty="0" sz="2750" i="1">
                <a:latin typeface="Calibri"/>
                <a:cs typeface="Calibri"/>
              </a:rPr>
              <a:t>employers,</a:t>
            </a:r>
            <a:r>
              <a:rPr dirty="0" sz="2750" spc="105" i="1">
                <a:latin typeface="Calibri"/>
                <a:cs typeface="Calibri"/>
              </a:rPr>
              <a:t> </a:t>
            </a:r>
            <a:r>
              <a:rPr dirty="0" sz="2750" i="1">
                <a:latin typeface="Calibri"/>
                <a:cs typeface="Calibri"/>
              </a:rPr>
              <a:t>collaborators,</a:t>
            </a:r>
            <a:r>
              <a:rPr dirty="0" sz="2750" spc="105" i="1">
                <a:latin typeface="Calibri"/>
                <a:cs typeface="Calibri"/>
              </a:rPr>
              <a:t> </a:t>
            </a:r>
            <a:r>
              <a:rPr dirty="0" sz="2750" i="1">
                <a:latin typeface="Calibri"/>
                <a:cs typeface="Calibri"/>
              </a:rPr>
              <a:t>or</a:t>
            </a:r>
            <a:r>
              <a:rPr dirty="0" sz="2750" spc="145" i="1">
                <a:latin typeface="Calibri"/>
                <a:cs typeface="Calibri"/>
              </a:rPr>
              <a:t> </a:t>
            </a:r>
            <a:r>
              <a:rPr dirty="0" sz="2750" spc="-10" i="1">
                <a:latin typeface="Calibri"/>
                <a:cs typeface="Calibri"/>
              </a:rPr>
              <a:t>clients.</a:t>
            </a:r>
            <a:endParaRPr sz="2750">
              <a:latin typeface="Calibri"/>
              <a:cs typeface="Calibri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0" y="180975"/>
            <a:ext cx="9810750" cy="6677025"/>
            <a:chOff x="0" y="180975"/>
            <a:chExt cx="9810750" cy="6677025"/>
          </a:xfrm>
        </p:grpSpPr>
        <p:sp>
          <p:nvSpPr>
            <p:cNvPr id="7" name="object 7" descr=""/>
            <p:cNvSpPr/>
            <p:nvPr/>
          </p:nvSpPr>
          <p:spPr>
            <a:xfrm>
              <a:off x="3371850" y="180975"/>
              <a:ext cx="6247765" cy="6677025"/>
            </a:xfrm>
            <a:custGeom>
              <a:avLst/>
              <a:gdLst/>
              <a:ahLst/>
              <a:cxnLst/>
              <a:rect l="l" t="t" r="r" b="b"/>
              <a:pathLst>
                <a:path w="6247765" h="6677025">
                  <a:moveTo>
                    <a:pt x="6247383" y="0"/>
                  </a:moveTo>
                  <a:lnTo>
                    <a:pt x="0" y="0"/>
                  </a:lnTo>
                  <a:lnTo>
                    <a:pt x="2867845" y="6677025"/>
                  </a:lnTo>
                  <a:lnTo>
                    <a:pt x="6247383" y="6677025"/>
                  </a:lnTo>
                  <a:lnTo>
                    <a:pt x="6247383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0" y="4010025"/>
              <a:ext cx="447675" cy="2847975"/>
            </a:xfrm>
            <a:custGeom>
              <a:avLst/>
              <a:gdLst/>
              <a:ahLst/>
              <a:cxnLst/>
              <a:rect l="l" t="t" r="r" b="b"/>
              <a:pathLst>
                <a:path w="447675" h="2847975">
                  <a:moveTo>
                    <a:pt x="0" y="0"/>
                  </a:moveTo>
                  <a:lnTo>
                    <a:pt x="0" y="2847975"/>
                  </a:lnTo>
                  <a:lnTo>
                    <a:pt x="447675" y="2847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9ED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6696075" y="1695450"/>
              <a:ext cx="314325" cy="323850"/>
            </a:xfrm>
            <a:custGeom>
              <a:avLst/>
              <a:gdLst/>
              <a:ahLst/>
              <a:cxnLst/>
              <a:rect l="l" t="t" r="r" b="b"/>
              <a:pathLst>
                <a:path w="314325" h="323850">
                  <a:moveTo>
                    <a:pt x="314325" y="0"/>
                  </a:moveTo>
                  <a:lnTo>
                    <a:pt x="0" y="0"/>
                  </a:lnTo>
                  <a:lnTo>
                    <a:pt x="0" y="323850"/>
                  </a:lnTo>
                  <a:lnTo>
                    <a:pt x="314325" y="323850"/>
                  </a:lnTo>
                  <a:lnTo>
                    <a:pt x="314325" y="0"/>
                  </a:lnTo>
                  <a:close/>
                </a:path>
              </a:pathLst>
            </a:custGeom>
            <a:solidFill>
              <a:srgbClr val="2C83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45427" rIns="0" bIns="0" rtlCol="0" vert="horz">
            <a:spAutoFit/>
          </a:bodyPr>
          <a:lstStyle/>
          <a:p>
            <a:pPr marL="4013200">
              <a:lnSpc>
                <a:spcPct val="100000"/>
              </a:lnSpc>
              <a:spcBef>
                <a:spcPts val="130"/>
              </a:spcBef>
            </a:pPr>
            <a:r>
              <a:rPr dirty="0" sz="4250"/>
              <a:t>PROJECT</a:t>
            </a:r>
            <a:r>
              <a:rPr dirty="0" sz="4250" spc="-185"/>
              <a:t> </a:t>
            </a:r>
            <a:r>
              <a:rPr dirty="0" sz="4250" spc="-10"/>
              <a:t>TITLE</a:t>
            </a:r>
            <a:endParaRPr sz="4250"/>
          </a:p>
        </p:txBody>
      </p:sp>
      <p:grpSp>
        <p:nvGrpSpPr>
          <p:cNvPr id="13" name="object 13" descr=""/>
          <p:cNvGrpSpPr/>
          <p:nvPr/>
        </p:nvGrpSpPr>
        <p:grpSpPr>
          <a:xfrm>
            <a:off x="152400" y="6410325"/>
            <a:ext cx="8039100" cy="447675"/>
            <a:chOff x="152400" y="6410325"/>
            <a:chExt cx="8039100" cy="447675"/>
          </a:xfrm>
        </p:grpSpPr>
        <p:pic>
          <p:nvPicPr>
            <p:cNvPr id="14" name="object 1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400" y="6829425"/>
              <a:ext cx="8039100" cy="28573"/>
            </a:xfrm>
            <a:prstGeom prst="rect">
              <a:avLst/>
            </a:prstGeom>
          </p:spPr>
        </p:pic>
      </p:grpSp>
      <p:sp>
        <p:nvSpPr>
          <p:cNvPr id="17" name="object 1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28573"/>
            <a:ext cx="12192000" cy="6829425"/>
          </a:xfrm>
          <a:custGeom>
            <a:avLst/>
            <a:gdLst/>
            <a:ahLst/>
            <a:cxnLst/>
            <a:rect l="l" t="t" r="r" b="b"/>
            <a:pathLst>
              <a:path w="12192000" h="6829425">
                <a:moveTo>
                  <a:pt x="12192000" y="0"/>
                </a:moveTo>
                <a:lnTo>
                  <a:pt x="0" y="0"/>
                </a:lnTo>
                <a:lnTo>
                  <a:pt x="0" y="6829426"/>
                </a:lnTo>
                <a:lnTo>
                  <a:pt x="12192000" y="6829426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7455055" y="0"/>
            <a:ext cx="4742180" cy="6863080"/>
            <a:chOff x="7455055" y="0"/>
            <a:chExt cx="4742180" cy="6863080"/>
          </a:xfrm>
        </p:grpSpPr>
        <p:sp>
          <p:nvSpPr>
            <p:cNvPr id="4" name="object 4" descr=""/>
            <p:cNvSpPr/>
            <p:nvPr/>
          </p:nvSpPr>
          <p:spPr>
            <a:xfrm>
              <a:off x="7459818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2" y="0"/>
                  </a:moveTo>
                  <a:lnTo>
                    <a:pt x="3135780" y="6843649"/>
                  </a:lnTo>
                </a:path>
                <a:path w="4732655" h="6844030">
                  <a:moveTo>
                    <a:pt x="4732181" y="3689307"/>
                  </a:moveTo>
                  <a:lnTo>
                    <a:pt x="0" y="6843649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740409" y="6472554"/>
            <a:ext cx="1790064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dirty="0" sz="1100" spc="15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dirty="0" sz="1100" spc="-95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2" y="6476"/>
                </a:lnTo>
                <a:lnTo>
                  <a:pt x="89661" y="24764"/>
                </a:lnTo>
                <a:lnTo>
                  <a:pt x="52958" y="52959"/>
                </a:lnTo>
                <a:lnTo>
                  <a:pt x="24765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8"/>
                </a:lnTo>
                <a:lnTo>
                  <a:pt x="24765" y="272288"/>
                </a:lnTo>
                <a:lnTo>
                  <a:pt x="52958" y="308990"/>
                </a:lnTo>
                <a:lnTo>
                  <a:pt x="89661" y="337185"/>
                </a:lnTo>
                <a:lnTo>
                  <a:pt x="132842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8" y="337185"/>
                </a:lnTo>
                <a:lnTo>
                  <a:pt x="308991" y="308990"/>
                </a:lnTo>
                <a:lnTo>
                  <a:pt x="337184" y="272288"/>
                </a:lnTo>
                <a:lnTo>
                  <a:pt x="355473" y="229108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1" y="52959"/>
                </a:lnTo>
                <a:lnTo>
                  <a:pt x="272288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5" name="object 15" descr=""/>
          <p:cNvGrpSpPr/>
          <p:nvPr/>
        </p:nvGrpSpPr>
        <p:grpSpPr>
          <a:xfrm>
            <a:off x="9582150" y="47623"/>
            <a:ext cx="2609850" cy="6810375"/>
            <a:chOff x="9582150" y="47623"/>
            <a:chExt cx="2609850" cy="6810375"/>
          </a:xfrm>
        </p:grpSpPr>
        <p:sp>
          <p:nvSpPr>
            <p:cNvPr id="16" name="object 16" descr=""/>
            <p:cNvSpPr/>
            <p:nvPr/>
          </p:nvSpPr>
          <p:spPr>
            <a:xfrm>
              <a:off x="11010900" y="5610224"/>
              <a:ext cx="647700" cy="647700"/>
            </a:xfrm>
            <a:custGeom>
              <a:avLst/>
              <a:gdLst/>
              <a:ahLst/>
              <a:cxnLst/>
              <a:rect l="l" t="t" r="r" b="b"/>
              <a:pathLst>
                <a:path w="647700" h="647700">
                  <a:moveTo>
                    <a:pt x="323850" y="0"/>
                  </a:moveTo>
                  <a:lnTo>
                    <a:pt x="275971" y="3505"/>
                  </a:lnTo>
                  <a:lnTo>
                    <a:pt x="230377" y="13715"/>
                  </a:lnTo>
                  <a:lnTo>
                    <a:pt x="187325" y="30099"/>
                  </a:lnTo>
                  <a:lnTo>
                    <a:pt x="147574" y="52171"/>
                  </a:lnTo>
                  <a:lnTo>
                    <a:pt x="111378" y="79438"/>
                  </a:lnTo>
                  <a:lnTo>
                    <a:pt x="79501" y="111378"/>
                  </a:lnTo>
                  <a:lnTo>
                    <a:pt x="52197" y="147510"/>
                  </a:lnTo>
                  <a:lnTo>
                    <a:pt x="30099" y="187325"/>
                  </a:lnTo>
                  <a:lnTo>
                    <a:pt x="13716" y="230314"/>
                  </a:lnTo>
                  <a:lnTo>
                    <a:pt x="3555" y="275996"/>
                  </a:lnTo>
                  <a:lnTo>
                    <a:pt x="0" y="323850"/>
                  </a:lnTo>
                  <a:lnTo>
                    <a:pt x="3555" y="371703"/>
                  </a:lnTo>
                  <a:lnTo>
                    <a:pt x="13716" y="417385"/>
                  </a:lnTo>
                  <a:lnTo>
                    <a:pt x="30099" y="460375"/>
                  </a:lnTo>
                  <a:lnTo>
                    <a:pt x="52197" y="500189"/>
                  </a:lnTo>
                  <a:lnTo>
                    <a:pt x="79501" y="536321"/>
                  </a:lnTo>
                  <a:lnTo>
                    <a:pt x="111378" y="568261"/>
                  </a:lnTo>
                  <a:lnTo>
                    <a:pt x="147574" y="595528"/>
                  </a:lnTo>
                  <a:lnTo>
                    <a:pt x="187325" y="617601"/>
                  </a:lnTo>
                  <a:lnTo>
                    <a:pt x="230377" y="633984"/>
                  </a:lnTo>
                  <a:lnTo>
                    <a:pt x="275971" y="644182"/>
                  </a:lnTo>
                  <a:lnTo>
                    <a:pt x="323850" y="647700"/>
                  </a:lnTo>
                  <a:lnTo>
                    <a:pt x="371728" y="644182"/>
                  </a:lnTo>
                  <a:lnTo>
                    <a:pt x="417322" y="633984"/>
                  </a:lnTo>
                  <a:lnTo>
                    <a:pt x="460375" y="617601"/>
                  </a:lnTo>
                  <a:lnTo>
                    <a:pt x="500125" y="595528"/>
                  </a:lnTo>
                  <a:lnTo>
                    <a:pt x="536321" y="568261"/>
                  </a:lnTo>
                  <a:lnTo>
                    <a:pt x="568198" y="536321"/>
                  </a:lnTo>
                  <a:lnTo>
                    <a:pt x="595502" y="500189"/>
                  </a:lnTo>
                  <a:lnTo>
                    <a:pt x="617601" y="460375"/>
                  </a:lnTo>
                  <a:lnTo>
                    <a:pt x="633983" y="417385"/>
                  </a:lnTo>
                  <a:lnTo>
                    <a:pt x="644144" y="371703"/>
                  </a:lnTo>
                  <a:lnTo>
                    <a:pt x="647700" y="323850"/>
                  </a:lnTo>
                  <a:lnTo>
                    <a:pt x="644144" y="275996"/>
                  </a:lnTo>
                  <a:lnTo>
                    <a:pt x="633983" y="230314"/>
                  </a:lnTo>
                  <a:lnTo>
                    <a:pt x="617601" y="187325"/>
                  </a:lnTo>
                  <a:lnTo>
                    <a:pt x="595502" y="147510"/>
                  </a:lnTo>
                  <a:lnTo>
                    <a:pt x="568198" y="111378"/>
                  </a:lnTo>
                  <a:lnTo>
                    <a:pt x="536321" y="79438"/>
                  </a:lnTo>
                  <a:lnTo>
                    <a:pt x="500125" y="52171"/>
                  </a:lnTo>
                  <a:lnTo>
                    <a:pt x="460375" y="30099"/>
                  </a:lnTo>
                  <a:lnTo>
                    <a:pt x="417322" y="13715"/>
                  </a:lnTo>
                  <a:lnTo>
                    <a:pt x="371728" y="3505"/>
                  </a:lnTo>
                  <a:lnTo>
                    <a:pt x="323850" y="0"/>
                  </a:lnTo>
                  <a:close/>
                </a:path>
              </a:pathLst>
            </a:custGeom>
            <a:solidFill>
              <a:srgbClr val="2C83C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87050" y="6134099"/>
              <a:ext cx="247650" cy="247650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29850" y="5934074"/>
              <a:ext cx="1962150" cy="666750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82150" y="47623"/>
              <a:ext cx="2609850" cy="6810374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98704" rIns="0" bIns="0" rtlCol="0" vert="horz">
            <a:spAutoFit/>
          </a:bodyPr>
          <a:lstStyle/>
          <a:p>
            <a:pPr marL="3039745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AGENDA</a:t>
            </a:r>
          </a:p>
        </p:txBody>
      </p:sp>
      <p:sp>
        <p:nvSpPr>
          <p:cNvPr id="21" name="object 21" descr=""/>
          <p:cNvSpPr txBox="1"/>
          <p:nvPr/>
        </p:nvSpPr>
        <p:spPr>
          <a:xfrm>
            <a:off x="11387455" y="6466840"/>
            <a:ext cx="100965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-50">
                <a:solidFill>
                  <a:srgbClr val="2C926B"/>
                </a:solidFill>
                <a:latin typeface="Trebuchet MS"/>
                <a:cs typeface="Trebuchet MS"/>
              </a:rPr>
              <a:t>3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3141979" y="2193924"/>
            <a:ext cx="4281805" cy="429323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78765" indent="-266065">
              <a:lnSpc>
                <a:spcPct val="100000"/>
              </a:lnSpc>
              <a:spcBef>
                <a:spcPts val="130"/>
              </a:spcBef>
              <a:buSzPct val="96363"/>
              <a:buAutoNum type="arabicPeriod"/>
              <a:tabLst>
                <a:tab pos="278765" algn="l"/>
              </a:tabLst>
            </a:pPr>
            <a:r>
              <a:rPr dirty="0" sz="2750" i="1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dirty="0" sz="2750" spc="-10" i="1">
                <a:solidFill>
                  <a:srgbClr val="0D0D0D"/>
                </a:solidFill>
                <a:latin typeface="Times New Roman"/>
                <a:cs typeface="Times New Roman"/>
              </a:rPr>
              <a:t> Statement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dirty="0" sz="2750" i="1">
                <a:solidFill>
                  <a:srgbClr val="0D0D0D"/>
                </a:solidFill>
                <a:latin typeface="Times New Roman"/>
                <a:cs typeface="Times New Roman"/>
              </a:rPr>
              <a:t>Project </a:t>
            </a:r>
            <a:r>
              <a:rPr dirty="0" sz="2750" spc="-10" i="1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8765" algn="l"/>
              </a:tabLst>
            </a:pPr>
            <a:r>
              <a:rPr dirty="0" sz="2750" i="1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dirty="0" sz="2750" spc="110" i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20" i="1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dirty="0" sz="2750" i="1">
                <a:solidFill>
                  <a:srgbClr val="0D0D0D"/>
                </a:solidFill>
                <a:latin typeface="Times New Roman"/>
                <a:cs typeface="Times New Roman"/>
              </a:rPr>
              <a:t>Tools</a:t>
            </a:r>
            <a:r>
              <a:rPr dirty="0" sz="2750" spc="-55" i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i="1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750" spc="-55" i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 i="1">
                <a:solidFill>
                  <a:srgbClr val="0D0D0D"/>
                </a:solidFill>
                <a:latin typeface="Times New Roman"/>
                <a:cs typeface="Times New Roman"/>
              </a:rPr>
              <a:t>Technologies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dirty="0" sz="2750" i="1">
                <a:solidFill>
                  <a:srgbClr val="0D0D0D"/>
                </a:solidFill>
                <a:latin typeface="Times New Roman"/>
                <a:cs typeface="Times New Roman"/>
              </a:rPr>
              <a:t>Portfolio</a:t>
            </a:r>
            <a:r>
              <a:rPr dirty="0" sz="2750" spc="90" i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i="1">
                <a:solidFill>
                  <a:srgbClr val="0D0D0D"/>
                </a:solidFill>
                <a:latin typeface="Times New Roman"/>
                <a:cs typeface="Times New Roman"/>
              </a:rPr>
              <a:t>design</a:t>
            </a:r>
            <a:r>
              <a:rPr dirty="0" sz="2750" spc="100" i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i="1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750" spc="100" i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 i="1">
                <a:solidFill>
                  <a:srgbClr val="0D0D0D"/>
                </a:solidFill>
                <a:latin typeface="Times New Roman"/>
                <a:cs typeface="Times New Roman"/>
              </a:rPr>
              <a:t>Layout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75"/>
              </a:spcBef>
              <a:buSzPct val="96363"/>
              <a:buAutoNum type="arabicPeriod"/>
              <a:tabLst>
                <a:tab pos="278765" algn="l"/>
              </a:tabLst>
            </a:pPr>
            <a:r>
              <a:rPr dirty="0" sz="2750" i="1">
                <a:solidFill>
                  <a:srgbClr val="0D0D0D"/>
                </a:solidFill>
                <a:latin typeface="Times New Roman"/>
                <a:cs typeface="Times New Roman"/>
              </a:rPr>
              <a:t>Features</a:t>
            </a:r>
            <a:r>
              <a:rPr dirty="0" sz="2750" spc="-5" i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i="1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750" spc="75" i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 i="1">
                <a:solidFill>
                  <a:srgbClr val="0D0D0D"/>
                </a:solidFill>
                <a:latin typeface="Times New Roman"/>
                <a:cs typeface="Times New Roman"/>
              </a:rPr>
              <a:t>Functionality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dirty="0" sz="2750" i="1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dirty="0" sz="2750" spc="70" i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i="1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750" spc="100" i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 i="1">
                <a:solidFill>
                  <a:srgbClr val="0D0D0D"/>
                </a:solidFill>
                <a:latin typeface="Times New Roman"/>
                <a:cs typeface="Times New Roman"/>
              </a:rPr>
              <a:t>Screenshots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8765" algn="l"/>
              </a:tabLst>
            </a:pPr>
            <a:r>
              <a:rPr dirty="0" sz="2750" spc="-10" i="1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2750">
              <a:latin typeface="Times New Roman"/>
              <a:cs typeface="Times New Roman"/>
            </a:endParaRPr>
          </a:p>
          <a:p>
            <a:pPr marL="12700" marR="2284095" indent="266065">
              <a:lnSpc>
                <a:spcPct val="102400"/>
              </a:lnSpc>
              <a:buSzPct val="96363"/>
              <a:buAutoNum type="arabicPeriod"/>
              <a:tabLst>
                <a:tab pos="278765" algn="l"/>
              </a:tabLst>
            </a:pPr>
            <a:r>
              <a:rPr dirty="0" sz="2750" i="1">
                <a:solidFill>
                  <a:srgbClr val="0D0D0D"/>
                </a:solidFill>
                <a:latin typeface="Times New Roman"/>
                <a:cs typeface="Times New Roman"/>
              </a:rPr>
              <a:t>Github</a:t>
            </a:r>
            <a:r>
              <a:rPr dirty="0" sz="2750" spc="135" i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20" i="1">
                <a:solidFill>
                  <a:srgbClr val="0D0D0D"/>
                </a:solidFill>
                <a:latin typeface="Times New Roman"/>
                <a:cs typeface="Times New Roman"/>
              </a:rPr>
              <a:t>Link </a:t>
            </a:r>
            <a:r>
              <a:rPr dirty="0" sz="2750" spc="-10" i="1">
                <a:latin typeface="Times New Roman"/>
                <a:cs typeface="Times New Roman"/>
              </a:rPr>
              <a:t>Problem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0852022" y="5306186"/>
            <a:ext cx="657225" cy="908050"/>
          </a:xfrm>
          <a:custGeom>
            <a:avLst/>
            <a:gdLst/>
            <a:ahLst/>
            <a:cxnLst/>
            <a:rect l="l" t="t" r="r" b="b"/>
            <a:pathLst>
              <a:path w="657225" h="908050">
                <a:moveTo>
                  <a:pt x="401827" y="0"/>
                </a:moveTo>
                <a:lnTo>
                  <a:pt x="0" y="132334"/>
                </a:lnTo>
                <a:lnTo>
                  <a:pt x="255143" y="907719"/>
                </a:lnTo>
                <a:lnTo>
                  <a:pt x="657098" y="775449"/>
                </a:lnTo>
                <a:lnTo>
                  <a:pt x="40182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8298942" y="914146"/>
            <a:ext cx="3893185" cy="5944235"/>
            <a:chOff x="8298942" y="914146"/>
            <a:chExt cx="3893185" cy="5944235"/>
          </a:xfrm>
        </p:grpSpPr>
        <p:sp>
          <p:nvSpPr>
            <p:cNvPr id="4" name="object 4" descr=""/>
            <p:cNvSpPr/>
            <p:nvPr/>
          </p:nvSpPr>
          <p:spPr>
            <a:xfrm>
              <a:off x="11149711" y="6290779"/>
              <a:ext cx="260350" cy="359410"/>
            </a:xfrm>
            <a:custGeom>
              <a:avLst/>
              <a:gdLst/>
              <a:ahLst/>
              <a:cxnLst/>
              <a:rect l="l" t="t" r="r" b="b"/>
              <a:pathLst>
                <a:path w="260350" h="359409">
                  <a:moveTo>
                    <a:pt x="159131" y="0"/>
                  </a:moveTo>
                  <a:lnTo>
                    <a:pt x="0" y="52362"/>
                  </a:lnTo>
                  <a:lnTo>
                    <a:pt x="100965" y="359283"/>
                  </a:lnTo>
                  <a:lnTo>
                    <a:pt x="260096" y="306933"/>
                  </a:lnTo>
                  <a:lnTo>
                    <a:pt x="159131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98942" y="914146"/>
              <a:ext cx="3893057" cy="5943853"/>
            </a:xfrm>
            <a:prstGeom prst="rect">
              <a:avLst/>
            </a:prstGeom>
          </p:spPr>
        </p:pic>
      </p:grpSp>
      <p:sp>
        <p:nvSpPr>
          <p:cNvPr id="6" name="object 6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11654" y="387985"/>
            <a:ext cx="5634355" cy="6781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9865" algn="l"/>
              </a:tabLst>
            </a:pPr>
            <a:r>
              <a:rPr dirty="0" sz="4250" spc="-10"/>
              <a:t>PROBLEM</a:t>
            </a:r>
            <a:r>
              <a:rPr dirty="0" sz="4250"/>
              <a:t>	</a:t>
            </a:r>
            <a:r>
              <a:rPr dirty="0" sz="4250" spc="-80"/>
              <a:t>STATEMENT</a:t>
            </a:r>
            <a:endParaRPr sz="4250"/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38150" rIns="0" bIns="0" rtlCol="0" vert="horz">
            <a:spAutoFit/>
          </a:bodyPr>
          <a:lstStyle/>
          <a:p>
            <a:pPr marL="1094740" marR="5080">
              <a:lnSpc>
                <a:spcPct val="101699"/>
              </a:lnSpc>
              <a:spcBef>
                <a:spcPts val="70"/>
              </a:spcBef>
            </a:pPr>
            <a:r>
              <a:rPr dirty="0"/>
              <a:t>Explain</a:t>
            </a:r>
            <a:r>
              <a:rPr dirty="0" spc="25"/>
              <a:t> </a:t>
            </a:r>
            <a:r>
              <a:rPr dirty="0"/>
              <a:t>why</a:t>
            </a:r>
            <a:r>
              <a:rPr dirty="0" spc="145"/>
              <a:t> </a:t>
            </a:r>
            <a:r>
              <a:rPr dirty="0"/>
              <a:t>creating</a:t>
            </a:r>
            <a:r>
              <a:rPr dirty="0" spc="105"/>
              <a:t> </a:t>
            </a:r>
            <a:r>
              <a:rPr dirty="0"/>
              <a:t>a</a:t>
            </a:r>
            <a:r>
              <a:rPr dirty="0" spc="25"/>
              <a:t> </a:t>
            </a:r>
            <a:r>
              <a:rPr dirty="0"/>
              <a:t>portfolio</a:t>
            </a:r>
            <a:r>
              <a:rPr dirty="0" spc="105"/>
              <a:t> </a:t>
            </a:r>
            <a:r>
              <a:rPr dirty="0"/>
              <a:t>is</a:t>
            </a:r>
            <a:r>
              <a:rPr dirty="0" spc="80"/>
              <a:t> </a:t>
            </a:r>
            <a:r>
              <a:rPr dirty="0" spc="-10"/>
              <a:t>important. </a:t>
            </a:r>
            <a:r>
              <a:rPr dirty="0"/>
              <a:t>Mention</a:t>
            </a:r>
            <a:r>
              <a:rPr dirty="0" spc="80"/>
              <a:t> </a:t>
            </a:r>
            <a:r>
              <a:rPr dirty="0"/>
              <a:t>challenges</a:t>
            </a:r>
            <a:r>
              <a:rPr dirty="0" spc="130"/>
              <a:t> </a:t>
            </a:r>
            <a:r>
              <a:rPr dirty="0"/>
              <a:t>faced</a:t>
            </a:r>
            <a:r>
              <a:rPr dirty="0" spc="160"/>
              <a:t> </a:t>
            </a:r>
            <a:r>
              <a:rPr dirty="0"/>
              <a:t>by</a:t>
            </a:r>
            <a:r>
              <a:rPr dirty="0" spc="110"/>
              <a:t> </a:t>
            </a:r>
            <a:r>
              <a:rPr dirty="0"/>
              <a:t>individuals</a:t>
            </a:r>
            <a:r>
              <a:rPr dirty="0" spc="130"/>
              <a:t> </a:t>
            </a:r>
            <a:r>
              <a:rPr dirty="0" spc="-25"/>
              <a:t>in </a:t>
            </a:r>
            <a:r>
              <a:rPr dirty="0"/>
              <a:t>showcasing</a:t>
            </a:r>
            <a:r>
              <a:rPr dirty="0" spc="130"/>
              <a:t> </a:t>
            </a:r>
            <a:r>
              <a:rPr dirty="0"/>
              <a:t>their</a:t>
            </a:r>
            <a:r>
              <a:rPr dirty="0" spc="80"/>
              <a:t> </a:t>
            </a:r>
            <a:r>
              <a:rPr dirty="0"/>
              <a:t>skills</a:t>
            </a:r>
            <a:r>
              <a:rPr dirty="0" spc="105"/>
              <a:t> </a:t>
            </a:r>
            <a:r>
              <a:rPr dirty="0"/>
              <a:t>and</a:t>
            </a:r>
            <a:r>
              <a:rPr dirty="0" spc="125"/>
              <a:t> </a:t>
            </a:r>
            <a:r>
              <a:rPr dirty="0"/>
              <a:t>connecting</a:t>
            </a:r>
            <a:r>
              <a:rPr dirty="0" spc="130"/>
              <a:t> </a:t>
            </a:r>
            <a:r>
              <a:rPr dirty="0" spc="-20"/>
              <a:t>with </a:t>
            </a:r>
            <a:r>
              <a:rPr dirty="0" spc="-10"/>
              <a:t>professionals.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4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172575" y="4657725"/>
            <a:ext cx="457200" cy="752475"/>
          </a:xfrm>
          <a:custGeom>
            <a:avLst/>
            <a:gdLst/>
            <a:ahLst/>
            <a:cxnLst/>
            <a:rect l="l" t="t" r="r" b="b"/>
            <a:pathLst>
              <a:path w="457200" h="752475">
                <a:moveTo>
                  <a:pt x="457200" y="0"/>
                </a:moveTo>
                <a:lnTo>
                  <a:pt x="0" y="0"/>
                </a:lnTo>
                <a:lnTo>
                  <a:pt x="0" y="752475"/>
                </a:lnTo>
                <a:lnTo>
                  <a:pt x="457200" y="752475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8477250" y="190500"/>
            <a:ext cx="3533775" cy="6267450"/>
            <a:chOff x="8477250" y="190500"/>
            <a:chExt cx="3533775" cy="6267450"/>
          </a:xfrm>
        </p:grpSpPr>
        <p:sp>
          <p:nvSpPr>
            <p:cNvPr id="4" name="object 4" descr=""/>
            <p:cNvSpPr/>
            <p:nvPr/>
          </p:nvSpPr>
          <p:spPr>
            <a:xfrm>
              <a:off x="9172575" y="5534025"/>
              <a:ext cx="180975" cy="295275"/>
            </a:xfrm>
            <a:custGeom>
              <a:avLst/>
              <a:gdLst/>
              <a:ahLst/>
              <a:cxnLst/>
              <a:rect l="l" t="t" r="r" b="b"/>
              <a:pathLst>
                <a:path w="180975" h="295275">
                  <a:moveTo>
                    <a:pt x="180975" y="0"/>
                  </a:moveTo>
                  <a:lnTo>
                    <a:pt x="0" y="0"/>
                  </a:lnTo>
                  <a:lnTo>
                    <a:pt x="0" y="295275"/>
                  </a:lnTo>
                  <a:lnTo>
                    <a:pt x="180975" y="2952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77250" y="190500"/>
              <a:ext cx="3533775" cy="6267450"/>
            </a:xfrm>
            <a:prstGeom prst="rect">
              <a:avLst/>
            </a:prstGeom>
          </p:spPr>
        </p:pic>
      </p:grpSp>
      <p:sp>
        <p:nvSpPr>
          <p:cNvPr id="6" name="object 6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73579" y="566102"/>
            <a:ext cx="5264785" cy="6781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4140" algn="l"/>
              </a:tabLst>
            </a:pPr>
            <a:r>
              <a:rPr dirty="0" sz="4250" spc="-10"/>
              <a:t>PROJECT</a:t>
            </a:r>
            <a:r>
              <a:rPr dirty="0" sz="4250"/>
              <a:t>	</a:t>
            </a:r>
            <a:r>
              <a:rPr dirty="0" sz="4250" spc="-10"/>
              <a:t>OVERVIEW</a:t>
            </a:r>
            <a:endParaRPr sz="4250"/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2187829" y="2816224"/>
            <a:ext cx="4986655" cy="215709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65"/>
              </a:spcBef>
              <a:tabLst>
                <a:tab pos="991235" algn="l"/>
              </a:tabLst>
            </a:pPr>
            <a:r>
              <a:rPr dirty="0" sz="2750" spc="-10" i="1">
                <a:latin typeface="Calibri"/>
                <a:cs typeface="Calibri"/>
              </a:rPr>
              <a:t>Given</a:t>
            </a:r>
            <a:r>
              <a:rPr dirty="0" sz="2750" i="1">
                <a:latin typeface="Calibri"/>
                <a:cs typeface="Calibri"/>
              </a:rPr>
              <a:t>	a</a:t>
            </a:r>
            <a:r>
              <a:rPr dirty="0" sz="2750" spc="80" i="1">
                <a:latin typeface="Calibri"/>
                <a:cs typeface="Calibri"/>
              </a:rPr>
              <a:t> </a:t>
            </a:r>
            <a:r>
              <a:rPr dirty="0" sz="2750" i="1">
                <a:latin typeface="Calibri"/>
                <a:cs typeface="Calibri"/>
              </a:rPr>
              <a:t>brief</a:t>
            </a:r>
            <a:r>
              <a:rPr dirty="0" sz="2750" spc="70" i="1">
                <a:latin typeface="Calibri"/>
                <a:cs typeface="Calibri"/>
              </a:rPr>
              <a:t> </a:t>
            </a:r>
            <a:r>
              <a:rPr dirty="0" sz="2750" i="1">
                <a:latin typeface="Calibri"/>
                <a:cs typeface="Calibri"/>
              </a:rPr>
              <a:t>description</a:t>
            </a:r>
            <a:r>
              <a:rPr dirty="0" sz="2750" spc="100" i="1">
                <a:latin typeface="Calibri"/>
                <a:cs typeface="Calibri"/>
              </a:rPr>
              <a:t> </a:t>
            </a:r>
            <a:r>
              <a:rPr dirty="0" sz="2750" i="1">
                <a:latin typeface="Calibri"/>
                <a:cs typeface="Calibri"/>
              </a:rPr>
              <a:t>of</a:t>
            </a:r>
            <a:r>
              <a:rPr dirty="0" sz="2750" spc="70" i="1">
                <a:latin typeface="Calibri"/>
                <a:cs typeface="Calibri"/>
              </a:rPr>
              <a:t> </a:t>
            </a:r>
            <a:r>
              <a:rPr dirty="0" sz="2750" spc="-20" i="1">
                <a:latin typeface="Calibri"/>
                <a:cs typeface="Calibri"/>
              </a:rPr>
              <a:t>your </a:t>
            </a:r>
            <a:r>
              <a:rPr dirty="0" sz="2750" i="1">
                <a:latin typeface="Calibri"/>
                <a:cs typeface="Calibri"/>
              </a:rPr>
              <a:t>portfolio</a:t>
            </a:r>
            <a:r>
              <a:rPr dirty="0" sz="2750" spc="85" i="1">
                <a:latin typeface="Calibri"/>
                <a:cs typeface="Calibri"/>
              </a:rPr>
              <a:t> </a:t>
            </a:r>
            <a:r>
              <a:rPr dirty="0" sz="2750" i="1">
                <a:latin typeface="Calibri"/>
                <a:cs typeface="Calibri"/>
              </a:rPr>
              <a:t>project.</a:t>
            </a:r>
            <a:r>
              <a:rPr dirty="0" sz="2750" spc="150" i="1">
                <a:latin typeface="Calibri"/>
                <a:cs typeface="Calibri"/>
              </a:rPr>
              <a:t> </a:t>
            </a:r>
            <a:r>
              <a:rPr dirty="0" sz="2750" i="1">
                <a:latin typeface="Calibri"/>
                <a:cs typeface="Calibri"/>
              </a:rPr>
              <a:t>Highlight</a:t>
            </a:r>
            <a:r>
              <a:rPr dirty="0" sz="2750" spc="135" i="1">
                <a:latin typeface="Calibri"/>
                <a:cs typeface="Calibri"/>
              </a:rPr>
              <a:t> </a:t>
            </a:r>
            <a:r>
              <a:rPr dirty="0" sz="2750" spc="-25" i="1">
                <a:latin typeface="Calibri"/>
                <a:cs typeface="Calibri"/>
              </a:rPr>
              <a:t>its </a:t>
            </a:r>
            <a:r>
              <a:rPr dirty="0" sz="2750" i="1">
                <a:latin typeface="Calibri"/>
                <a:cs typeface="Calibri"/>
              </a:rPr>
              <a:t>purpose</a:t>
            </a:r>
            <a:r>
              <a:rPr dirty="0" sz="2750" spc="95" i="1">
                <a:latin typeface="Calibri"/>
                <a:cs typeface="Calibri"/>
              </a:rPr>
              <a:t> </a:t>
            </a:r>
            <a:r>
              <a:rPr dirty="0" sz="2750" i="1">
                <a:latin typeface="Calibri"/>
                <a:cs typeface="Calibri"/>
              </a:rPr>
              <a:t>(e.g.,</a:t>
            </a:r>
            <a:r>
              <a:rPr dirty="0" sz="2750" spc="135" i="1">
                <a:latin typeface="Calibri"/>
                <a:cs typeface="Calibri"/>
              </a:rPr>
              <a:t> </a:t>
            </a:r>
            <a:r>
              <a:rPr dirty="0" sz="2750" spc="-10" i="1">
                <a:latin typeface="Calibri"/>
                <a:cs typeface="Calibri"/>
              </a:rPr>
              <a:t>showcasing </a:t>
            </a:r>
            <a:r>
              <a:rPr dirty="0" sz="2750" i="1">
                <a:latin typeface="Calibri"/>
                <a:cs typeface="Calibri"/>
              </a:rPr>
              <a:t>education,</a:t>
            </a:r>
            <a:r>
              <a:rPr dirty="0" sz="2750" spc="90" i="1">
                <a:latin typeface="Calibri"/>
                <a:cs typeface="Calibri"/>
              </a:rPr>
              <a:t> </a:t>
            </a:r>
            <a:r>
              <a:rPr dirty="0" sz="2750" i="1">
                <a:latin typeface="Calibri"/>
                <a:cs typeface="Calibri"/>
              </a:rPr>
              <a:t>skills,</a:t>
            </a:r>
            <a:r>
              <a:rPr dirty="0" sz="2750" spc="110" i="1">
                <a:latin typeface="Calibri"/>
                <a:cs typeface="Calibri"/>
              </a:rPr>
              <a:t> </a:t>
            </a:r>
            <a:r>
              <a:rPr dirty="0" sz="2750" i="1">
                <a:latin typeface="Calibri"/>
                <a:cs typeface="Calibri"/>
              </a:rPr>
              <a:t>and</a:t>
            </a:r>
            <a:r>
              <a:rPr dirty="0" sz="2750" spc="110" i="1">
                <a:latin typeface="Calibri"/>
                <a:cs typeface="Calibri"/>
              </a:rPr>
              <a:t> </a:t>
            </a:r>
            <a:r>
              <a:rPr dirty="0" sz="2750" i="1">
                <a:latin typeface="Calibri"/>
                <a:cs typeface="Calibri"/>
              </a:rPr>
              <a:t>projects)</a:t>
            </a:r>
            <a:r>
              <a:rPr dirty="0" sz="2750" spc="30" i="1">
                <a:latin typeface="Calibri"/>
                <a:cs typeface="Calibri"/>
              </a:rPr>
              <a:t> </a:t>
            </a:r>
            <a:r>
              <a:rPr dirty="0" sz="2750" spc="-25" i="1">
                <a:latin typeface="Calibri"/>
                <a:cs typeface="Calibri"/>
              </a:rPr>
              <a:t>and </a:t>
            </a:r>
            <a:r>
              <a:rPr dirty="0" sz="2750" i="1">
                <a:latin typeface="Calibri"/>
                <a:cs typeface="Calibri"/>
              </a:rPr>
              <a:t>its</a:t>
            </a:r>
            <a:r>
              <a:rPr dirty="0" sz="2750" spc="15" i="1">
                <a:latin typeface="Calibri"/>
                <a:cs typeface="Calibri"/>
              </a:rPr>
              <a:t> </a:t>
            </a:r>
            <a:r>
              <a:rPr dirty="0" sz="2750" spc="-10" i="1">
                <a:latin typeface="Calibri"/>
                <a:cs typeface="Calibri"/>
              </a:rPr>
              <a:t>impact.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4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72477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u="none" sz="3200" spc="-10"/>
              <a:t>WHO</a:t>
            </a:r>
            <a:r>
              <a:rPr dirty="0" u="none" sz="3200" spc="-235"/>
              <a:t> </a:t>
            </a:r>
            <a:r>
              <a:rPr dirty="0" u="none" sz="3200"/>
              <a:t>ARE</a:t>
            </a:r>
            <a:r>
              <a:rPr dirty="0" u="none" sz="3200" spc="-85"/>
              <a:t> </a:t>
            </a:r>
            <a:r>
              <a:rPr dirty="0" u="none" sz="3200"/>
              <a:t>THE</a:t>
            </a:r>
            <a:r>
              <a:rPr dirty="0" u="none" sz="3200" spc="-65"/>
              <a:t> </a:t>
            </a:r>
            <a:r>
              <a:rPr dirty="0" u="none" sz="3200"/>
              <a:t>END</a:t>
            </a:r>
            <a:r>
              <a:rPr dirty="0" u="none" sz="3200" spc="-70"/>
              <a:t> </a:t>
            </a:r>
            <a:r>
              <a:rPr dirty="0" u="none" sz="3200" spc="-10"/>
              <a:t>USERS?</a:t>
            </a:r>
            <a:endParaRPr sz="3200"/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2283079" y="2839338"/>
            <a:ext cx="4815205" cy="1727835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70"/>
              </a:spcBef>
            </a:pPr>
            <a:r>
              <a:rPr dirty="0" sz="2750" i="1">
                <a:latin typeface="Calibri"/>
                <a:cs typeface="Calibri"/>
              </a:rPr>
              <a:t>Identify</a:t>
            </a:r>
            <a:r>
              <a:rPr dirty="0" sz="2750" spc="90" i="1">
                <a:latin typeface="Calibri"/>
                <a:cs typeface="Calibri"/>
              </a:rPr>
              <a:t> </a:t>
            </a:r>
            <a:r>
              <a:rPr dirty="0" sz="2750" i="1">
                <a:latin typeface="Calibri"/>
                <a:cs typeface="Calibri"/>
              </a:rPr>
              <a:t>who</a:t>
            </a:r>
            <a:r>
              <a:rPr dirty="0" sz="2750" spc="55" i="1">
                <a:latin typeface="Calibri"/>
                <a:cs typeface="Calibri"/>
              </a:rPr>
              <a:t> </a:t>
            </a:r>
            <a:r>
              <a:rPr dirty="0" sz="2750" i="1">
                <a:latin typeface="Calibri"/>
                <a:cs typeface="Calibri"/>
              </a:rPr>
              <a:t>will</a:t>
            </a:r>
            <a:r>
              <a:rPr dirty="0" sz="2750" spc="95" i="1">
                <a:latin typeface="Calibri"/>
                <a:cs typeface="Calibri"/>
              </a:rPr>
              <a:t> </a:t>
            </a:r>
            <a:r>
              <a:rPr dirty="0" sz="2750" i="1">
                <a:latin typeface="Calibri"/>
                <a:cs typeface="Calibri"/>
              </a:rPr>
              <a:t>benefit</a:t>
            </a:r>
            <a:r>
              <a:rPr dirty="0" sz="2750" spc="105" i="1">
                <a:latin typeface="Calibri"/>
                <a:cs typeface="Calibri"/>
              </a:rPr>
              <a:t> </a:t>
            </a:r>
            <a:r>
              <a:rPr dirty="0" sz="2750" i="1">
                <a:latin typeface="Calibri"/>
                <a:cs typeface="Calibri"/>
              </a:rPr>
              <a:t>from</a:t>
            </a:r>
            <a:r>
              <a:rPr dirty="0" sz="2750" spc="114" i="1">
                <a:latin typeface="Calibri"/>
                <a:cs typeface="Calibri"/>
              </a:rPr>
              <a:t> </a:t>
            </a:r>
            <a:r>
              <a:rPr dirty="0" sz="2750" spc="-25" i="1">
                <a:latin typeface="Calibri"/>
                <a:cs typeface="Calibri"/>
              </a:rPr>
              <a:t>the </a:t>
            </a:r>
            <a:r>
              <a:rPr dirty="0" sz="2750" i="1">
                <a:latin typeface="Calibri"/>
                <a:cs typeface="Calibri"/>
              </a:rPr>
              <a:t>portfolio</a:t>
            </a:r>
            <a:r>
              <a:rPr dirty="0" sz="2750" spc="75" i="1">
                <a:latin typeface="Calibri"/>
                <a:cs typeface="Calibri"/>
              </a:rPr>
              <a:t> </a:t>
            </a:r>
            <a:r>
              <a:rPr dirty="0" sz="2750" i="1">
                <a:latin typeface="Calibri"/>
                <a:cs typeface="Calibri"/>
              </a:rPr>
              <a:t>(e.g.,</a:t>
            </a:r>
            <a:r>
              <a:rPr dirty="0" sz="2750" spc="140" i="1">
                <a:latin typeface="Calibri"/>
                <a:cs typeface="Calibri"/>
              </a:rPr>
              <a:t> </a:t>
            </a:r>
            <a:r>
              <a:rPr dirty="0" sz="2750" spc="-10" i="1">
                <a:latin typeface="Calibri"/>
                <a:cs typeface="Calibri"/>
              </a:rPr>
              <a:t>recruiters, </a:t>
            </a:r>
            <a:r>
              <a:rPr dirty="0" sz="2750" i="1">
                <a:latin typeface="Calibri"/>
                <a:cs typeface="Calibri"/>
              </a:rPr>
              <a:t>collaborators,</a:t>
            </a:r>
            <a:r>
              <a:rPr dirty="0" sz="2750" spc="90" i="1">
                <a:latin typeface="Calibri"/>
                <a:cs typeface="Calibri"/>
              </a:rPr>
              <a:t> </a:t>
            </a:r>
            <a:r>
              <a:rPr dirty="0" sz="2750" i="1">
                <a:latin typeface="Calibri"/>
                <a:cs typeface="Calibri"/>
              </a:rPr>
              <a:t>or</a:t>
            </a:r>
            <a:r>
              <a:rPr dirty="0" sz="2750" spc="130" i="1">
                <a:latin typeface="Calibri"/>
                <a:cs typeface="Calibri"/>
              </a:rPr>
              <a:t> </a:t>
            </a:r>
            <a:r>
              <a:rPr dirty="0" sz="2750" spc="-10" i="1">
                <a:latin typeface="Calibri"/>
                <a:cs typeface="Calibri"/>
              </a:rPr>
              <a:t>potential employers).</a:t>
            </a:r>
            <a:endParaRPr sz="2750">
              <a:latin typeface="Calibri"/>
              <a:cs typeface="Calibri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20150" y="0"/>
            <a:ext cx="3371850" cy="6858000"/>
          </a:xfrm>
          <a:prstGeom prst="rect">
            <a:avLst/>
          </a:prstGeom>
        </p:spPr>
      </p:pic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4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9153525" y="0"/>
            <a:ext cx="3038475" cy="6858000"/>
            <a:chOff x="9153525" y="0"/>
            <a:chExt cx="3038475" cy="6858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53525" y="0"/>
              <a:ext cx="3038475" cy="6857998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20306" rIns="0" bIns="0" rtlCol="0" vert="horz">
            <a:spAutoFit/>
          </a:bodyPr>
          <a:lstStyle/>
          <a:p>
            <a:pPr marL="2134235">
              <a:lnSpc>
                <a:spcPct val="100000"/>
              </a:lnSpc>
              <a:spcBef>
                <a:spcPts val="105"/>
              </a:spcBef>
            </a:pPr>
            <a:r>
              <a:rPr dirty="0" sz="3600"/>
              <a:t>TOOLS</a:t>
            </a:r>
            <a:r>
              <a:rPr dirty="0" sz="3600" spc="-10"/>
              <a:t> </a:t>
            </a:r>
            <a:r>
              <a:rPr dirty="0" sz="3600"/>
              <a:t>AND</a:t>
            </a:r>
            <a:r>
              <a:rPr dirty="0" sz="3600" spc="45"/>
              <a:t> </a:t>
            </a:r>
            <a:r>
              <a:rPr dirty="0" sz="3600" spc="-10"/>
              <a:t>TECHNIQUES</a:t>
            </a:r>
            <a:endParaRPr sz="3600"/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2245360" marR="5080">
              <a:lnSpc>
                <a:spcPct val="101699"/>
              </a:lnSpc>
              <a:spcBef>
                <a:spcPts val="70"/>
              </a:spcBef>
            </a:pPr>
            <a:r>
              <a:rPr dirty="0"/>
              <a:t>List</a:t>
            </a:r>
            <a:r>
              <a:rPr dirty="0" spc="50"/>
              <a:t> </a:t>
            </a:r>
            <a:r>
              <a:rPr dirty="0"/>
              <a:t>the</a:t>
            </a:r>
            <a:r>
              <a:rPr dirty="0" spc="30"/>
              <a:t> </a:t>
            </a:r>
            <a:r>
              <a:rPr dirty="0"/>
              <a:t>tools</a:t>
            </a:r>
            <a:r>
              <a:rPr dirty="0" spc="60"/>
              <a:t> </a:t>
            </a:r>
            <a:r>
              <a:rPr dirty="0"/>
              <a:t>you</a:t>
            </a:r>
            <a:r>
              <a:rPr dirty="0" spc="50"/>
              <a:t> </a:t>
            </a:r>
            <a:r>
              <a:rPr dirty="0" spc="-10"/>
              <a:t>used:Programming </a:t>
            </a:r>
            <a:r>
              <a:rPr dirty="0"/>
              <a:t>languages:</a:t>
            </a:r>
            <a:r>
              <a:rPr dirty="0" spc="150"/>
              <a:t> </a:t>
            </a:r>
            <a:r>
              <a:rPr dirty="0"/>
              <a:t>HTML,</a:t>
            </a:r>
            <a:r>
              <a:rPr dirty="0" spc="210"/>
              <a:t> </a:t>
            </a:r>
            <a:r>
              <a:rPr dirty="0" spc="-20"/>
              <a:t>CSS, </a:t>
            </a:r>
            <a:r>
              <a:rPr dirty="0" spc="-10"/>
              <a:t>JavaScriptDatabase: </a:t>
            </a:r>
            <a:r>
              <a:rPr dirty="0"/>
              <a:t>MySQLFrameworks,</a:t>
            </a:r>
            <a:r>
              <a:rPr dirty="0" spc="155"/>
              <a:t> </a:t>
            </a:r>
            <a:r>
              <a:rPr dirty="0"/>
              <a:t>if</a:t>
            </a:r>
            <a:r>
              <a:rPr dirty="0" spc="150"/>
              <a:t> </a:t>
            </a:r>
            <a:r>
              <a:rPr dirty="0" spc="-10"/>
              <a:t>applicable.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4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735012" y="287400"/>
            <a:ext cx="8816975" cy="654050"/>
            <a:chOff x="735012" y="287400"/>
            <a:chExt cx="8816975" cy="654050"/>
          </a:xfrm>
        </p:grpSpPr>
        <p:sp>
          <p:nvSpPr>
            <p:cNvPr id="5" name="object 5" descr=""/>
            <p:cNvSpPr/>
            <p:nvPr/>
          </p:nvSpPr>
          <p:spPr>
            <a:xfrm>
              <a:off x="747712" y="300100"/>
              <a:ext cx="8791575" cy="628650"/>
            </a:xfrm>
            <a:custGeom>
              <a:avLst/>
              <a:gdLst/>
              <a:ahLst/>
              <a:cxnLst/>
              <a:rect l="l" t="t" r="r" b="b"/>
              <a:pathLst>
                <a:path w="8791575" h="628650">
                  <a:moveTo>
                    <a:pt x="8791575" y="0"/>
                  </a:moveTo>
                  <a:lnTo>
                    <a:pt x="0" y="0"/>
                  </a:lnTo>
                  <a:lnTo>
                    <a:pt x="0" y="628650"/>
                  </a:lnTo>
                  <a:lnTo>
                    <a:pt x="8791575" y="628650"/>
                  </a:lnTo>
                  <a:lnTo>
                    <a:pt x="879157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747712" y="300100"/>
              <a:ext cx="8791575" cy="628650"/>
            </a:xfrm>
            <a:custGeom>
              <a:avLst/>
              <a:gdLst/>
              <a:ahLst/>
              <a:cxnLst/>
              <a:rect l="l" t="t" r="r" b="b"/>
              <a:pathLst>
                <a:path w="8791575" h="628650">
                  <a:moveTo>
                    <a:pt x="0" y="628650"/>
                  </a:moveTo>
                  <a:lnTo>
                    <a:pt x="8791575" y="628650"/>
                  </a:lnTo>
                  <a:lnTo>
                    <a:pt x="8791575" y="0"/>
                  </a:lnTo>
                  <a:lnTo>
                    <a:pt x="0" y="0"/>
                  </a:lnTo>
                  <a:lnTo>
                    <a:pt x="0" y="628650"/>
                  </a:lnTo>
                  <a:close/>
                </a:path>
              </a:pathLst>
            </a:custGeom>
            <a:ln w="25400">
              <a:solidFill>
                <a:srgbClr val="1C334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7863" rIns="0" bIns="0" rtlCol="0" vert="horz">
            <a:spAutoFit/>
          </a:bodyPr>
          <a:lstStyle/>
          <a:p>
            <a:pPr marL="52705">
              <a:lnSpc>
                <a:spcPct val="100000"/>
              </a:lnSpc>
              <a:spcBef>
                <a:spcPts val="130"/>
              </a:spcBef>
            </a:pPr>
            <a:r>
              <a:rPr dirty="0" u="none" sz="3950">
                <a:solidFill>
                  <a:srgbClr val="FFFFFF"/>
                </a:solidFill>
              </a:rPr>
              <a:t>POTFOLIO</a:t>
            </a:r>
            <a:r>
              <a:rPr dirty="0" u="none" sz="3950" spc="140">
                <a:solidFill>
                  <a:srgbClr val="FFFFFF"/>
                </a:solidFill>
              </a:rPr>
              <a:t> </a:t>
            </a:r>
            <a:r>
              <a:rPr dirty="0" u="none" sz="3950">
                <a:solidFill>
                  <a:srgbClr val="FFFFFF"/>
                </a:solidFill>
              </a:rPr>
              <a:t>DESIGN</a:t>
            </a:r>
            <a:r>
              <a:rPr dirty="0" u="none" sz="3950" spc="-25">
                <a:solidFill>
                  <a:srgbClr val="FFFFFF"/>
                </a:solidFill>
              </a:rPr>
              <a:t> </a:t>
            </a:r>
            <a:r>
              <a:rPr dirty="0" u="none" sz="3950">
                <a:solidFill>
                  <a:srgbClr val="FFFFFF"/>
                </a:solidFill>
              </a:rPr>
              <a:t>AND</a:t>
            </a:r>
            <a:r>
              <a:rPr dirty="0" u="none" sz="3950" spc="170">
                <a:solidFill>
                  <a:srgbClr val="FFFFFF"/>
                </a:solidFill>
              </a:rPr>
              <a:t> </a:t>
            </a:r>
            <a:r>
              <a:rPr dirty="0" u="none" sz="3950" spc="-10">
                <a:solidFill>
                  <a:srgbClr val="FFFFFF"/>
                </a:solidFill>
              </a:rPr>
              <a:t>LAYOUT</a:t>
            </a:r>
            <a:endParaRPr sz="3950"/>
          </a:p>
        </p:txBody>
      </p:sp>
      <p:sp>
        <p:nvSpPr>
          <p:cNvPr id="8" name="object 8" descr=""/>
          <p:cNvSpPr/>
          <p:nvPr/>
        </p:nvSpPr>
        <p:spPr>
          <a:xfrm>
            <a:off x="749300" y="866394"/>
            <a:ext cx="7448550" cy="47625"/>
          </a:xfrm>
          <a:custGeom>
            <a:avLst/>
            <a:gdLst/>
            <a:ahLst/>
            <a:cxnLst/>
            <a:rect l="l" t="t" r="r" b="b"/>
            <a:pathLst>
              <a:path w="7448550" h="47625">
                <a:moveTo>
                  <a:pt x="7448550" y="0"/>
                </a:moveTo>
                <a:lnTo>
                  <a:pt x="0" y="0"/>
                </a:lnTo>
                <a:lnTo>
                  <a:pt x="0" y="47625"/>
                </a:lnTo>
                <a:lnTo>
                  <a:pt x="7448550" y="47625"/>
                </a:lnTo>
                <a:lnTo>
                  <a:pt x="74485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2469133" y="2301493"/>
            <a:ext cx="3845560" cy="215709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65"/>
              </a:spcBef>
            </a:pPr>
            <a:r>
              <a:rPr dirty="0" sz="2750" i="1">
                <a:latin typeface="Calibri"/>
                <a:cs typeface="Calibri"/>
              </a:rPr>
              <a:t>Explain</a:t>
            </a:r>
            <a:r>
              <a:rPr dirty="0" sz="2750" spc="80" i="1">
                <a:latin typeface="Calibri"/>
                <a:cs typeface="Calibri"/>
              </a:rPr>
              <a:t> </a:t>
            </a:r>
            <a:r>
              <a:rPr dirty="0" sz="2750" i="1">
                <a:latin typeface="Calibri"/>
                <a:cs typeface="Calibri"/>
              </a:rPr>
              <a:t>the</a:t>
            </a:r>
            <a:r>
              <a:rPr dirty="0" sz="2750" spc="100" i="1">
                <a:latin typeface="Calibri"/>
                <a:cs typeface="Calibri"/>
              </a:rPr>
              <a:t> </a:t>
            </a:r>
            <a:r>
              <a:rPr dirty="0" sz="2750" i="1">
                <a:latin typeface="Calibri"/>
                <a:cs typeface="Calibri"/>
              </a:rPr>
              <a:t>design</a:t>
            </a:r>
            <a:r>
              <a:rPr dirty="0" sz="2750" spc="75" i="1">
                <a:latin typeface="Calibri"/>
                <a:cs typeface="Calibri"/>
              </a:rPr>
              <a:t> </a:t>
            </a:r>
            <a:r>
              <a:rPr dirty="0" sz="2750" spc="-10" i="1">
                <a:latin typeface="Calibri"/>
                <a:cs typeface="Calibri"/>
              </a:rPr>
              <a:t>choices </a:t>
            </a:r>
            <a:r>
              <a:rPr dirty="0" sz="2750" i="1">
                <a:latin typeface="Calibri"/>
                <a:cs typeface="Calibri"/>
              </a:rPr>
              <a:t>(e.g.,</a:t>
            </a:r>
            <a:r>
              <a:rPr dirty="0" sz="2750" spc="60" i="1">
                <a:latin typeface="Calibri"/>
                <a:cs typeface="Calibri"/>
              </a:rPr>
              <a:t> </a:t>
            </a:r>
            <a:r>
              <a:rPr dirty="0" sz="2750" i="1">
                <a:latin typeface="Calibri"/>
                <a:cs typeface="Calibri"/>
              </a:rPr>
              <a:t>clean</a:t>
            </a:r>
            <a:r>
              <a:rPr dirty="0" sz="2750" spc="85" i="1">
                <a:latin typeface="Calibri"/>
                <a:cs typeface="Calibri"/>
              </a:rPr>
              <a:t> </a:t>
            </a:r>
            <a:r>
              <a:rPr dirty="0" sz="2750" i="1">
                <a:latin typeface="Calibri"/>
                <a:cs typeface="Calibri"/>
              </a:rPr>
              <a:t>sections</a:t>
            </a:r>
            <a:r>
              <a:rPr dirty="0" sz="2750" spc="50" i="1">
                <a:latin typeface="Calibri"/>
                <a:cs typeface="Calibri"/>
              </a:rPr>
              <a:t> </a:t>
            </a:r>
            <a:r>
              <a:rPr dirty="0" sz="2750" spc="-25" i="1">
                <a:latin typeface="Calibri"/>
                <a:cs typeface="Calibri"/>
              </a:rPr>
              <a:t>for </a:t>
            </a:r>
            <a:r>
              <a:rPr dirty="0" sz="2750" i="1">
                <a:latin typeface="Calibri"/>
                <a:cs typeface="Calibri"/>
              </a:rPr>
              <a:t>About</a:t>
            </a:r>
            <a:r>
              <a:rPr dirty="0" sz="2750" spc="95" i="1">
                <a:latin typeface="Calibri"/>
                <a:cs typeface="Calibri"/>
              </a:rPr>
              <a:t> </a:t>
            </a:r>
            <a:r>
              <a:rPr dirty="0" sz="2750" i="1">
                <a:latin typeface="Calibri"/>
                <a:cs typeface="Calibri"/>
              </a:rPr>
              <a:t>Me,</a:t>
            </a:r>
            <a:r>
              <a:rPr dirty="0" sz="2750" spc="105" i="1">
                <a:latin typeface="Calibri"/>
                <a:cs typeface="Calibri"/>
              </a:rPr>
              <a:t> </a:t>
            </a:r>
            <a:r>
              <a:rPr dirty="0" sz="2750" i="1">
                <a:latin typeface="Calibri"/>
                <a:cs typeface="Calibri"/>
              </a:rPr>
              <a:t>Skills,</a:t>
            </a:r>
            <a:r>
              <a:rPr dirty="0" sz="2750" spc="100" i="1">
                <a:latin typeface="Calibri"/>
                <a:cs typeface="Calibri"/>
              </a:rPr>
              <a:t> </a:t>
            </a:r>
            <a:r>
              <a:rPr dirty="0" sz="2750" spc="-10" i="1">
                <a:latin typeface="Calibri"/>
                <a:cs typeface="Calibri"/>
              </a:rPr>
              <a:t>Projects). </a:t>
            </a:r>
            <a:r>
              <a:rPr dirty="0" sz="2750" i="1">
                <a:latin typeface="Calibri"/>
                <a:cs typeface="Calibri"/>
              </a:rPr>
              <a:t>Include</a:t>
            </a:r>
            <a:r>
              <a:rPr dirty="0" sz="2750" spc="30" i="1">
                <a:latin typeface="Calibri"/>
                <a:cs typeface="Calibri"/>
              </a:rPr>
              <a:t> </a:t>
            </a:r>
            <a:r>
              <a:rPr dirty="0" sz="2750" i="1">
                <a:latin typeface="Calibri"/>
                <a:cs typeface="Calibri"/>
              </a:rPr>
              <a:t>sketches</a:t>
            </a:r>
            <a:r>
              <a:rPr dirty="0" sz="2750" spc="75" i="1">
                <a:latin typeface="Calibri"/>
                <a:cs typeface="Calibri"/>
              </a:rPr>
              <a:t> </a:t>
            </a:r>
            <a:r>
              <a:rPr dirty="0" sz="2750" spc="-25" i="1">
                <a:latin typeface="Calibri"/>
                <a:cs typeface="Calibri"/>
              </a:rPr>
              <a:t>or </a:t>
            </a:r>
            <a:r>
              <a:rPr dirty="0" sz="2750" i="1">
                <a:latin typeface="Calibri"/>
                <a:cs typeface="Calibri"/>
              </a:rPr>
              <a:t>screenshots</a:t>
            </a:r>
            <a:r>
              <a:rPr dirty="0" sz="2750" spc="70" i="1">
                <a:latin typeface="Calibri"/>
                <a:cs typeface="Calibri"/>
              </a:rPr>
              <a:t> </a:t>
            </a:r>
            <a:r>
              <a:rPr dirty="0" sz="2750" i="1">
                <a:latin typeface="Calibri"/>
                <a:cs typeface="Calibri"/>
              </a:rPr>
              <a:t>of</a:t>
            </a:r>
            <a:r>
              <a:rPr dirty="0" sz="2750" spc="95" i="1">
                <a:latin typeface="Calibri"/>
                <a:cs typeface="Calibri"/>
              </a:rPr>
              <a:t> </a:t>
            </a:r>
            <a:r>
              <a:rPr dirty="0" sz="2750" i="1">
                <a:latin typeface="Calibri"/>
                <a:cs typeface="Calibri"/>
              </a:rPr>
              <a:t>the</a:t>
            </a:r>
            <a:r>
              <a:rPr dirty="0" sz="2750" spc="60" i="1">
                <a:latin typeface="Calibri"/>
                <a:cs typeface="Calibri"/>
              </a:rPr>
              <a:t> </a:t>
            </a:r>
            <a:r>
              <a:rPr dirty="0" sz="2750" spc="-10" i="1">
                <a:latin typeface="Calibri"/>
                <a:cs typeface="Calibri"/>
              </a:rPr>
              <a:t>layout.</a:t>
            </a:r>
            <a:endParaRPr sz="2750">
              <a:latin typeface="Calibri"/>
              <a:cs typeface="Calibri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10600" y="0"/>
            <a:ext cx="3581400" cy="6857999"/>
          </a:xfrm>
          <a:prstGeom prst="rect">
            <a:avLst/>
          </a:prstGeom>
        </p:spPr>
      </p:pic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4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247015" marR="5080">
              <a:lnSpc>
                <a:spcPct val="100400"/>
              </a:lnSpc>
              <a:spcBef>
                <a:spcPts val="85"/>
              </a:spcBef>
            </a:pPr>
            <a:r>
              <a:rPr dirty="0"/>
              <a:t>FEATURES</a:t>
            </a:r>
            <a:r>
              <a:rPr dirty="0" spc="-90"/>
              <a:t> </a:t>
            </a:r>
            <a:r>
              <a:rPr dirty="0" spc="-25"/>
              <a:t>AND</a:t>
            </a:r>
            <a:r>
              <a:rPr dirty="0" u="none" spc="-25"/>
              <a:t> </a:t>
            </a:r>
            <a:r>
              <a:rPr dirty="0" spc="-10"/>
              <a:t>FUNCTIONALITY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46885" y="3447986"/>
            <a:ext cx="5153025" cy="172720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5"/>
              </a:spcBef>
            </a:pPr>
            <a:r>
              <a:rPr dirty="0" sz="2750" i="1">
                <a:latin typeface="Calibri"/>
                <a:cs typeface="Calibri"/>
              </a:rPr>
              <a:t>Highlight</a:t>
            </a:r>
            <a:r>
              <a:rPr dirty="0" sz="2750" spc="120" i="1">
                <a:latin typeface="Calibri"/>
                <a:cs typeface="Calibri"/>
              </a:rPr>
              <a:t> </a:t>
            </a:r>
            <a:r>
              <a:rPr dirty="0" sz="2750" i="1">
                <a:latin typeface="Calibri"/>
                <a:cs typeface="Calibri"/>
              </a:rPr>
              <a:t>key</a:t>
            </a:r>
            <a:r>
              <a:rPr dirty="0" sz="2750" spc="160" i="1">
                <a:latin typeface="Calibri"/>
                <a:cs typeface="Calibri"/>
              </a:rPr>
              <a:t> </a:t>
            </a:r>
            <a:r>
              <a:rPr dirty="0" sz="2750" i="1">
                <a:latin typeface="Calibri"/>
                <a:cs typeface="Calibri"/>
              </a:rPr>
              <a:t>features:User-</a:t>
            </a:r>
            <a:r>
              <a:rPr dirty="0" sz="2750" spc="-10" i="1">
                <a:latin typeface="Calibri"/>
                <a:cs typeface="Calibri"/>
              </a:rPr>
              <a:t>friendly </a:t>
            </a:r>
            <a:r>
              <a:rPr dirty="0" sz="2750" i="1">
                <a:latin typeface="Calibri"/>
                <a:cs typeface="Calibri"/>
              </a:rPr>
              <a:t>navigationSections</a:t>
            </a:r>
            <a:r>
              <a:rPr dirty="0" sz="2750" spc="135" i="1">
                <a:latin typeface="Calibri"/>
                <a:cs typeface="Calibri"/>
              </a:rPr>
              <a:t> </a:t>
            </a:r>
            <a:r>
              <a:rPr dirty="0" sz="2750" i="1">
                <a:latin typeface="Calibri"/>
                <a:cs typeface="Calibri"/>
              </a:rPr>
              <a:t>for</a:t>
            </a:r>
            <a:r>
              <a:rPr dirty="0" sz="2750" spc="150" i="1">
                <a:latin typeface="Calibri"/>
                <a:cs typeface="Calibri"/>
              </a:rPr>
              <a:t> </a:t>
            </a:r>
            <a:r>
              <a:rPr dirty="0" sz="2750" spc="-10" i="1">
                <a:latin typeface="Calibri"/>
                <a:cs typeface="Calibri"/>
              </a:rPr>
              <a:t>education, </a:t>
            </a:r>
            <a:r>
              <a:rPr dirty="0" sz="2750" i="1">
                <a:latin typeface="Calibri"/>
                <a:cs typeface="Calibri"/>
              </a:rPr>
              <a:t>skills,</a:t>
            </a:r>
            <a:r>
              <a:rPr dirty="0" sz="2750" spc="40" i="1">
                <a:latin typeface="Calibri"/>
                <a:cs typeface="Calibri"/>
              </a:rPr>
              <a:t> </a:t>
            </a:r>
            <a:r>
              <a:rPr dirty="0" sz="2750" i="1">
                <a:latin typeface="Calibri"/>
                <a:cs typeface="Calibri"/>
              </a:rPr>
              <a:t>projectsLinks</a:t>
            </a:r>
            <a:r>
              <a:rPr dirty="0" sz="2750" spc="110" i="1">
                <a:latin typeface="Calibri"/>
                <a:cs typeface="Calibri"/>
              </a:rPr>
              <a:t> </a:t>
            </a:r>
            <a:r>
              <a:rPr dirty="0" sz="2750" i="1">
                <a:latin typeface="Calibri"/>
                <a:cs typeface="Calibri"/>
              </a:rPr>
              <a:t>to</a:t>
            </a:r>
            <a:r>
              <a:rPr dirty="0" sz="2750" spc="105" i="1">
                <a:latin typeface="Calibri"/>
                <a:cs typeface="Calibri"/>
              </a:rPr>
              <a:t> </a:t>
            </a:r>
            <a:r>
              <a:rPr dirty="0" sz="2750" i="1">
                <a:latin typeface="Calibri"/>
                <a:cs typeface="Calibri"/>
              </a:rPr>
              <a:t>social</a:t>
            </a:r>
            <a:r>
              <a:rPr dirty="0" sz="2750" spc="70" i="1">
                <a:latin typeface="Calibri"/>
                <a:cs typeface="Calibri"/>
              </a:rPr>
              <a:t> </a:t>
            </a:r>
            <a:r>
              <a:rPr dirty="0" sz="2750" spc="-10" i="1">
                <a:latin typeface="Calibri"/>
                <a:cs typeface="Calibri"/>
              </a:rPr>
              <a:t>profiles </a:t>
            </a:r>
            <a:r>
              <a:rPr dirty="0" sz="2750" i="1">
                <a:latin typeface="Calibri"/>
                <a:cs typeface="Calibri"/>
              </a:rPr>
              <a:t>like</a:t>
            </a:r>
            <a:r>
              <a:rPr dirty="0" sz="2750" spc="-20" i="1">
                <a:latin typeface="Calibri"/>
                <a:cs typeface="Calibri"/>
              </a:rPr>
              <a:t> </a:t>
            </a:r>
            <a:r>
              <a:rPr dirty="0" sz="2750" spc="-10" i="1">
                <a:latin typeface="Calibri"/>
                <a:cs typeface="Calibri"/>
              </a:rPr>
              <a:t>LinkedIn.</a:t>
            </a:r>
            <a:endParaRPr sz="275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39200" y="-1"/>
            <a:ext cx="3352800" cy="68579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2025-09-08T06:07:17Z</dcterms:created>
  <dcterms:modified xsi:type="dcterms:W3CDTF">2025-09-08T06:07:17Z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2025-09-08T00:00:00Z</vt:filetime>
  </property>
  <property fmtid="{D5CDD505-2E9C-101B-9397-08002B2CF9AE}" pid="3" name="LastSaved">
    <vt:filetime>2025-09-08T00:00:00Z</vt:filetime>
  </property>
</Properties>
</file>