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23"/>
  </p:notesMasterIdLst>
  <p:sldIdLst>
    <p:sldId id="256" r:id="rId2"/>
    <p:sldId id="262" r:id="rId3"/>
    <p:sldId id="258" r:id="rId4"/>
    <p:sldId id="263" r:id="rId5"/>
    <p:sldId id="301" r:id="rId6"/>
    <p:sldId id="300" r:id="rId7"/>
    <p:sldId id="267" r:id="rId8"/>
    <p:sldId id="268" r:id="rId9"/>
    <p:sldId id="269" r:id="rId10"/>
    <p:sldId id="270" r:id="rId11"/>
    <p:sldId id="280" r:id="rId12"/>
    <p:sldId id="294" r:id="rId13"/>
    <p:sldId id="297" r:id="rId14"/>
    <p:sldId id="298" r:id="rId15"/>
    <p:sldId id="281" r:id="rId16"/>
    <p:sldId id="299" r:id="rId17"/>
    <p:sldId id="285" r:id="rId18"/>
    <p:sldId id="271" r:id="rId19"/>
    <p:sldId id="272" r:id="rId20"/>
    <p:sldId id="302" r:id="rId21"/>
    <p:sldId id="287"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A3A5"/>
    <a:srgbClr val="BBE3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0351F7-AAA5-454A-8912-CCC68E26A645}" v="5940" dt="2022-12-04T22:44:21.356"/>
    <p1510:client id="{776D5DCE-5F6B-8449-B606-800BA83DF185}" v="491" dt="2022-12-04T18:35:31.179"/>
    <p1510:client id="{FD6451E6-2566-980F-25BD-31582E3CA172}" v="849" dt="2022-12-04T18:34:56.466"/>
  </p1510:revLst>
</p1510:revInfo>
</file>

<file path=ppt/tableStyles.xml><?xml version="1.0" encoding="utf-8"?>
<a:tblStyleLst xmlns:a="http://schemas.openxmlformats.org/drawingml/2006/main" def="{832B3DFF-B817-4BE9-8F3A-25E0FC7C2B65}">
  <a:tblStyle styleId="{832B3DFF-B817-4BE9-8F3A-25E0FC7C2B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snapToGrid="0">
      <p:cViewPr varScale="1">
        <p:scale>
          <a:sx n="113" d="100"/>
          <a:sy n="113" d="100"/>
        </p:scale>
        <p:origin x="586"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0" i="0" u="none" strike="noStrike" kern="1200" spc="0" baseline="0">
                <a:solidFill>
                  <a:schemeClr val="tx1">
                    <a:lumMod val="65000"/>
                    <a:lumOff val="35000"/>
                  </a:schemeClr>
                </a:solidFill>
                <a:latin typeface="+mn-lt"/>
                <a:ea typeface="+mn-ea"/>
                <a:cs typeface="+mn-cs"/>
              </a:defRPr>
            </a:pPr>
            <a:r>
              <a:rPr lang="en-US" sz="900" b="1"/>
              <a:t>Adidas Product Score and User Rating</a:t>
            </a:r>
          </a:p>
        </c:rich>
      </c:tx>
      <c:overlay val="0"/>
      <c:spPr>
        <a:noFill/>
        <a:ln>
          <a:noFill/>
        </a:ln>
        <a:effectLst/>
      </c:spPr>
      <c:txPr>
        <a:bodyPr rot="0" spcFirstLastPara="1" vertOverflow="ellipsis" vert="horz" wrap="square" anchor="ctr" anchorCtr="1"/>
        <a:lstStyle/>
        <a:p>
          <a:pPr>
            <a:defRPr sz="9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Average of ProductScore</c:v>
                </c:pt>
              </c:strCache>
            </c:strRef>
          </c:tx>
          <c:spPr>
            <a:solidFill>
              <a:schemeClr val="accent1"/>
            </a:solidFill>
            <a:ln>
              <a:noFill/>
            </a:ln>
            <a:effectLst/>
          </c:spPr>
          <c:invertIfNegative val="0"/>
          <c:cat>
            <c:strRef>
              <c:f>Sheet1!$A$2:$A$14</c:f>
              <c:strCache>
                <c:ptCount val="13"/>
                <c:pt idx="0">
                  <c:v>basketball-shoes</c:v>
                </c:pt>
                <c:pt idx="1">
                  <c:v>cycling-shoes</c:v>
                </c:pt>
                <c:pt idx="2">
                  <c:v>football-cleats</c:v>
                </c:pt>
                <c:pt idx="3">
                  <c:v>golf-shoes</c:v>
                </c:pt>
                <c:pt idx="4">
                  <c:v>hiking-boots</c:v>
                </c:pt>
                <c:pt idx="5">
                  <c:v>hiking-shoes</c:v>
                </c:pt>
                <c:pt idx="6">
                  <c:v>running-shoes</c:v>
                </c:pt>
                <c:pt idx="7">
                  <c:v>sneakers</c:v>
                </c:pt>
                <c:pt idx="8">
                  <c:v>soccer-cleats</c:v>
                </c:pt>
                <c:pt idx="9">
                  <c:v>tennis-shoes</c:v>
                </c:pt>
                <c:pt idx="10">
                  <c:v>track-and-field-shoes</c:v>
                </c:pt>
                <c:pt idx="11">
                  <c:v>training-shoes</c:v>
                </c:pt>
                <c:pt idx="12">
                  <c:v>walking-shoes</c:v>
                </c:pt>
              </c:strCache>
            </c:strRef>
          </c:cat>
          <c:val>
            <c:numRef>
              <c:f>Sheet1!$B$2:$B$14</c:f>
              <c:numCache>
                <c:formatCode>General</c:formatCode>
                <c:ptCount val="13"/>
                <c:pt idx="0">
                  <c:v>84.23</c:v>
                </c:pt>
                <c:pt idx="1">
                  <c:v>85</c:v>
                </c:pt>
                <c:pt idx="2">
                  <c:v>87.56</c:v>
                </c:pt>
                <c:pt idx="3">
                  <c:v>87.35</c:v>
                </c:pt>
                <c:pt idx="4">
                  <c:v>83.31</c:v>
                </c:pt>
                <c:pt idx="5">
                  <c:v>83.25</c:v>
                </c:pt>
                <c:pt idx="6">
                  <c:v>83.87</c:v>
                </c:pt>
                <c:pt idx="7">
                  <c:v>88.35</c:v>
                </c:pt>
                <c:pt idx="8">
                  <c:v>83.26</c:v>
                </c:pt>
                <c:pt idx="9">
                  <c:v>83.07</c:v>
                </c:pt>
                <c:pt idx="10">
                  <c:v>84.76</c:v>
                </c:pt>
                <c:pt idx="11">
                  <c:v>86.06</c:v>
                </c:pt>
                <c:pt idx="12">
                  <c:v>90</c:v>
                </c:pt>
              </c:numCache>
            </c:numRef>
          </c:val>
          <c:extLst>
            <c:ext xmlns:c16="http://schemas.microsoft.com/office/drawing/2014/chart" uri="{C3380CC4-5D6E-409C-BE32-E72D297353CC}">
              <c16:uniqueId val="{00000000-9AD5-41B1-9857-F60F8C1549D9}"/>
            </c:ext>
          </c:extLst>
        </c:ser>
        <c:dLbls>
          <c:showLegendKey val="0"/>
          <c:showVal val="0"/>
          <c:showCatName val="0"/>
          <c:showSerName val="0"/>
          <c:showPercent val="0"/>
          <c:showBubbleSize val="0"/>
        </c:dLbls>
        <c:gapWidth val="219"/>
        <c:overlap val="-27"/>
        <c:axId val="782576608"/>
        <c:axId val="782571688"/>
      </c:barChart>
      <c:lineChart>
        <c:grouping val="standard"/>
        <c:varyColors val="0"/>
        <c:ser>
          <c:idx val="1"/>
          <c:order val="1"/>
          <c:tx>
            <c:strRef>
              <c:f>Sheet1!$C$1</c:f>
              <c:strCache>
                <c:ptCount val="1"/>
                <c:pt idx="0">
                  <c:v>Average of UserReview</c:v>
                </c:pt>
              </c:strCache>
            </c:strRef>
          </c:tx>
          <c:spPr>
            <a:ln w="28575" cap="rnd">
              <a:solidFill>
                <a:schemeClr val="accent2"/>
              </a:solidFill>
              <a:round/>
            </a:ln>
            <a:effectLst/>
          </c:spPr>
          <c:marker>
            <c:symbol val="none"/>
          </c:marker>
          <c:cat>
            <c:strRef>
              <c:f>Sheet1!$A$2:$A$14</c:f>
              <c:strCache>
                <c:ptCount val="13"/>
                <c:pt idx="0">
                  <c:v>basketball-shoes</c:v>
                </c:pt>
                <c:pt idx="1">
                  <c:v>cycling-shoes</c:v>
                </c:pt>
                <c:pt idx="2">
                  <c:v>football-cleats</c:v>
                </c:pt>
                <c:pt idx="3">
                  <c:v>golf-shoes</c:v>
                </c:pt>
                <c:pt idx="4">
                  <c:v>hiking-boots</c:v>
                </c:pt>
                <c:pt idx="5">
                  <c:v>hiking-shoes</c:v>
                </c:pt>
                <c:pt idx="6">
                  <c:v>running-shoes</c:v>
                </c:pt>
                <c:pt idx="7">
                  <c:v>sneakers</c:v>
                </c:pt>
                <c:pt idx="8">
                  <c:v>soccer-cleats</c:v>
                </c:pt>
                <c:pt idx="9">
                  <c:v>tennis-shoes</c:v>
                </c:pt>
                <c:pt idx="10">
                  <c:v>track-and-field-shoes</c:v>
                </c:pt>
                <c:pt idx="11">
                  <c:v>training-shoes</c:v>
                </c:pt>
                <c:pt idx="12">
                  <c:v>walking-shoes</c:v>
                </c:pt>
              </c:strCache>
            </c:strRef>
          </c:cat>
          <c:val>
            <c:numRef>
              <c:f>Sheet1!$C$2:$C$14</c:f>
              <c:numCache>
                <c:formatCode>General</c:formatCode>
                <c:ptCount val="13"/>
                <c:pt idx="0">
                  <c:v>4.4000000000000004</c:v>
                </c:pt>
                <c:pt idx="1">
                  <c:v>4.5999999999999996</c:v>
                </c:pt>
                <c:pt idx="2">
                  <c:v>4.3899999999999997</c:v>
                </c:pt>
                <c:pt idx="3">
                  <c:v>4.53</c:v>
                </c:pt>
                <c:pt idx="4">
                  <c:v>4.51</c:v>
                </c:pt>
                <c:pt idx="5">
                  <c:v>4.38</c:v>
                </c:pt>
                <c:pt idx="6">
                  <c:v>4.4400000000000004</c:v>
                </c:pt>
                <c:pt idx="7">
                  <c:v>4.5</c:v>
                </c:pt>
                <c:pt idx="8">
                  <c:v>4.37</c:v>
                </c:pt>
                <c:pt idx="9">
                  <c:v>4.25</c:v>
                </c:pt>
                <c:pt idx="10">
                  <c:v>4.45</c:v>
                </c:pt>
                <c:pt idx="11">
                  <c:v>4.5</c:v>
                </c:pt>
                <c:pt idx="12">
                  <c:v>4.5</c:v>
                </c:pt>
              </c:numCache>
            </c:numRef>
          </c:val>
          <c:smooth val="0"/>
          <c:extLst>
            <c:ext xmlns:c16="http://schemas.microsoft.com/office/drawing/2014/chart" uri="{C3380CC4-5D6E-409C-BE32-E72D297353CC}">
              <c16:uniqueId val="{00000001-9AD5-41B1-9857-F60F8C1549D9}"/>
            </c:ext>
          </c:extLst>
        </c:ser>
        <c:dLbls>
          <c:showLegendKey val="0"/>
          <c:showVal val="0"/>
          <c:showCatName val="0"/>
          <c:showSerName val="0"/>
          <c:showPercent val="0"/>
          <c:showBubbleSize val="0"/>
        </c:dLbls>
        <c:marker val="1"/>
        <c:smooth val="0"/>
        <c:axId val="782573656"/>
        <c:axId val="782577592"/>
      </c:lineChart>
      <c:catAx>
        <c:axId val="782576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782571688"/>
        <c:crosses val="autoZero"/>
        <c:auto val="1"/>
        <c:lblAlgn val="ctr"/>
        <c:lblOffset val="100"/>
        <c:noMultiLvlLbl val="0"/>
      </c:catAx>
      <c:valAx>
        <c:axId val="782571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782576608"/>
        <c:crosses val="autoZero"/>
        <c:crossBetween val="between"/>
      </c:valAx>
      <c:valAx>
        <c:axId val="782577592"/>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782573656"/>
        <c:crosses val="max"/>
        <c:crossBetween val="between"/>
      </c:valAx>
      <c:catAx>
        <c:axId val="782573656"/>
        <c:scaling>
          <c:orientation val="minMax"/>
        </c:scaling>
        <c:delete val="1"/>
        <c:axPos val="b"/>
        <c:numFmt formatCode="General" sourceLinked="1"/>
        <c:majorTickMark val="out"/>
        <c:minorTickMark val="none"/>
        <c:tickLblPos val="nextTo"/>
        <c:crossAx val="78257759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900" b="1"/>
              <a:t>Reebok Product Score and User Rating</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Average of ProductScore</c:v>
                </c:pt>
              </c:strCache>
            </c:strRef>
          </c:tx>
          <c:spPr>
            <a:solidFill>
              <a:schemeClr val="accent1"/>
            </a:solidFill>
            <a:ln>
              <a:noFill/>
            </a:ln>
            <a:effectLst/>
          </c:spPr>
          <c:invertIfNegative val="0"/>
          <c:cat>
            <c:strRef>
              <c:f>Sheet1!$A$2:$A$6</c:f>
              <c:strCache>
                <c:ptCount val="5"/>
                <c:pt idx="0">
                  <c:v>basketball-shoes</c:v>
                </c:pt>
                <c:pt idx="1">
                  <c:v>running-shoes</c:v>
                </c:pt>
                <c:pt idx="2">
                  <c:v>sneakers</c:v>
                </c:pt>
                <c:pt idx="3">
                  <c:v>training-shoes</c:v>
                </c:pt>
                <c:pt idx="4">
                  <c:v>walking-shoes</c:v>
                </c:pt>
              </c:strCache>
            </c:strRef>
          </c:cat>
          <c:val>
            <c:numRef>
              <c:f>Sheet1!$B$2:$B$6</c:f>
              <c:numCache>
                <c:formatCode>0.00</c:formatCode>
                <c:ptCount val="5"/>
                <c:pt idx="0">
                  <c:v>80.07692307692308</c:v>
                </c:pt>
                <c:pt idx="1">
                  <c:v>80.06</c:v>
                </c:pt>
                <c:pt idx="2">
                  <c:v>86.02884615384616</c:v>
                </c:pt>
                <c:pt idx="3">
                  <c:v>84.8</c:v>
                </c:pt>
                <c:pt idx="4">
                  <c:v>83.266666666666666</c:v>
                </c:pt>
              </c:numCache>
            </c:numRef>
          </c:val>
          <c:extLst>
            <c:ext xmlns:c16="http://schemas.microsoft.com/office/drawing/2014/chart" uri="{C3380CC4-5D6E-409C-BE32-E72D297353CC}">
              <c16:uniqueId val="{00000000-7BA0-4DE5-B69C-5E9A2094F0A7}"/>
            </c:ext>
          </c:extLst>
        </c:ser>
        <c:dLbls>
          <c:showLegendKey val="0"/>
          <c:showVal val="0"/>
          <c:showCatName val="0"/>
          <c:showSerName val="0"/>
          <c:showPercent val="0"/>
          <c:showBubbleSize val="0"/>
        </c:dLbls>
        <c:gapWidth val="219"/>
        <c:overlap val="-27"/>
        <c:axId val="782576608"/>
        <c:axId val="782571688"/>
      </c:barChart>
      <c:lineChart>
        <c:grouping val="standard"/>
        <c:varyColors val="0"/>
        <c:ser>
          <c:idx val="1"/>
          <c:order val="1"/>
          <c:tx>
            <c:strRef>
              <c:f>Sheet1!$C$1</c:f>
              <c:strCache>
                <c:ptCount val="1"/>
                <c:pt idx="0">
                  <c:v>Average of UserReview</c:v>
                </c:pt>
              </c:strCache>
            </c:strRef>
          </c:tx>
          <c:spPr>
            <a:ln w="28575" cap="rnd">
              <a:solidFill>
                <a:schemeClr val="accent2"/>
              </a:solidFill>
              <a:round/>
            </a:ln>
            <a:effectLst/>
          </c:spPr>
          <c:marker>
            <c:symbol val="none"/>
          </c:marker>
          <c:cat>
            <c:strRef>
              <c:f>Sheet1!$A$2:$A$6</c:f>
              <c:strCache>
                <c:ptCount val="5"/>
                <c:pt idx="0">
                  <c:v>basketball-shoes</c:v>
                </c:pt>
                <c:pt idx="1">
                  <c:v>running-shoes</c:v>
                </c:pt>
                <c:pt idx="2">
                  <c:v>sneakers</c:v>
                </c:pt>
                <c:pt idx="3">
                  <c:v>training-shoes</c:v>
                </c:pt>
                <c:pt idx="4">
                  <c:v>walking-shoes</c:v>
                </c:pt>
              </c:strCache>
            </c:strRef>
          </c:cat>
          <c:val>
            <c:numRef>
              <c:f>Sheet1!$C$2:$C$6</c:f>
              <c:numCache>
                <c:formatCode>0.00</c:formatCode>
                <c:ptCount val="5"/>
                <c:pt idx="0">
                  <c:v>4.3153846153846152</c:v>
                </c:pt>
                <c:pt idx="1">
                  <c:v>4.3479999999999999</c:v>
                </c:pt>
                <c:pt idx="2">
                  <c:v>4.4317307692307697</c:v>
                </c:pt>
                <c:pt idx="3">
                  <c:v>4.4224999999999994</c:v>
                </c:pt>
                <c:pt idx="4">
                  <c:v>4.1533333333333324</c:v>
                </c:pt>
              </c:numCache>
            </c:numRef>
          </c:val>
          <c:smooth val="0"/>
          <c:extLst>
            <c:ext xmlns:c16="http://schemas.microsoft.com/office/drawing/2014/chart" uri="{C3380CC4-5D6E-409C-BE32-E72D297353CC}">
              <c16:uniqueId val="{00000001-7BA0-4DE5-B69C-5E9A2094F0A7}"/>
            </c:ext>
          </c:extLst>
        </c:ser>
        <c:dLbls>
          <c:showLegendKey val="0"/>
          <c:showVal val="0"/>
          <c:showCatName val="0"/>
          <c:showSerName val="0"/>
          <c:showPercent val="0"/>
          <c:showBubbleSize val="0"/>
        </c:dLbls>
        <c:marker val="1"/>
        <c:smooth val="0"/>
        <c:axId val="782573656"/>
        <c:axId val="782577592"/>
      </c:lineChart>
      <c:catAx>
        <c:axId val="782576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782571688"/>
        <c:crosses val="autoZero"/>
        <c:auto val="1"/>
        <c:lblAlgn val="ctr"/>
        <c:lblOffset val="100"/>
        <c:noMultiLvlLbl val="0"/>
      </c:catAx>
      <c:valAx>
        <c:axId val="78257168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782576608"/>
        <c:crosses val="autoZero"/>
        <c:crossBetween val="between"/>
      </c:valAx>
      <c:valAx>
        <c:axId val="782577592"/>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782573656"/>
        <c:crosses val="max"/>
        <c:crossBetween val="between"/>
      </c:valAx>
      <c:catAx>
        <c:axId val="782573656"/>
        <c:scaling>
          <c:orientation val="minMax"/>
        </c:scaling>
        <c:delete val="1"/>
        <c:axPos val="b"/>
        <c:numFmt formatCode="General" sourceLinked="1"/>
        <c:majorTickMark val="out"/>
        <c:minorTickMark val="none"/>
        <c:tickLblPos val="nextTo"/>
        <c:crossAx val="78257759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4C9DE2-6DC5-4FAE-8490-B039BC107818}"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32992D63-CB54-4107-98B2-B817DAF63270}">
      <dgm:prSet phldrT="[Text]"/>
      <dgm:spPr/>
      <dgm:t>
        <a:bodyPr/>
        <a:lstStyle/>
        <a:p>
          <a:r>
            <a:rPr lang="en-US" b="1"/>
            <a:t>Performed Competitive Analysis</a:t>
          </a:r>
        </a:p>
      </dgm:t>
    </dgm:pt>
    <dgm:pt modelId="{29A817A1-6226-43F4-AF3A-3420DBD34AAA}" type="parTrans" cxnId="{1CA6C338-A228-4F15-A41E-6B77B0C03CC8}">
      <dgm:prSet/>
      <dgm:spPr/>
      <dgm:t>
        <a:bodyPr/>
        <a:lstStyle/>
        <a:p>
          <a:endParaRPr lang="en-US"/>
        </a:p>
      </dgm:t>
    </dgm:pt>
    <dgm:pt modelId="{E37B53A8-0D15-4F49-BEE3-F15814CE2A49}" type="sibTrans" cxnId="{1CA6C338-A228-4F15-A41E-6B77B0C03CC8}">
      <dgm:prSet/>
      <dgm:spPr/>
      <dgm:t>
        <a:bodyPr/>
        <a:lstStyle/>
        <a:p>
          <a:endParaRPr lang="en-US"/>
        </a:p>
      </dgm:t>
    </dgm:pt>
    <dgm:pt modelId="{BCD3C7D1-0CB9-4717-92CD-6C85A335E97F}">
      <dgm:prSet phldrT="[Text]"/>
      <dgm:spPr/>
      <dgm:t>
        <a:bodyPr/>
        <a:lstStyle/>
        <a:p>
          <a:r>
            <a:rPr lang="en-US" b="1"/>
            <a:t>Web Scraping from </a:t>
          </a:r>
          <a:r>
            <a:rPr lang="en-US" b="1" i="1"/>
            <a:t>RunRepeat </a:t>
          </a:r>
        </a:p>
      </dgm:t>
    </dgm:pt>
    <dgm:pt modelId="{1C682387-AFD8-4F25-9CB1-325EF054F7F8}" type="parTrans" cxnId="{F97A1F1B-3504-4790-BF27-6297D1E8DE1B}">
      <dgm:prSet/>
      <dgm:spPr/>
      <dgm:t>
        <a:bodyPr/>
        <a:lstStyle/>
        <a:p>
          <a:endParaRPr lang="en-US"/>
        </a:p>
      </dgm:t>
    </dgm:pt>
    <dgm:pt modelId="{3B127C27-10F6-41BA-83EA-11AE71243F85}" type="sibTrans" cxnId="{F97A1F1B-3504-4790-BF27-6297D1E8DE1B}">
      <dgm:prSet/>
      <dgm:spPr/>
      <dgm:t>
        <a:bodyPr/>
        <a:lstStyle/>
        <a:p>
          <a:endParaRPr lang="en-US"/>
        </a:p>
      </dgm:t>
    </dgm:pt>
    <dgm:pt modelId="{F3167219-2631-4A2E-BFCA-60D8E09B2106}">
      <dgm:prSet phldrT="[Text]"/>
      <dgm:spPr/>
      <dgm:t>
        <a:bodyPr/>
        <a:lstStyle/>
        <a:p>
          <a:r>
            <a:rPr lang="en-US" b="1"/>
            <a:t>Data Pre-processing</a:t>
          </a:r>
        </a:p>
      </dgm:t>
    </dgm:pt>
    <dgm:pt modelId="{0B88736D-9DE7-4232-954A-EDF662D3E059}" type="parTrans" cxnId="{1D263ADE-69D6-441F-BD49-E36E50532AED}">
      <dgm:prSet/>
      <dgm:spPr/>
      <dgm:t>
        <a:bodyPr/>
        <a:lstStyle/>
        <a:p>
          <a:endParaRPr lang="en-US"/>
        </a:p>
      </dgm:t>
    </dgm:pt>
    <dgm:pt modelId="{08089A18-8145-4359-BDFA-3964E4EAC2B2}" type="sibTrans" cxnId="{1D263ADE-69D6-441F-BD49-E36E50532AED}">
      <dgm:prSet/>
      <dgm:spPr/>
      <dgm:t>
        <a:bodyPr/>
        <a:lstStyle/>
        <a:p>
          <a:endParaRPr lang="en-US"/>
        </a:p>
      </dgm:t>
    </dgm:pt>
    <dgm:pt modelId="{81EC3571-ACB6-44BE-AF36-268FA5523607}">
      <dgm:prSet phldrT="[Text]"/>
      <dgm:spPr/>
      <dgm:t>
        <a:bodyPr/>
        <a:lstStyle/>
        <a:p>
          <a:r>
            <a:rPr lang="en-US" b="1"/>
            <a:t>Exploratory Data Analysis</a:t>
          </a:r>
        </a:p>
      </dgm:t>
    </dgm:pt>
    <dgm:pt modelId="{CDBEAF35-9EB5-4DA0-8614-DCD9E172F458}" type="parTrans" cxnId="{D06AF6A0-9C3B-40DA-83C9-2FA89A311D15}">
      <dgm:prSet/>
      <dgm:spPr/>
      <dgm:t>
        <a:bodyPr/>
        <a:lstStyle/>
        <a:p>
          <a:endParaRPr lang="en-US"/>
        </a:p>
      </dgm:t>
    </dgm:pt>
    <dgm:pt modelId="{C3C5E3A6-A9CA-406C-B4C6-2156B9B25721}" type="sibTrans" cxnId="{D06AF6A0-9C3B-40DA-83C9-2FA89A311D15}">
      <dgm:prSet/>
      <dgm:spPr/>
      <dgm:t>
        <a:bodyPr/>
        <a:lstStyle/>
        <a:p>
          <a:endParaRPr lang="en-US"/>
        </a:p>
      </dgm:t>
    </dgm:pt>
    <dgm:pt modelId="{9B7A45E8-7C18-44AE-B152-8796BCAEC34D}">
      <dgm:prSet phldrT="[Text]"/>
      <dgm:spPr/>
      <dgm:t>
        <a:bodyPr/>
        <a:lstStyle/>
        <a:p>
          <a:r>
            <a:rPr lang="en-US" b="1"/>
            <a:t>Hypothesis Testing</a:t>
          </a:r>
        </a:p>
      </dgm:t>
    </dgm:pt>
    <dgm:pt modelId="{23EB0EBC-C40B-401E-958B-890DC3B8AADB}" type="parTrans" cxnId="{58160F6B-881F-4407-8744-EDDDFABE8278}">
      <dgm:prSet/>
      <dgm:spPr/>
      <dgm:t>
        <a:bodyPr/>
        <a:lstStyle/>
        <a:p>
          <a:endParaRPr lang="en-US"/>
        </a:p>
      </dgm:t>
    </dgm:pt>
    <dgm:pt modelId="{49D0CE1C-BA33-4B12-89D8-D880AC2D8418}" type="sibTrans" cxnId="{58160F6B-881F-4407-8744-EDDDFABE8278}">
      <dgm:prSet/>
      <dgm:spPr/>
      <dgm:t>
        <a:bodyPr/>
        <a:lstStyle/>
        <a:p>
          <a:endParaRPr lang="en-US"/>
        </a:p>
      </dgm:t>
    </dgm:pt>
    <dgm:pt modelId="{756BBAA9-9E9E-4384-AA22-30E2E8709A0B}">
      <dgm:prSet phldrT="[Text]"/>
      <dgm:spPr/>
      <dgm:t>
        <a:bodyPr/>
        <a:lstStyle/>
        <a:p>
          <a:r>
            <a:rPr lang="en-US" b="1"/>
            <a:t>Observations</a:t>
          </a:r>
        </a:p>
      </dgm:t>
    </dgm:pt>
    <dgm:pt modelId="{DC8BB31E-3CCB-4581-BA92-616B31BC8869}" type="parTrans" cxnId="{25DFF361-9A0B-497E-8EC3-64F512833C84}">
      <dgm:prSet/>
      <dgm:spPr/>
      <dgm:t>
        <a:bodyPr/>
        <a:lstStyle/>
        <a:p>
          <a:endParaRPr lang="en-US"/>
        </a:p>
      </dgm:t>
    </dgm:pt>
    <dgm:pt modelId="{4E1CD70B-E490-4DE9-A8CA-B84E13ABD047}" type="sibTrans" cxnId="{25DFF361-9A0B-497E-8EC3-64F512833C84}">
      <dgm:prSet/>
      <dgm:spPr/>
      <dgm:t>
        <a:bodyPr/>
        <a:lstStyle/>
        <a:p>
          <a:endParaRPr lang="en-US"/>
        </a:p>
      </dgm:t>
    </dgm:pt>
    <dgm:pt modelId="{8E5868DB-7579-4128-8A7E-5AA713F82F20}">
      <dgm:prSet phldrT="[Text]"/>
      <dgm:spPr/>
      <dgm:t>
        <a:bodyPr/>
        <a:lstStyle/>
        <a:p>
          <a:r>
            <a:rPr lang="en-US" b="1"/>
            <a:t>Recommendations</a:t>
          </a:r>
        </a:p>
      </dgm:t>
    </dgm:pt>
    <dgm:pt modelId="{94301908-CBBF-4367-B0FF-7F33E27E9A23}" type="parTrans" cxnId="{4058E6AF-6E1F-45A1-A121-A10E95BD5DD5}">
      <dgm:prSet/>
      <dgm:spPr/>
      <dgm:t>
        <a:bodyPr/>
        <a:lstStyle/>
        <a:p>
          <a:endParaRPr lang="en-US"/>
        </a:p>
      </dgm:t>
    </dgm:pt>
    <dgm:pt modelId="{F6B7527C-13F9-40E9-825A-08DDE34A57F0}" type="sibTrans" cxnId="{4058E6AF-6E1F-45A1-A121-A10E95BD5DD5}">
      <dgm:prSet/>
      <dgm:spPr/>
      <dgm:t>
        <a:bodyPr/>
        <a:lstStyle/>
        <a:p>
          <a:endParaRPr lang="en-US"/>
        </a:p>
      </dgm:t>
    </dgm:pt>
    <dgm:pt modelId="{139036F7-3996-4892-B820-D57B3D757570}" type="pres">
      <dgm:prSet presAssocID="{504C9DE2-6DC5-4FAE-8490-B039BC107818}" presName="Name0" presStyleCnt="0">
        <dgm:presLayoutVars>
          <dgm:dir/>
          <dgm:resizeHandles val="exact"/>
        </dgm:presLayoutVars>
      </dgm:prSet>
      <dgm:spPr/>
    </dgm:pt>
    <dgm:pt modelId="{B8DB0AD2-5D69-436E-B7D8-22F4B5C92ACB}" type="pres">
      <dgm:prSet presAssocID="{504C9DE2-6DC5-4FAE-8490-B039BC107818}" presName="arrow" presStyleLbl="bgShp" presStyleIdx="0" presStyleCnt="1"/>
      <dgm:spPr/>
    </dgm:pt>
    <dgm:pt modelId="{8B44E789-4780-455E-A7C0-8056EB254DB9}" type="pres">
      <dgm:prSet presAssocID="{504C9DE2-6DC5-4FAE-8490-B039BC107818}" presName="points" presStyleCnt="0"/>
      <dgm:spPr/>
    </dgm:pt>
    <dgm:pt modelId="{EA445822-B3DB-47D3-A167-11873A380F6E}" type="pres">
      <dgm:prSet presAssocID="{32992D63-CB54-4107-98B2-B817DAF63270}" presName="compositeA" presStyleCnt="0"/>
      <dgm:spPr/>
    </dgm:pt>
    <dgm:pt modelId="{C7065A6C-1F6D-40BC-B988-FB9B64959B49}" type="pres">
      <dgm:prSet presAssocID="{32992D63-CB54-4107-98B2-B817DAF63270}" presName="textA" presStyleLbl="revTx" presStyleIdx="0" presStyleCnt="7">
        <dgm:presLayoutVars>
          <dgm:bulletEnabled val="1"/>
        </dgm:presLayoutVars>
      </dgm:prSet>
      <dgm:spPr/>
    </dgm:pt>
    <dgm:pt modelId="{95F0A70A-B3D2-48A3-BDCE-B53E7768DE8E}" type="pres">
      <dgm:prSet presAssocID="{32992D63-CB54-4107-98B2-B817DAF63270}" presName="circleA" presStyleLbl="node1" presStyleIdx="0" presStyleCnt="7"/>
      <dgm:spPr/>
    </dgm:pt>
    <dgm:pt modelId="{6E94D3E3-39AC-4FAA-B7BF-98695F0C458E}" type="pres">
      <dgm:prSet presAssocID="{32992D63-CB54-4107-98B2-B817DAF63270}" presName="spaceA" presStyleCnt="0"/>
      <dgm:spPr/>
    </dgm:pt>
    <dgm:pt modelId="{CE34F7CA-8020-4E35-B005-C834136818D2}" type="pres">
      <dgm:prSet presAssocID="{E37B53A8-0D15-4F49-BEE3-F15814CE2A49}" presName="space" presStyleCnt="0"/>
      <dgm:spPr/>
    </dgm:pt>
    <dgm:pt modelId="{595FE361-34AF-4416-9A40-CF7B1F4651CA}" type="pres">
      <dgm:prSet presAssocID="{BCD3C7D1-0CB9-4717-92CD-6C85A335E97F}" presName="compositeB" presStyleCnt="0"/>
      <dgm:spPr/>
    </dgm:pt>
    <dgm:pt modelId="{07AEC0F0-94B4-4CC4-BD6C-D780F1978121}" type="pres">
      <dgm:prSet presAssocID="{BCD3C7D1-0CB9-4717-92CD-6C85A335E97F}" presName="textB" presStyleLbl="revTx" presStyleIdx="1" presStyleCnt="7">
        <dgm:presLayoutVars>
          <dgm:bulletEnabled val="1"/>
        </dgm:presLayoutVars>
      </dgm:prSet>
      <dgm:spPr/>
    </dgm:pt>
    <dgm:pt modelId="{63AB6C97-05A5-4C04-8D0D-83B29777D5CF}" type="pres">
      <dgm:prSet presAssocID="{BCD3C7D1-0CB9-4717-92CD-6C85A335E97F}" presName="circleB" presStyleLbl="node1" presStyleIdx="1" presStyleCnt="7"/>
      <dgm:spPr/>
    </dgm:pt>
    <dgm:pt modelId="{5F74B16E-4640-41B1-9186-4479129582FB}" type="pres">
      <dgm:prSet presAssocID="{BCD3C7D1-0CB9-4717-92CD-6C85A335E97F}" presName="spaceB" presStyleCnt="0"/>
      <dgm:spPr/>
    </dgm:pt>
    <dgm:pt modelId="{115FFD9D-5F7F-475A-A2E8-4921CDF76CF7}" type="pres">
      <dgm:prSet presAssocID="{3B127C27-10F6-41BA-83EA-11AE71243F85}" presName="space" presStyleCnt="0"/>
      <dgm:spPr/>
    </dgm:pt>
    <dgm:pt modelId="{DC4E5D05-4B61-4C7F-9E6D-07B8E5159512}" type="pres">
      <dgm:prSet presAssocID="{F3167219-2631-4A2E-BFCA-60D8E09B2106}" presName="compositeA" presStyleCnt="0"/>
      <dgm:spPr/>
    </dgm:pt>
    <dgm:pt modelId="{178A9CEF-3584-4334-BF66-FCF495639702}" type="pres">
      <dgm:prSet presAssocID="{F3167219-2631-4A2E-BFCA-60D8E09B2106}" presName="textA" presStyleLbl="revTx" presStyleIdx="2" presStyleCnt="7">
        <dgm:presLayoutVars>
          <dgm:bulletEnabled val="1"/>
        </dgm:presLayoutVars>
      </dgm:prSet>
      <dgm:spPr/>
    </dgm:pt>
    <dgm:pt modelId="{4351DF0B-774D-4653-B7DA-3B36D80C6225}" type="pres">
      <dgm:prSet presAssocID="{F3167219-2631-4A2E-BFCA-60D8E09B2106}" presName="circleA" presStyleLbl="node1" presStyleIdx="2" presStyleCnt="7"/>
      <dgm:spPr/>
    </dgm:pt>
    <dgm:pt modelId="{20B8EEAE-295D-45D3-9B84-3DC82DBE1703}" type="pres">
      <dgm:prSet presAssocID="{F3167219-2631-4A2E-BFCA-60D8E09B2106}" presName="spaceA" presStyleCnt="0"/>
      <dgm:spPr/>
    </dgm:pt>
    <dgm:pt modelId="{8D40738C-442A-4F2F-AD6B-DC46DDAC62EB}" type="pres">
      <dgm:prSet presAssocID="{08089A18-8145-4359-BDFA-3964E4EAC2B2}" presName="space" presStyleCnt="0"/>
      <dgm:spPr/>
    </dgm:pt>
    <dgm:pt modelId="{54FC6777-E0E3-40A0-872C-C53CA4359975}" type="pres">
      <dgm:prSet presAssocID="{81EC3571-ACB6-44BE-AF36-268FA5523607}" presName="compositeB" presStyleCnt="0"/>
      <dgm:spPr/>
    </dgm:pt>
    <dgm:pt modelId="{479C650B-87E3-44D8-B3C3-0F40BFD1C26E}" type="pres">
      <dgm:prSet presAssocID="{81EC3571-ACB6-44BE-AF36-268FA5523607}" presName="textB" presStyleLbl="revTx" presStyleIdx="3" presStyleCnt="7">
        <dgm:presLayoutVars>
          <dgm:bulletEnabled val="1"/>
        </dgm:presLayoutVars>
      </dgm:prSet>
      <dgm:spPr/>
    </dgm:pt>
    <dgm:pt modelId="{F5109268-EBF3-4A78-A915-F8F21D08A115}" type="pres">
      <dgm:prSet presAssocID="{81EC3571-ACB6-44BE-AF36-268FA5523607}" presName="circleB" presStyleLbl="node1" presStyleIdx="3" presStyleCnt="7"/>
      <dgm:spPr/>
    </dgm:pt>
    <dgm:pt modelId="{F2FBAE0C-3F5A-4BCB-804E-D4C23C9F1578}" type="pres">
      <dgm:prSet presAssocID="{81EC3571-ACB6-44BE-AF36-268FA5523607}" presName="spaceB" presStyleCnt="0"/>
      <dgm:spPr/>
    </dgm:pt>
    <dgm:pt modelId="{6B18E3ED-4477-4A29-9751-DD2DC1102900}" type="pres">
      <dgm:prSet presAssocID="{C3C5E3A6-A9CA-406C-B4C6-2156B9B25721}" presName="space" presStyleCnt="0"/>
      <dgm:spPr/>
    </dgm:pt>
    <dgm:pt modelId="{764E5B6B-B2D1-4DB9-BC7A-B3BC3890EB37}" type="pres">
      <dgm:prSet presAssocID="{9B7A45E8-7C18-44AE-B152-8796BCAEC34D}" presName="compositeA" presStyleCnt="0"/>
      <dgm:spPr/>
    </dgm:pt>
    <dgm:pt modelId="{C15EACE2-39A2-4F61-A040-2B66BCE16AFB}" type="pres">
      <dgm:prSet presAssocID="{9B7A45E8-7C18-44AE-B152-8796BCAEC34D}" presName="textA" presStyleLbl="revTx" presStyleIdx="4" presStyleCnt="7">
        <dgm:presLayoutVars>
          <dgm:bulletEnabled val="1"/>
        </dgm:presLayoutVars>
      </dgm:prSet>
      <dgm:spPr/>
    </dgm:pt>
    <dgm:pt modelId="{CA778CD0-7149-4E30-857A-3D0D795F40BE}" type="pres">
      <dgm:prSet presAssocID="{9B7A45E8-7C18-44AE-B152-8796BCAEC34D}" presName="circleA" presStyleLbl="node1" presStyleIdx="4" presStyleCnt="7"/>
      <dgm:spPr/>
    </dgm:pt>
    <dgm:pt modelId="{7CCE702B-B4CC-498E-BD66-FF75221CDEB4}" type="pres">
      <dgm:prSet presAssocID="{9B7A45E8-7C18-44AE-B152-8796BCAEC34D}" presName="spaceA" presStyleCnt="0"/>
      <dgm:spPr/>
    </dgm:pt>
    <dgm:pt modelId="{CD34ACEB-AC41-4EE0-BF21-B55CF034D48F}" type="pres">
      <dgm:prSet presAssocID="{49D0CE1C-BA33-4B12-89D8-D880AC2D8418}" presName="space" presStyleCnt="0"/>
      <dgm:spPr/>
    </dgm:pt>
    <dgm:pt modelId="{52EDEF89-FBEA-45C0-B833-2391D756FC69}" type="pres">
      <dgm:prSet presAssocID="{756BBAA9-9E9E-4384-AA22-30E2E8709A0B}" presName="compositeB" presStyleCnt="0"/>
      <dgm:spPr/>
    </dgm:pt>
    <dgm:pt modelId="{03AEA0B6-28F3-4539-9638-04FE6D5A33A6}" type="pres">
      <dgm:prSet presAssocID="{756BBAA9-9E9E-4384-AA22-30E2E8709A0B}" presName="textB" presStyleLbl="revTx" presStyleIdx="5" presStyleCnt="7">
        <dgm:presLayoutVars>
          <dgm:bulletEnabled val="1"/>
        </dgm:presLayoutVars>
      </dgm:prSet>
      <dgm:spPr/>
    </dgm:pt>
    <dgm:pt modelId="{00BFC09B-6EA9-4DFB-A291-F2A5FE909947}" type="pres">
      <dgm:prSet presAssocID="{756BBAA9-9E9E-4384-AA22-30E2E8709A0B}" presName="circleB" presStyleLbl="node1" presStyleIdx="5" presStyleCnt="7"/>
      <dgm:spPr/>
    </dgm:pt>
    <dgm:pt modelId="{44EF794D-CF60-4D25-A752-90C6A89426B9}" type="pres">
      <dgm:prSet presAssocID="{756BBAA9-9E9E-4384-AA22-30E2E8709A0B}" presName="spaceB" presStyleCnt="0"/>
      <dgm:spPr/>
    </dgm:pt>
    <dgm:pt modelId="{AD606933-E3C9-4329-A814-520FAD113694}" type="pres">
      <dgm:prSet presAssocID="{4E1CD70B-E490-4DE9-A8CA-B84E13ABD047}" presName="space" presStyleCnt="0"/>
      <dgm:spPr/>
    </dgm:pt>
    <dgm:pt modelId="{A5B21988-85D9-4CFF-BF7C-46A34A6AC368}" type="pres">
      <dgm:prSet presAssocID="{8E5868DB-7579-4128-8A7E-5AA713F82F20}" presName="compositeA" presStyleCnt="0"/>
      <dgm:spPr/>
    </dgm:pt>
    <dgm:pt modelId="{07DCE571-57DC-4C38-A927-BB2B1ECFCD8C}" type="pres">
      <dgm:prSet presAssocID="{8E5868DB-7579-4128-8A7E-5AA713F82F20}" presName="textA" presStyleLbl="revTx" presStyleIdx="6" presStyleCnt="7">
        <dgm:presLayoutVars>
          <dgm:bulletEnabled val="1"/>
        </dgm:presLayoutVars>
      </dgm:prSet>
      <dgm:spPr/>
    </dgm:pt>
    <dgm:pt modelId="{C973DE87-9977-447F-9671-0FD2DB0160F9}" type="pres">
      <dgm:prSet presAssocID="{8E5868DB-7579-4128-8A7E-5AA713F82F20}" presName="circleA" presStyleLbl="node1" presStyleIdx="6" presStyleCnt="7"/>
      <dgm:spPr/>
    </dgm:pt>
    <dgm:pt modelId="{F7F35859-8EDD-4C92-9746-38DEF717EA60}" type="pres">
      <dgm:prSet presAssocID="{8E5868DB-7579-4128-8A7E-5AA713F82F20}" presName="spaceA" presStyleCnt="0"/>
      <dgm:spPr/>
    </dgm:pt>
  </dgm:ptLst>
  <dgm:cxnLst>
    <dgm:cxn modelId="{F97A1F1B-3504-4790-BF27-6297D1E8DE1B}" srcId="{504C9DE2-6DC5-4FAE-8490-B039BC107818}" destId="{BCD3C7D1-0CB9-4717-92CD-6C85A335E97F}" srcOrd="1" destOrd="0" parTransId="{1C682387-AFD8-4F25-9CB1-325EF054F7F8}" sibTransId="{3B127C27-10F6-41BA-83EA-11AE71243F85}"/>
    <dgm:cxn modelId="{A439C91F-52AD-4E61-899D-EEC3634C2C96}" type="presOf" srcId="{BCD3C7D1-0CB9-4717-92CD-6C85A335E97F}" destId="{07AEC0F0-94B4-4CC4-BD6C-D780F1978121}" srcOrd="0" destOrd="0" presId="urn:microsoft.com/office/officeart/2005/8/layout/hProcess11"/>
    <dgm:cxn modelId="{1CA6C338-A228-4F15-A41E-6B77B0C03CC8}" srcId="{504C9DE2-6DC5-4FAE-8490-B039BC107818}" destId="{32992D63-CB54-4107-98B2-B817DAF63270}" srcOrd="0" destOrd="0" parTransId="{29A817A1-6226-43F4-AF3A-3420DBD34AAA}" sibTransId="{E37B53A8-0D15-4F49-BEE3-F15814CE2A49}"/>
    <dgm:cxn modelId="{24D7F83D-F20C-4AE1-A8E9-5D68D1032E05}" type="presOf" srcId="{8E5868DB-7579-4128-8A7E-5AA713F82F20}" destId="{07DCE571-57DC-4C38-A927-BB2B1ECFCD8C}" srcOrd="0" destOrd="0" presId="urn:microsoft.com/office/officeart/2005/8/layout/hProcess11"/>
    <dgm:cxn modelId="{25DFF361-9A0B-497E-8EC3-64F512833C84}" srcId="{504C9DE2-6DC5-4FAE-8490-B039BC107818}" destId="{756BBAA9-9E9E-4384-AA22-30E2E8709A0B}" srcOrd="5" destOrd="0" parTransId="{DC8BB31E-3CCB-4581-BA92-616B31BC8869}" sibTransId="{4E1CD70B-E490-4DE9-A8CA-B84E13ABD047}"/>
    <dgm:cxn modelId="{1EE5DF46-7C26-4658-B634-610FC7EE08CF}" type="presOf" srcId="{81EC3571-ACB6-44BE-AF36-268FA5523607}" destId="{479C650B-87E3-44D8-B3C3-0F40BFD1C26E}" srcOrd="0" destOrd="0" presId="urn:microsoft.com/office/officeart/2005/8/layout/hProcess11"/>
    <dgm:cxn modelId="{36083949-3422-4242-B118-5FC415D55D0A}" type="presOf" srcId="{32992D63-CB54-4107-98B2-B817DAF63270}" destId="{C7065A6C-1F6D-40BC-B988-FB9B64959B49}" srcOrd="0" destOrd="0" presId="urn:microsoft.com/office/officeart/2005/8/layout/hProcess11"/>
    <dgm:cxn modelId="{58160F6B-881F-4407-8744-EDDDFABE8278}" srcId="{504C9DE2-6DC5-4FAE-8490-B039BC107818}" destId="{9B7A45E8-7C18-44AE-B152-8796BCAEC34D}" srcOrd="4" destOrd="0" parTransId="{23EB0EBC-C40B-401E-958B-890DC3B8AADB}" sibTransId="{49D0CE1C-BA33-4B12-89D8-D880AC2D8418}"/>
    <dgm:cxn modelId="{6C76AD53-BD88-47FC-AFF4-6AE459871C43}" type="presOf" srcId="{756BBAA9-9E9E-4384-AA22-30E2E8709A0B}" destId="{03AEA0B6-28F3-4539-9638-04FE6D5A33A6}" srcOrd="0" destOrd="0" presId="urn:microsoft.com/office/officeart/2005/8/layout/hProcess11"/>
    <dgm:cxn modelId="{D06AF6A0-9C3B-40DA-83C9-2FA89A311D15}" srcId="{504C9DE2-6DC5-4FAE-8490-B039BC107818}" destId="{81EC3571-ACB6-44BE-AF36-268FA5523607}" srcOrd="3" destOrd="0" parTransId="{CDBEAF35-9EB5-4DA0-8614-DCD9E172F458}" sibTransId="{C3C5E3A6-A9CA-406C-B4C6-2156B9B25721}"/>
    <dgm:cxn modelId="{4058E6AF-6E1F-45A1-A121-A10E95BD5DD5}" srcId="{504C9DE2-6DC5-4FAE-8490-B039BC107818}" destId="{8E5868DB-7579-4128-8A7E-5AA713F82F20}" srcOrd="6" destOrd="0" parTransId="{94301908-CBBF-4367-B0FF-7F33E27E9A23}" sibTransId="{F6B7527C-13F9-40E9-825A-08DDE34A57F0}"/>
    <dgm:cxn modelId="{522348B1-9AD5-4484-A47A-8C5B6B377C75}" type="presOf" srcId="{F3167219-2631-4A2E-BFCA-60D8E09B2106}" destId="{178A9CEF-3584-4334-BF66-FCF495639702}" srcOrd="0" destOrd="0" presId="urn:microsoft.com/office/officeart/2005/8/layout/hProcess11"/>
    <dgm:cxn modelId="{94345AB4-3777-4AF0-B752-28583E5F8BC7}" type="presOf" srcId="{9B7A45E8-7C18-44AE-B152-8796BCAEC34D}" destId="{C15EACE2-39A2-4F61-A040-2B66BCE16AFB}" srcOrd="0" destOrd="0" presId="urn:microsoft.com/office/officeart/2005/8/layout/hProcess11"/>
    <dgm:cxn modelId="{163F8AD4-A1CE-4A7D-841E-DBD679591EA1}" type="presOf" srcId="{504C9DE2-6DC5-4FAE-8490-B039BC107818}" destId="{139036F7-3996-4892-B820-D57B3D757570}" srcOrd="0" destOrd="0" presId="urn:microsoft.com/office/officeart/2005/8/layout/hProcess11"/>
    <dgm:cxn modelId="{1D263ADE-69D6-441F-BD49-E36E50532AED}" srcId="{504C9DE2-6DC5-4FAE-8490-B039BC107818}" destId="{F3167219-2631-4A2E-BFCA-60D8E09B2106}" srcOrd="2" destOrd="0" parTransId="{0B88736D-9DE7-4232-954A-EDF662D3E059}" sibTransId="{08089A18-8145-4359-BDFA-3964E4EAC2B2}"/>
    <dgm:cxn modelId="{04D3AE1B-3B51-44E7-9B69-F63A9DD0A40E}" type="presParOf" srcId="{139036F7-3996-4892-B820-D57B3D757570}" destId="{B8DB0AD2-5D69-436E-B7D8-22F4B5C92ACB}" srcOrd="0" destOrd="0" presId="urn:microsoft.com/office/officeart/2005/8/layout/hProcess11"/>
    <dgm:cxn modelId="{5972D663-7FC5-4325-A397-2ACA0AF3E5CD}" type="presParOf" srcId="{139036F7-3996-4892-B820-D57B3D757570}" destId="{8B44E789-4780-455E-A7C0-8056EB254DB9}" srcOrd="1" destOrd="0" presId="urn:microsoft.com/office/officeart/2005/8/layout/hProcess11"/>
    <dgm:cxn modelId="{BD7A2635-8E74-4FDE-8660-6DDA841CF169}" type="presParOf" srcId="{8B44E789-4780-455E-A7C0-8056EB254DB9}" destId="{EA445822-B3DB-47D3-A167-11873A380F6E}" srcOrd="0" destOrd="0" presId="urn:microsoft.com/office/officeart/2005/8/layout/hProcess11"/>
    <dgm:cxn modelId="{D2DD5C8F-05E9-468F-A291-DC5B1066E636}" type="presParOf" srcId="{EA445822-B3DB-47D3-A167-11873A380F6E}" destId="{C7065A6C-1F6D-40BC-B988-FB9B64959B49}" srcOrd="0" destOrd="0" presId="urn:microsoft.com/office/officeart/2005/8/layout/hProcess11"/>
    <dgm:cxn modelId="{BE060734-14A4-4431-A567-4CC1FB4038AB}" type="presParOf" srcId="{EA445822-B3DB-47D3-A167-11873A380F6E}" destId="{95F0A70A-B3D2-48A3-BDCE-B53E7768DE8E}" srcOrd="1" destOrd="0" presId="urn:microsoft.com/office/officeart/2005/8/layout/hProcess11"/>
    <dgm:cxn modelId="{79374E8B-530A-491A-A8AE-5131E1F46D47}" type="presParOf" srcId="{EA445822-B3DB-47D3-A167-11873A380F6E}" destId="{6E94D3E3-39AC-4FAA-B7BF-98695F0C458E}" srcOrd="2" destOrd="0" presId="urn:microsoft.com/office/officeart/2005/8/layout/hProcess11"/>
    <dgm:cxn modelId="{6B34ABB6-663D-4C2C-8137-1C8B55D058C5}" type="presParOf" srcId="{8B44E789-4780-455E-A7C0-8056EB254DB9}" destId="{CE34F7CA-8020-4E35-B005-C834136818D2}" srcOrd="1" destOrd="0" presId="urn:microsoft.com/office/officeart/2005/8/layout/hProcess11"/>
    <dgm:cxn modelId="{69CBD667-9B88-4AEF-B6BC-8A4A1CDB3D5E}" type="presParOf" srcId="{8B44E789-4780-455E-A7C0-8056EB254DB9}" destId="{595FE361-34AF-4416-9A40-CF7B1F4651CA}" srcOrd="2" destOrd="0" presId="urn:microsoft.com/office/officeart/2005/8/layout/hProcess11"/>
    <dgm:cxn modelId="{95B34A74-6D54-41B3-9926-C4930C991F22}" type="presParOf" srcId="{595FE361-34AF-4416-9A40-CF7B1F4651CA}" destId="{07AEC0F0-94B4-4CC4-BD6C-D780F1978121}" srcOrd="0" destOrd="0" presId="urn:microsoft.com/office/officeart/2005/8/layout/hProcess11"/>
    <dgm:cxn modelId="{CBFAC149-00DD-43B6-AB1E-D7401398EBE6}" type="presParOf" srcId="{595FE361-34AF-4416-9A40-CF7B1F4651CA}" destId="{63AB6C97-05A5-4C04-8D0D-83B29777D5CF}" srcOrd="1" destOrd="0" presId="urn:microsoft.com/office/officeart/2005/8/layout/hProcess11"/>
    <dgm:cxn modelId="{B48776BF-B747-4719-837B-9E6E54F6EE1B}" type="presParOf" srcId="{595FE361-34AF-4416-9A40-CF7B1F4651CA}" destId="{5F74B16E-4640-41B1-9186-4479129582FB}" srcOrd="2" destOrd="0" presId="urn:microsoft.com/office/officeart/2005/8/layout/hProcess11"/>
    <dgm:cxn modelId="{BA2BE85C-6348-4D44-837D-2E3A6C1F13D6}" type="presParOf" srcId="{8B44E789-4780-455E-A7C0-8056EB254DB9}" destId="{115FFD9D-5F7F-475A-A2E8-4921CDF76CF7}" srcOrd="3" destOrd="0" presId="urn:microsoft.com/office/officeart/2005/8/layout/hProcess11"/>
    <dgm:cxn modelId="{D658312D-56B6-4DA6-9F54-F284B9AE246F}" type="presParOf" srcId="{8B44E789-4780-455E-A7C0-8056EB254DB9}" destId="{DC4E5D05-4B61-4C7F-9E6D-07B8E5159512}" srcOrd="4" destOrd="0" presId="urn:microsoft.com/office/officeart/2005/8/layout/hProcess11"/>
    <dgm:cxn modelId="{82594091-980B-46BE-B686-FF100500DDF8}" type="presParOf" srcId="{DC4E5D05-4B61-4C7F-9E6D-07B8E5159512}" destId="{178A9CEF-3584-4334-BF66-FCF495639702}" srcOrd="0" destOrd="0" presId="urn:microsoft.com/office/officeart/2005/8/layout/hProcess11"/>
    <dgm:cxn modelId="{012BFD76-760A-45F7-B05A-EC4E32C9A580}" type="presParOf" srcId="{DC4E5D05-4B61-4C7F-9E6D-07B8E5159512}" destId="{4351DF0B-774D-4653-B7DA-3B36D80C6225}" srcOrd="1" destOrd="0" presId="urn:microsoft.com/office/officeart/2005/8/layout/hProcess11"/>
    <dgm:cxn modelId="{E975542C-B704-434B-8377-4D588645A659}" type="presParOf" srcId="{DC4E5D05-4B61-4C7F-9E6D-07B8E5159512}" destId="{20B8EEAE-295D-45D3-9B84-3DC82DBE1703}" srcOrd="2" destOrd="0" presId="urn:microsoft.com/office/officeart/2005/8/layout/hProcess11"/>
    <dgm:cxn modelId="{A987B5B7-835A-4CEF-98B5-C6574EBA5A71}" type="presParOf" srcId="{8B44E789-4780-455E-A7C0-8056EB254DB9}" destId="{8D40738C-442A-4F2F-AD6B-DC46DDAC62EB}" srcOrd="5" destOrd="0" presId="urn:microsoft.com/office/officeart/2005/8/layout/hProcess11"/>
    <dgm:cxn modelId="{745E30A1-B305-4DA2-9BA8-5FEC4340ED27}" type="presParOf" srcId="{8B44E789-4780-455E-A7C0-8056EB254DB9}" destId="{54FC6777-E0E3-40A0-872C-C53CA4359975}" srcOrd="6" destOrd="0" presId="urn:microsoft.com/office/officeart/2005/8/layout/hProcess11"/>
    <dgm:cxn modelId="{7F23D779-4885-4130-A996-D621BDFFF6A3}" type="presParOf" srcId="{54FC6777-E0E3-40A0-872C-C53CA4359975}" destId="{479C650B-87E3-44D8-B3C3-0F40BFD1C26E}" srcOrd="0" destOrd="0" presId="urn:microsoft.com/office/officeart/2005/8/layout/hProcess11"/>
    <dgm:cxn modelId="{F0591E1A-372A-4C70-8176-F49114BB244E}" type="presParOf" srcId="{54FC6777-E0E3-40A0-872C-C53CA4359975}" destId="{F5109268-EBF3-4A78-A915-F8F21D08A115}" srcOrd="1" destOrd="0" presId="urn:microsoft.com/office/officeart/2005/8/layout/hProcess11"/>
    <dgm:cxn modelId="{39439785-0F4D-4411-8C2A-978349398254}" type="presParOf" srcId="{54FC6777-E0E3-40A0-872C-C53CA4359975}" destId="{F2FBAE0C-3F5A-4BCB-804E-D4C23C9F1578}" srcOrd="2" destOrd="0" presId="urn:microsoft.com/office/officeart/2005/8/layout/hProcess11"/>
    <dgm:cxn modelId="{BE99C80F-97A5-4DC8-AD88-DCA463CC46CC}" type="presParOf" srcId="{8B44E789-4780-455E-A7C0-8056EB254DB9}" destId="{6B18E3ED-4477-4A29-9751-DD2DC1102900}" srcOrd="7" destOrd="0" presId="urn:microsoft.com/office/officeart/2005/8/layout/hProcess11"/>
    <dgm:cxn modelId="{68142404-FB6C-4318-94F2-8D372DE43BA9}" type="presParOf" srcId="{8B44E789-4780-455E-A7C0-8056EB254DB9}" destId="{764E5B6B-B2D1-4DB9-BC7A-B3BC3890EB37}" srcOrd="8" destOrd="0" presId="urn:microsoft.com/office/officeart/2005/8/layout/hProcess11"/>
    <dgm:cxn modelId="{25E0459A-0933-48E1-9C51-DFC91C143ECF}" type="presParOf" srcId="{764E5B6B-B2D1-4DB9-BC7A-B3BC3890EB37}" destId="{C15EACE2-39A2-4F61-A040-2B66BCE16AFB}" srcOrd="0" destOrd="0" presId="urn:microsoft.com/office/officeart/2005/8/layout/hProcess11"/>
    <dgm:cxn modelId="{67647142-3775-444B-8A36-0D68D71EDD61}" type="presParOf" srcId="{764E5B6B-B2D1-4DB9-BC7A-B3BC3890EB37}" destId="{CA778CD0-7149-4E30-857A-3D0D795F40BE}" srcOrd="1" destOrd="0" presId="urn:microsoft.com/office/officeart/2005/8/layout/hProcess11"/>
    <dgm:cxn modelId="{C851EE78-4106-4364-BED5-737BF2C266A9}" type="presParOf" srcId="{764E5B6B-B2D1-4DB9-BC7A-B3BC3890EB37}" destId="{7CCE702B-B4CC-498E-BD66-FF75221CDEB4}" srcOrd="2" destOrd="0" presId="urn:microsoft.com/office/officeart/2005/8/layout/hProcess11"/>
    <dgm:cxn modelId="{6CD9A4F9-8A08-4ECF-985A-7187B94D456D}" type="presParOf" srcId="{8B44E789-4780-455E-A7C0-8056EB254DB9}" destId="{CD34ACEB-AC41-4EE0-BF21-B55CF034D48F}" srcOrd="9" destOrd="0" presId="urn:microsoft.com/office/officeart/2005/8/layout/hProcess11"/>
    <dgm:cxn modelId="{2DB9532E-AC8B-472E-A9A7-E820CD027CFA}" type="presParOf" srcId="{8B44E789-4780-455E-A7C0-8056EB254DB9}" destId="{52EDEF89-FBEA-45C0-B833-2391D756FC69}" srcOrd="10" destOrd="0" presId="urn:microsoft.com/office/officeart/2005/8/layout/hProcess11"/>
    <dgm:cxn modelId="{2519A577-7BA0-42A1-9191-46035A0D0753}" type="presParOf" srcId="{52EDEF89-FBEA-45C0-B833-2391D756FC69}" destId="{03AEA0B6-28F3-4539-9638-04FE6D5A33A6}" srcOrd="0" destOrd="0" presId="urn:microsoft.com/office/officeart/2005/8/layout/hProcess11"/>
    <dgm:cxn modelId="{FBDD1EF6-E88F-4FEE-AB47-0063DF20E791}" type="presParOf" srcId="{52EDEF89-FBEA-45C0-B833-2391D756FC69}" destId="{00BFC09B-6EA9-4DFB-A291-F2A5FE909947}" srcOrd="1" destOrd="0" presId="urn:microsoft.com/office/officeart/2005/8/layout/hProcess11"/>
    <dgm:cxn modelId="{971A06A3-4E62-4E12-BD89-A2D596EB5B23}" type="presParOf" srcId="{52EDEF89-FBEA-45C0-B833-2391D756FC69}" destId="{44EF794D-CF60-4D25-A752-90C6A89426B9}" srcOrd="2" destOrd="0" presId="urn:microsoft.com/office/officeart/2005/8/layout/hProcess11"/>
    <dgm:cxn modelId="{6082DEBA-24F2-4A5C-A2D2-50401BDD33FB}" type="presParOf" srcId="{8B44E789-4780-455E-A7C0-8056EB254DB9}" destId="{AD606933-E3C9-4329-A814-520FAD113694}" srcOrd="11" destOrd="0" presId="urn:microsoft.com/office/officeart/2005/8/layout/hProcess11"/>
    <dgm:cxn modelId="{49740EEF-9E28-4CF6-9B3C-ABCEFF9E61D7}" type="presParOf" srcId="{8B44E789-4780-455E-A7C0-8056EB254DB9}" destId="{A5B21988-85D9-4CFF-BF7C-46A34A6AC368}" srcOrd="12" destOrd="0" presId="urn:microsoft.com/office/officeart/2005/8/layout/hProcess11"/>
    <dgm:cxn modelId="{5B8D4737-1DA6-4548-918A-0524C29F2ED5}" type="presParOf" srcId="{A5B21988-85D9-4CFF-BF7C-46A34A6AC368}" destId="{07DCE571-57DC-4C38-A927-BB2B1ECFCD8C}" srcOrd="0" destOrd="0" presId="urn:microsoft.com/office/officeart/2005/8/layout/hProcess11"/>
    <dgm:cxn modelId="{C26FD6CA-96C2-4D52-9201-6F0F1D56FB5F}" type="presParOf" srcId="{A5B21988-85D9-4CFF-BF7C-46A34A6AC368}" destId="{C973DE87-9977-447F-9671-0FD2DB0160F9}" srcOrd="1" destOrd="0" presId="urn:microsoft.com/office/officeart/2005/8/layout/hProcess11"/>
    <dgm:cxn modelId="{ED3B215F-259C-46FE-9064-9A4D43974292}" type="presParOf" srcId="{A5B21988-85D9-4CFF-BF7C-46A34A6AC368}" destId="{F7F35859-8EDD-4C92-9746-38DEF717EA60}"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B0AD2-5D69-436E-B7D8-22F4B5C92ACB}">
      <dsp:nvSpPr>
        <dsp:cNvPr id="0" name=""/>
        <dsp:cNvSpPr/>
      </dsp:nvSpPr>
      <dsp:spPr>
        <a:xfrm>
          <a:off x="0" y="1355332"/>
          <a:ext cx="9144000" cy="180711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065A6C-1F6D-40BC-B988-FB9B64959B49}">
      <dsp:nvSpPr>
        <dsp:cNvPr id="0" name=""/>
        <dsp:cNvSpPr/>
      </dsp:nvSpPr>
      <dsp:spPr>
        <a:xfrm>
          <a:off x="703" y="0"/>
          <a:ext cx="1127149" cy="1807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b" anchorCtr="0">
          <a:noAutofit/>
        </a:bodyPr>
        <a:lstStyle/>
        <a:p>
          <a:pPr marL="0" lvl="0" indent="0" algn="ctr" defTabSz="355600">
            <a:lnSpc>
              <a:spcPct val="90000"/>
            </a:lnSpc>
            <a:spcBef>
              <a:spcPct val="0"/>
            </a:spcBef>
            <a:spcAft>
              <a:spcPct val="35000"/>
            </a:spcAft>
            <a:buNone/>
          </a:pPr>
          <a:r>
            <a:rPr lang="en-US" sz="800" b="1" kern="1200"/>
            <a:t>Performed Competitive Analysis</a:t>
          </a:r>
        </a:p>
      </dsp:txBody>
      <dsp:txXfrm>
        <a:off x="703" y="0"/>
        <a:ext cx="1127149" cy="1807110"/>
      </dsp:txXfrm>
    </dsp:sp>
    <dsp:sp modelId="{95F0A70A-B3D2-48A3-BDCE-B53E7768DE8E}">
      <dsp:nvSpPr>
        <dsp:cNvPr id="0" name=""/>
        <dsp:cNvSpPr/>
      </dsp:nvSpPr>
      <dsp:spPr>
        <a:xfrm>
          <a:off x="338389" y="2032998"/>
          <a:ext cx="451777" cy="45177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AEC0F0-94B4-4CC4-BD6C-D780F1978121}">
      <dsp:nvSpPr>
        <dsp:cNvPr id="0" name=""/>
        <dsp:cNvSpPr/>
      </dsp:nvSpPr>
      <dsp:spPr>
        <a:xfrm>
          <a:off x="1184210" y="2710665"/>
          <a:ext cx="1127149" cy="1807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t" anchorCtr="0">
          <a:noAutofit/>
        </a:bodyPr>
        <a:lstStyle/>
        <a:p>
          <a:pPr marL="0" lvl="0" indent="0" algn="ctr" defTabSz="355600">
            <a:lnSpc>
              <a:spcPct val="90000"/>
            </a:lnSpc>
            <a:spcBef>
              <a:spcPct val="0"/>
            </a:spcBef>
            <a:spcAft>
              <a:spcPct val="35000"/>
            </a:spcAft>
            <a:buNone/>
          </a:pPr>
          <a:r>
            <a:rPr lang="en-US" sz="800" b="1" kern="1200"/>
            <a:t>Web Scraping from </a:t>
          </a:r>
          <a:r>
            <a:rPr lang="en-US" sz="800" b="1" i="1" kern="1200"/>
            <a:t>RunRepeat </a:t>
          </a:r>
        </a:p>
      </dsp:txBody>
      <dsp:txXfrm>
        <a:off x="1184210" y="2710665"/>
        <a:ext cx="1127149" cy="1807110"/>
      </dsp:txXfrm>
    </dsp:sp>
    <dsp:sp modelId="{63AB6C97-05A5-4C04-8D0D-83B29777D5CF}">
      <dsp:nvSpPr>
        <dsp:cNvPr id="0" name=""/>
        <dsp:cNvSpPr/>
      </dsp:nvSpPr>
      <dsp:spPr>
        <a:xfrm>
          <a:off x="1521896" y="2032998"/>
          <a:ext cx="451777" cy="45177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8A9CEF-3584-4334-BF66-FCF495639702}">
      <dsp:nvSpPr>
        <dsp:cNvPr id="0" name=""/>
        <dsp:cNvSpPr/>
      </dsp:nvSpPr>
      <dsp:spPr>
        <a:xfrm>
          <a:off x="2367717" y="0"/>
          <a:ext cx="1127149" cy="1807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b" anchorCtr="0">
          <a:noAutofit/>
        </a:bodyPr>
        <a:lstStyle/>
        <a:p>
          <a:pPr marL="0" lvl="0" indent="0" algn="ctr" defTabSz="355600">
            <a:lnSpc>
              <a:spcPct val="90000"/>
            </a:lnSpc>
            <a:spcBef>
              <a:spcPct val="0"/>
            </a:spcBef>
            <a:spcAft>
              <a:spcPct val="35000"/>
            </a:spcAft>
            <a:buNone/>
          </a:pPr>
          <a:r>
            <a:rPr lang="en-US" sz="800" b="1" kern="1200"/>
            <a:t>Data Pre-processing</a:t>
          </a:r>
        </a:p>
      </dsp:txBody>
      <dsp:txXfrm>
        <a:off x="2367717" y="0"/>
        <a:ext cx="1127149" cy="1807110"/>
      </dsp:txXfrm>
    </dsp:sp>
    <dsp:sp modelId="{4351DF0B-774D-4653-B7DA-3B36D80C6225}">
      <dsp:nvSpPr>
        <dsp:cNvPr id="0" name=""/>
        <dsp:cNvSpPr/>
      </dsp:nvSpPr>
      <dsp:spPr>
        <a:xfrm>
          <a:off x="2705403" y="2032998"/>
          <a:ext cx="451777" cy="45177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9C650B-87E3-44D8-B3C3-0F40BFD1C26E}">
      <dsp:nvSpPr>
        <dsp:cNvPr id="0" name=""/>
        <dsp:cNvSpPr/>
      </dsp:nvSpPr>
      <dsp:spPr>
        <a:xfrm>
          <a:off x="3551225" y="2710665"/>
          <a:ext cx="1127149" cy="1807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t" anchorCtr="0">
          <a:noAutofit/>
        </a:bodyPr>
        <a:lstStyle/>
        <a:p>
          <a:pPr marL="0" lvl="0" indent="0" algn="ctr" defTabSz="355600">
            <a:lnSpc>
              <a:spcPct val="90000"/>
            </a:lnSpc>
            <a:spcBef>
              <a:spcPct val="0"/>
            </a:spcBef>
            <a:spcAft>
              <a:spcPct val="35000"/>
            </a:spcAft>
            <a:buNone/>
          </a:pPr>
          <a:r>
            <a:rPr lang="en-US" sz="800" b="1" kern="1200"/>
            <a:t>Exploratory Data Analysis</a:t>
          </a:r>
        </a:p>
      </dsp:txBody>
      <dsp:txXfrm>
        <a:off x="3551225" y="2710665"/>
        <a:ext cx="1127149" cy="1807110"/>
      </dsp:txXfrm>
    </dsp:sp>
    <dsp:sp modelId="{F5109268-EBF3-4A78-A915-F8F21D08A115}">
      <dsp:nvSpPr>
        <dsp:cNvPr id="0" name=""/>
        <dsp:cNvSpPr/>
      </dsp:nvSpPr>
      <dsp:spPr>
        <a:xfrm>
          <a:off x="3888911" y="2032998"/>
          <a:ext cx="451777" cy="45177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5EACE2-39A2-4F61-A040-2B66BCE16AFB}">
      <dsp:nvSpPr>
        <dsp:cNvPr id="0" name=""/>
        <dsp:cNvSpPr/>
      </dsp:nvSpPr>
      <dsp:spPr>
        <a:xfrm>
          <a:off x="4734732" y="0"/>
          <a:ext cx="1127149" cy="1807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b" anchorCtr="0">
          <a:noAutofit/>
        </a:bodyPr>
        <a:lstStyle/>
        <a:p>
          <a:pPr marL="0" lvl="0" indent="0" algn="ctr" defTabSz="355600">
            <a:lnSpc>
              <a:spcPct val="90000"/>
            </a:lnSpc>
            <a:spcBef>
              <a:spcPct val="0"/>
            </a:spcBef>
            <a:spcAft>
              <a:spcPct val="35000"/>
            </a:spcAft>
            <a:buNone/>
          </a:pPr>
          <a:r>
            <a:rPr lang="en-US" sz="800" b="1" kern="1200"/>
            <a:t>Hypothesis Testing</a:t>
          </a:r>
        </a:p>
      </dsp:txBody>
      <dsp:txXfrm>
        <a:off x="4734732" y="0"/>
        <a:ext cx="1127149" cy="1807110"/>
      </dsp:txXfrm>
    </dsp:sp>
    <dsp:sp modelId="{CA778CD0-7149-4E30-857A-3D0D795F40BE}">
      <dsp:nvSpPr>
        <dsp:cNvPr id="0" name=""/>
        <dsp:cNvSpPr/>
      </dsp:nvSpPr>
      <dsp:spPr>
        <a:xfrm>
          <a:off x="5072418" y="2032998"/>
          <a:ext cx="451777" cy="45177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AEA0B6-28F3-4539-9638-04FE6D5A33A6}">
      <dsp:nvSpPr>
        <dsp:cNvPr id="0" name=""/>
        <dsp:cNvSpPr/>
      </dsp:nvSpPr>
      <dsp:spPr>
        <a:xfrm>
          <a:off x="5918239" y="2710665"/>
          <a:ext cx="1127149" cy="1807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t" anchorCtr="0">
          <a:noAutofit/>
        </a:bodyPr>
        <a:lstStyle/>
        <a:p>
          <a:pPr marL="0" lvl="0" indent="0" algn="ctr" defTabSz="355600">
            <a:lnSpc>
              <a:spcPct val="90000"/>
            </a:lnSpc>
            <a:spcBef>
              <a:spcPct val="0"/>
            </a:spcBef>
            <a:spcAft>
              <a:spcPct val="35000"/>
            </a:spcAft>
            <a:buNone/>
          </a:pPr>
          <a:r>
            <a:rPr lang="en-US" sz="800" b="1" kern="1200"/>
            <a:t>Observations</a:t>
          </a:r>
        </a:p>
      </dsp:txBody>
      <dsp:txXfrm>
        <a:off x="5918239" y="2710665"/>
        <a:ext cx="1127149" cy="1807110"/>
      </dsp:txXfrm>
    </dsp:sp>
    <dsp:sp modelId="{00BFC09B-6EA9-4DFB-A291-F2A5FE909947}">
      <dsp:nvSpPr>
        <dsp:cNvPr id="0" name=""/>
        <dsp:cNvSpPr/>
      </dsp:nvSpPr>
      <dsp:spPr>
        <a:xfrm>
          <a:off x="6255925" y="2032998"/>
          <a:ext cx="451777" cy="45177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DCE571-57DC-4C38-A927-BB2B1ECFCD8C}">
      <dsp:nvSpPr>
        <dsp:cNvPr id="0" name=""/>
        <dsp:cNvSpPr/>
      </dsp:nvSpPr>
      <dsp:spPr>
        <a:xfrm>
          <a:off x="7101746" y="0"/>
          <a:ext cx="1127149" cy="1807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b" anchorCtr="0">
          <a:noAutofit/>
        </a:bodyPr>
        <a:lstStyle/>
        <a:p>
          <a:pPr marL="0" lvl="0" indent="0" algn="ctr" defTabSz="355600">
            <a:lnSpc>
              <a:spcPct val="90000"/>
            </a:lnSpc>
            <a:spcBef>
              <a:spcPct val="0"/>
            </a:spcBef>
            <a:spcAft>
              <a:spcPct val="35000"/>
            </a:spcAft>
            <a:buNone/>
          </a:pPr>
          <a:r>
            <a:rPr lang="en-US" sz="800" b="1" kern="1200"/>
            <a:t>Recommendations</a:t>
          </a:r>
        </a:p>
      </dsp:txBody>
      <dsp:txXfrm>
        <a:off x="7101746" y="0"/>
        <a:ext cx="1127149" cy="1807110"/>
      </dsp:txXfrm>
    </dsp:sp>
    <dsp:sp modelId="{C973DE87-9977-447F-9671-0FD2DB0160F9}">
      <dsp:nvSpPr>
        <dsp:cNvPr id="0" name=""/>
        <dsp:cNvSpPr/>
      </dsp:nvSpPr>
      <dsp:spPr>
        <a:xfrm>
          <a:off x="7439433" y="2032998"/>
          <a:ext cx="451777" cy="45177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marketing91.com/marketing-strategy-of-adida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affaafa6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affaafa6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Hello and welcome to our presentation on how to enhance the revenue of Reebok.</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8affaafa68_1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8affaafa68_1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https://www.marketing91.com/swot-analysis-of-reebok/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8b087c8887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8b087c8887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8b087c8887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8b087c8887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solidFill>
                  <a:srgbClr val="222222"/>
                </a:solidFill>
                <a:effectLst/>
                <a:latin typeface="graphikweb-regular"/>
              </a:rPr>
              <a:t>We performed the market positioning analysis to understand where Reebok stands as of today. It’s looked upon by the mid-segment audience who prefer a sweet balance between quality and pricing over the brand value.</a:t>
            </a:r>
          </a:p>
          <a:p>
            <a:pPr marL="0" lvl="0" indent="0" algn="l" rtl="0">
              <a:spcBef>
                <a:spcPts val="0"/>
              </a:spcBef>
              <a:spcAft>
                <a:spcPts val="0"/>
              </a:spcAft>
              <a:buNone/>
            </a:pPr>
            <a:r>
              <a:rPr lang="en-US" b="0" i="0">
                <a:solidFill>
                  <a:srgbClr val="222222"/>
                </a:solidFill>
                <a:effectLst/>
                <a:latin typeface="graphikweb-regular"/>
              </a:rPr>
              <a:t>As a subsidiary of </a:t>
            </a:r>
            <a:r>
              <a:rPr lang="en-US" b="0" i="0" u="none" strike="noStrike">
                <a:solidFill>
                  <a:srgbClr val="0000FF"/>
                </a:solidFill>
                <a:effectLst/>
                <a:latin typeface="graphikweb-regular"/>
                <a:hlinkClick r:id="rId3"/>
              </a:rPr>
              <a:t>Adidas</a:t>
            </a:r>
            <a:r>
              <a:rPr lang="en-US" b="0" i="0">
                <a:solidFill>
                  <a:srgbClr val="222222"/>
                </a:solidFill>
                <a:effectLst/>
                <a:latin typeface="graphikweb-regular"/>
              </a:rPr>
              <a:t> , Reebok has for a long time been prominent in sporting arenas both locally as well as internationally as a formidable USA athletic shoe maker.</a:t>
            </a:r>
          </a:p>
          <a:p>
            <a:pPr marL="0" lvl="0" indent="0" algn="l" rtl="0">
              <a:spcBef>
                <a:spcPts val="0"/>
              </a:spcBef>
              <a:spcAft>
                <a:spcPts val="0"/>
              </a:spcAft>
              <a:buNone/>
            </a:pPr>
            <a:r>
              <a:rPr lang="en-US" b="0" i="0">
                <a:solidFill>
                  <a:srgbClr val="0A0A0A"/>
                </a:solidFill>
                <a:effectLst/>
                <a:latin typeface="Georgia" panose="02040502050405020303" pitchFamily="18" charset="0"/>
              </a:rPr>
              <a:t>Reebok is now more squarely focused on the fitness market, a much smaller space than the sports world it used to operate in.</a:t>
            </a:r>
            <a:endParaRPr/>
          </a:p>
        </p:txBody>
      </p:sp>
    </p:spTree>
    <p:extLst>
      <p:ext uri="{BB962C8B-B14F-4D97-AF65-F5344CB8AC3E}">
        <p14:creationId xmlns:p14="http://schemas.microsoft.com/office/powerpoint/2010/main" val="2336908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8b087c8887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8b087c8887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solidFill>
                  <a:srgbClr val="202124"/>
                </a:solidFill>
                <a:effectLst/>
                <a:latin typeface="Roboto" panose="02000000000000000000" pitchFamily="2" charset="0"/>
              </a:rPr>
              <a:t>RunRepeat.com is an ad free and cost free website driven by a community of runners that review running shoes at the website. It has more than 100,000 user reviews and 2,500 expert reviews miking it a reliable platform to compare how each brand is performing at their capacity</a:t>
            </a:r>
            <a:endParaRPr/>
          </a:p>
        </p:txBody>
      </p:sp>
    </p:spTree>
    <p:extLst>
      <p:ext uri="{BB962C8B-B14F-4D97-AF65-F5344CB8AC3E}">
        <p14:creationId xmlns:p14="http://schemas.microsoft.com/office/powerpoint/2010/main" val="3058079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8b087c8887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8b087c8887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extracted data points like User Review, Product Score (A scoring metric defined by the RunRepeat experts), Pricing and category to analyze which can be the area of improvement for Reebok. </a:t>
            </a:r>
          </a:p>
          <a:p>
            <a:pPr marL="0" lvl="0" indent="0" algn="l" rtl="0">
              <a:spcBef>
                <a:spcPts val="0"/>
              </a:spcBef>
              <a:spcAft>
                <a:spcPts val="0"/>
              </a:spcAft>
              <a:buNone/>
            </a:pPr>
            <a:r>
              <a:rPr lang="en-US"/>
              <a:t>Here, we have associated Review Count to a pseudo demand metric.</a:t>
            </a:r>
          </a:p>
          <a:p>
            <a:pPr marL="0" lvl="0" indent="0" algn="l" rtl="0">
              <a:spcBef>
                <a:spcPts val="0"/>
              </a:spcBef>
              <a:spcAft>
                <a:spcPts val="0"/>
              </a:spcAft>
              <a:buNone/>
            </a:pPr>
            <a:r>
              <a:rPr lang="en-US"/>
              <a:t>Upon analysis we found that the footwear market is in demand for sneaks, running shoes, training shoes, hiking shoes and soccer cleats. </a:t>
            </a:r>
          </a:p>
        </p:txBody>
      </p:sp>
    </p:spTree>
    <p:extLst>
      <p:ext uri="{BB962C8B-B14F-4D97-AF65-F5344CB8AC3E}">
        <p14:creationId xmlns:p14="http://schemas.microsoft.com/office/powerpoint/2010/main" val="2360845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8b087c8887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2" name="Google Shape;822;g8b087c8887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a:t>Clearly the figures narrate that Reebok needs to improvise in the 3 out of top 5 in demand categories and most importantly tap the potential to expand their precense in hiking shoes and soccer cleats which see an average pricing range of 120-170 $ and 100-150$ respectively</a:t>
            </a:r>
          </a:p>
          <a:p>
            <a:pPr marL="228600" lvl="0" indent="-228600" algn="l" rtl="0">
              <a:spcBef>
                <a:spcPts val="0"/>
              </a:spcBef>
              <a:spcAft>
                <a:spcPts val="0"/>
              </a:spcAft>
              <a:buAutoNum type="arabicPeriod"/>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8b087c8887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2" name="Google Shape;822;g8b087c8887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a:t>https://runrepeat.com/average-price-soccer-cleats</a:t>
            </a:r>
          </a:p>
          <a:p>
            <a:pPr marL="228600" lvl="0" indent="-228600" algn="l" rtl="0">
              <a:spcBef>
                <a:spcPts val="0"/>
              </a:spcBef>
              <a:spcAft>
                <a:spcPts val="0"/>
              </a:spcAft>
              <a:buAutoNum type="arabicPeriod"/>
            </a:pPr>
            <a:r>
              <a:rPr lang="en-US" sz="1100"/>
              <a:t>exp(2.11956) – 1*100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a:solidFill>
                  <a:srgbClr val="000000"/>
                </a:solidFill>
                <a:effectLst/>
                <a:latin typeface="Arial" panose="020B0604020202020204" pitchFamily="34" charset="0"/>
              </a:rPr>
              <a:t>A change in X by one unit (∆X=1) is associated with a (exp(B1) - 1)*100 % change in 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a:solidFill>
                  <a:srgbClr val="000000"/>
                </a:solidFill>
                <a:effectLst/>
                <a:latin typeface="Arial" panose="020B0604020202020204" pitchFamily="34" charset="0"/>
              </a:rPr>
              <a:t>On performing a linear modelling we found that demand is affected by following attributes greatly: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a:solidFill>
                  <a:srgbClr val="000000"/>
                </a:solidFill>
                <a:effectLst/>
                <a:latin typeface="Arial" panose="020B0604020202020204" pitchFamily="34" charset="0"/>
              </a:rPr>
              <a:t>(Call out the pointers)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a:solidFill>
                  <a:srgbClr val="000000"/>
                </a:solidFill>
                <a:effectLst/>
                <a:latin typeface="Arial" panose="020B0604020202020204" pitchFamily="34" charset="0"/>
              </a:rPr>
              <a:t>Reebok should clearly focus on the midsegment portion where mid price segment and demand match</a:t>
            </a:r>
            <a:endParaRPr lang="en-US"/>
          </a:p>
          <a:p>
            <a:pPr marL="228600" lvl="0" indent="-228600" algn="l" rtl="0">
              <a:spcBef>
                <a:spcPts val="0"/>
              </a:spcBef>
              <a:spcAft>
                <a:spcPts val="0"/>
              </a:spcAft>
              <a:buAutoNum type="arabicPeriod"/>
            </a:pPr>
            <a:endParaRPr lang="en-US"/>
          </a:p>
        </p:txBody>
      </p:sp>
    </p:spTree>
    <p:extLst>
      <p:ext uri="{BB962C8B-B14F-4D97-AF65-F5344CB8AC3E}">
        <p14:creationId xmlns:p14="http://schemas.microsoft.com/office/powerpoint/2010/main" val="2693992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8b087c8887_0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8b087c8887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Reference:</a:t>
            </a:r>
          </a:p>
          <a:p>
            <a:pPr marL="0" lvl="0" indent="0" algn="l" rtl="0">
              <a:spcBef>
                <a:spcPts val="0"/>
              </a:spcBef>
              <a:spcAft>
                <a:spcPts val="0"/>
              </a:spcAft>
              <a:buNone/>
            </a:pPr>
            <a:r>
              <a:rPr lang="en-US"/>
              <a:t>https://www.expertmarketresearch.com/reports/hiking-footwear-market</a:t>
            </a:r>
          </a:p>
          <a:p>
            <a:pPr marL="0" lvl="0" indent="0" algn="l" rtl="0">
              <a:spcBef>
                <a:spcPts val="0"/>
              </a:spcBef>
              <a:spcAft>
                <a:spcPts val="0"/>
              </a:spcAft>
              <a:buNone/>
            </a:pPr>
            <a:r>
              <a:rPr lang="en-US"/>
              <a:t>https://www.grandviewresearch.com/industry-analysis/football-shoes-market-report</a:t>
            </a:r>
          </a:p>
          <a:p>
            <a:pPr marL="0" lvl="0" indent="0" algn="l" rtl="0">
              <a:spcBef>
                <a:spcPts val="0"/>
              </a:spcBef>
              <a:spcAft>
                <a:spcPts val="0"/>
              </a:spcAft>
              <a:buNone/>
            </a:pPr>
            <a:r>
              <a:rPr lang="en-US"/>
              <a:t>https://www.zippia.com/reebok-careers-36378/revenue/#:~:text=Reebok%20revenue%20is%20%242.3B,was%20%242.3B%20in%202021.</a:t>
            </a:r>
          </a:p>
          <a:p>
            <a:pPr marL="0" lvl="0" indent="0" algn="l" rtl="0">
              <a:spcBef>
                <a:spcPts val="0"/>
              </a:spcBef>
              <a:spcAft>
                <a:spcPts val="0"/>
              </a:spcAft>
              <a:buNone/>
            </a:pPr>
            <a:endParaRPr lang="en-US"/>
          </a:p>
          <a:p>
            <a:pPr marL="0" lvl="0" indent="0" algn="l" rtl="0">
              <a:spcBef>
                <a:spcPts val="0"/>
              </a:spcBef>
              <a:spcAft>
                <a:spcPts val="0"/>
              </a:spcAft>
              <a:buNone/>
            </a:pPr>
            <a:r>
              <a:rPr lang="en-US"/>
              <a:t>Considering a safe bet of half of the current market share of 1.1% that Reebok currently holds at overall, we see soccer footwear can contribute 0.1347B and 0.1259 in hiking footwear</a:t>
            </a:r>
          </a:p>
          <a:p>
            <a:pPr marL="0" lvl="0" indent="0" algn="l" rtl="0">
              <a:spcBef>
                <a:spcPts val="0"/>
              </a:spcBef>
              <a:spcAft>
                <a:spcPts val="0"/>
              </a:spcAft>
              <a:buNone/>
            </a:pPr>
            <a:r>
              <a:rPr lang="en-US"/>
              <a:t>This will account for 11.3% rise in revenue valuation for the company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8affaafa68_1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8affaafa68_1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8b037ff14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8b037ff14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Similar Product functionality</a:t>
            </a:r>
          </a:p>
          <a:p>
            <a:pPr marL="0" lvl="0" indent="0" algn="l" rtl="0">
              <a:spcBef>
                <a:spcPts val="0"/>
              </a:spcBef>
              <a:spcAft>
                <a:spcPts val="0"/>
              </a:spcAft>
              <a:buNone/>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100" b="1"/>
              <a:t>Unique design technique</a:t>
            </a:r>
            <a:r>
              <a:rPr lang="en-US" altLang="zh-CN" sz="1100"/>
              <a:t>: Flies (Followed by Nike), Velcro, Slipons (causal walking shoes) which can be priced marginally high due to their unique functionalities.</a:t>
            </a:r>
          </a:p>
          <a:p>
            <a:pPr marL="0" lvl="0" indent="0" algn="l" rtl="0">
              <a:spcBef>
                <a:spcPts val="0"/>
              </a:spcBef>
              <a:spcAft>
                <a:spcPts val="0"/>
              </a:spcAft>
              <a:buNone/>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a7228db1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a7228db1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are Team 7. The team consists of myself, Dustin focusing on Business Development, our Research Analyst Deepa, and our Data Analyst KK</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8affaafa68_1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8affaafa68_1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4283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8b087c8887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8b087c8887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a7228db1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a7228db1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In this presentation, I will be walking through the history of the Brand and introducing the Business Problem. </a:t>
            </a:r>
            <a:r>
              <a:rPr lang="en-US" err="1"/>
              <a:t>KKwill</a:t>
            </a:r>
            <a:r>
              <a:rPr lang="en-US"/>
              <a:t> then take us through a SWOT analysis and the Analysis Methodology,  Deepa will then take us through a Competitor Analysis, Exploratory Data </a:t>
            </a:r>
            <a:r>
              <a:rPr lang="en-US" err="1"/>
              <a:t>AnalysisHypothesis</a:t>
            </a:r>
            <a:r>
              <a:rPr lang="en-US"/>
              <a:t> Testing and Key Takeaways, and finally </a:t>
            </a:r>
            <a:r>
              <a:rPr lang="en-US" err="1"/>
              <a:t>deepa</a:t>
            </a:r>
            <a:r>
              <a:rPr lang="en-US"/>
              <a:t> will finish up by giving our </a:t>
            </a:r>
            <a:r>
              <a:rPr lang="en-US" err="1"/>
              <a:t>reccomendations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8affaafa68_1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8affaafa68_1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indent="-285750" algn="just">
              <a:buFont typeface="Arial,Sans-Serif"/>
              <a:buChar char="•"/>
            </a:pPr>
            <a:r>
              <a:rPr lang="en-US"/>
              <a:t>Reebok was founded in England in 1958 as a running shoe company</a:t>
            </a:r>
          </a:p>
          <a:p>
            <a:pPr marL="285750" indent="-285750" algn="just">
              <a:buFont typeface="Arial,Sans-Serif"/>
              <a:buChar char="•"/>
            </a:pPr>
            <a:r>
              <a:rPr lang="en-US"/>
              <a:t>The company reached peak popularity in the US during the 90's and 00's with its basketball shoes</a:t>
            </a:r>
          </a:p>
          <a:p>
            <a:pPr marL="285750" indent="-285750" algn="just">
              <a:buFont typeface="Arial,Sans-Serif"/>
              <a:buChar char="•"/>
            </a:pPr>
            <a:r>
              <a:rPr lang="en-US"/>
              <a:t>The company's popularity has consistently fallen since its peak</a:t>
            </a:r>
          </a:p>
          <a:p>
            <a:pPr marL="285750" indent="-285750" algn="just">
              <a:buFont typeface="Arial,Sans-Serif"/>
              <a:buChar char="•"/>
            </a:pPr>
            <a:r>
              <a:rPr lang="en-US"/>
              <a:t>Adidas bought the company in 2005 for $3.8 billion and sold it in 2021 for 2.5 Billion</a:t>
            </a:r>
          </a:p>
          <a:p>
            <a:pPr marL="285750" indent="-285750" algn="just">
              <a:buFont typeface="Arial,Sans-Serif"/>
              <a:buChar char="•"/>
            </a:pPr>
            <a:r>
              <a:rPr lang="en-US"/>
              <a:t>Reebok is now owned by Authentic Brands Group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8affaafa68_1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8affaafa68_1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Reebok has lost popularity with US consumers since it's peak at the turn of the century. Although revenues have increased, Reebok's market share has consistently dropped. In order to get Reebok back in the game, we wish to understand it’s current positioning in the market and avenues to level up the game to bring back it lost stature by improvising on the customer satisfaction metric.</a:t>
            </a:r>
          </a:p>
          <a:p>
            <a:pPr marL="0" indent="0">
              <a:buNone/>
            </a:pPr>
            <a:endParaRPr lang="en-US"/>
          </a:p>
        </p:txBody>
      </p:sp>
    </p:spTree>
    <p:extLst>
      <p:ext uri="{BB962C8B-B14F-4D97-AF65-F5344CB8AC3E}">
        <p14:creationId xmlns:p14="http://schemas.microsoft.com/office/powerpoint/2010/main" val="3615848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8affaafa68_1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8affaafa68_1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We've created a cloud of negative feedback from customers to highlight areas where Reebok is currently struggling. As you can see, the performance of Reebok's shoes is an enormous issues with customers saying that the shoes don't have sufficient cushioning, or arch support. Customers also feel like the shoes are not supportive enough. I'll now</a:t>
            </a:r>
          </a:p>
        </p:txBody>
      </p:sp>
    </p:spTree>
    <p:extLst>
      <p:ext uri="{BB962C8B-B14F-4D97-AF65-F5344CB8AC3E}">
        <p14:creationId xmlns:p14="http://schemas.microsoft.com/office/powerpoint/2010/main" val="247277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8affaafa68_1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8affaafa68_1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altLang="zh-CN"/>
              <a:t>https://www.marketing91.com/swot-analysis-of-reebok/</a:t>
            </a: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8affaafa68_1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8affaafa68_1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altLang="zh-CN"/>
              <a:t>https://www.marketing91.com/swot-analysis-of-reebok/</a:t>
            </a: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8affaafa68_1_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8affaafa68_1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altLang="zh-CN"/>
              <a:t>https://www.marketing91.com/swot-analysis-of-reebok/</a:t>
            </a: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41675" y="2044925"/>
            <a:ext cx="4296600" cy="1149000"/>
          </a:xfrm>
          <a:prstGeom prst="rect">
            <a:avLst/>
          </a:prstGeom>
        </p:spPr>
        <p:txBody>
          <a:bodyPr spcFirstLastPara="1" wrap="square" lIns="91425" tIns="91425" rIns="91425" bIns="91425" anchor="b" anchorCtr="0">
            <a:noAutofit/>
          </a:bodyPr>
          <a:lstStyle>
            <a:lvl1pPr lvl="0">
              <a:spcBef>
                <a:spcPts val="0"/>
              </a:spcBef>
              <a:spcAft>
                <a:spcPts val="0"/>
              </a:spcAft>
              <a:buSzPts val="3500"/>
              <a:buFont typeface="Montserrat ExtraBold"/>
              <a:buNone/>
              <a:defRPr sz="3500">
                <a:latin typeface="Montserrat ExtraBold"/>
                <a:ea typeface="Montserrat ExtraBold"/>
                <a:cs typeface="Montserrat ExtraBold"/>
                <a:sym typeface="Montserrat ExtraBold"/>
              </a:defRPr>
            </a:lvl1pPr>
            <a:lvl2pPr lvl="1">
              <a:spcBef>
                <a:spcPts val="0"/>
              </a:spcBef>
              <a:spcAft>
                <a:spcPts val="0"/>
              </a:spcAft>
              <a:buSzPts val="4000"/>
              <a:buFont typeface="Montserrat ExtraBold"/>
              <a:buNone/>
              <a:defRPr sz="4000">
                <a:latin typeface="Montserrat ExtraBold"/>
                <a:ea typeface="Montserrat ExtraBold"/>
                <a:cs typeface="Montserrat ExtraBold"/>
                <a:sym typeface="Montserrat ExtraBold"/>
              </a:defRPr>
            </a:lvl2pPr>
            <a:lvl3pPr lvl="2">
              <a:spcBef>
                <a:spcPts val="0"/>
              </a:spcBef>
              <a:spcAft>
                <a:spcPts val="0"/>
              </a:spcAft>
              <a:buSzPts val="4000"/>
              <a:buFont typeface="Montserrat ExtraBold"/>
              <a:buNone/>
              <a:defRPr sz="4000">
                <a:latin typeface="Montserrat ExtraBold"/>
                <a:ea typeface="Montserrat ExtraBold"/>
                <a:cs typeface="Montserrat ExtraBold"/>
                <a:sym typeface="Montserrat ExtraBold"/>
              </a:defRPr>
            </a:lvl3pPr>
            <a:lvl4pPr lvl="3">
              <a:spcBef>
                <a:spcPts val="0"/>
              </a:spcBef>
              <a:spcAft>
                <a:spcPts val="0"/>
              </a:spcAft>
              <a:buSzPts val="4000"/>
              <a:buFont typeface="Montserrat ExtraBold"/>
              <a:buNone/>
              <a:defRPr sz="4000">
                <a:latin typeface="Montserrat ExtraBold"/>
                <a:ea typeface="Montserrat ExtraBold"/>
                <a:cs typeface="Montserrat ExtraBold"/>
                <a:sym typeface="Montserrat ExtraBold"/>
              </a:defRPr>
            </a:lvl4pPr>
            <a:lvl5pPr lvl="4">
              <a:spcBef>
                <a:spcPts val="0"/>
              </a:spcBef>
              <a:spcAft>
                <a:spcPts val="0"/>
              </a:spcAft>
              <a:buSzPts val="4000"/>
              <a:buFont typeface="Montserrat ExtraBold"/>
              <a:buNone/>
              <a:defRPr sz="4000">
                <a:latin typeface="Montserrat ExtraBold"/>
                <a:ea typeface="Montserrat ExtraBold"/>
                <a:cs typeface="Montserrat ExtraBold"/>
                <a:sym typeface="Montserrat ExtraBold"/>
              </a:defRPr>
            </a:lvl5pPr>
            <a:lvl6pPr lvl="5">
              <a:spcBef>
                <a:spcPts val="0"/>
              </a:spcBef>
              <a:spcAft>
                <a:spcPts val="0"/>
              </a:spcAft>
              <a:buSzPts val="4000"/>
              <a:buFont typeface="Montserrat ExtraBold"/>
              <a:buNone/>
              <a:defRPr sz="4000">
                <a:latin typeface="Montserrat ExtraBold"/>
                <a:ea typeface="Montserrat ExtraBold"/>
                <a:cs typeface="Montserrat ExtraBold"/>
                <a:sym typeface="Montserrat ExtraBold"/>
              </a:defRPr>
            </a:lvl6pPr>
            <a:lvl7pPr lvl="6">
              <a:spcBef>
                <a:spcPts val="0"/>
              </a:spcBef>
              <a:spcAft>
                <a:spcPts val="0"/>
              </a:spcAft>
              <a:buSzPts val="4000"/>
              <a:buFont typeface="Montserrat ExtraBold"/>
              <a:buNone/>
              <a:defRPr sz="4000">
                <a:latin typeface="Montserrat ExtraBold"/>
                <a:ea typeface="Montserrat ExtraBold"/>
                <a:cs typeface="Montserrat ExtraBold"/>
                <a:sym typeface="Montserrat ExtraBold"/>
              </a:defRPr>
            </a:lvl7pPr>
            <a:lvl8pPr lvl="7">
              <a:spcBef>
                <a:spcPts val="0"/>
              </a:spcBef>
              <a:spcAft>
                <a:spcPts val="0"/>
              </a:spcAft>
              <a:buSzPts val="4000"/>
              <a:buFont typeface="Montserrat ExtraBold"/>
              <a:buNone/>
              <a:defRPr sz="4000">
                <a:latin typeface="Montserrat ExtraBold"/>
                <a:ea typeface="Montserrat ExtraBold"/>
                <a:cs typeface="Montserrat ExtraBold"/>
                <a:sym typeface="Montserrat ExtraBold"/>
              </a:defRPr>
            </a:lvl8pPr>
            <a:lvl9pPr lvl="8">
              <a:spcBef>
                <a:spcPts val="0"/>
              </a:spcBef>
              <a:spcAft>
                <a:spcPts val="0"/>
              </a:spcAft>
              <a:buSzPts val="4000"/>
              <a:buFont typeface="Montserrat ExtraBold"/>
              <a:buNone/>
              <a:defRPr sz="4000">
                <a:latin typeface="Montserrat ExtraBold"/>
                <a:ea typeface="Montserrat ExtraBold"/>
                <a:cs typeface="Montserrat ExtraBold"/>
                <a:sym typeface="Montserrat ExtraBold"/>
              </a:defRPr>
            </a:lvl9pPr>
          </a:lstStyle>
          <a:p>
            <a:endParaRPr/>
          </a:p>
        </p:txBody>
      </p:sp>
      <p:sp>
        <p:nvSpPr>
          <p:cNvPr id="10" name="Google Shape;10;p2"/>
          <p:cNvSpPr txBox="1">
            <a:spLocks noGrp="1"/>
          </p:cNvSpPr>
          <p:nvPr>
            <p:ph type="subTitle" idx="1"/>
          </p:nvPr>
        </p:nvSpPr>
        <p:spPr>
          <a:xfrm>
            <a:off x="4141675" y="3078350"/>
            <a:ext cx="4296600" cy="46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FFFFFF"/>
              </a:buClr>
              <a:buSzPts val="1600"/>
              <a:buFont typeface="Open Sans"/>
              <a:buNone/>
              <a:defRPr sz="1700">
                <a:solidFill>
                  <a:srgbClr val="FFFFFF"/>
                </a:solidFill>
                <a:highlight>
                  <a:srgbClr val="FFB200"/>
                </a:highlight>
                <a:latin typeface="Open Sans"/>
                <a:ea typeface="Open Sans"/>
                <a:cs typeface="Open Sans"/>
                <a:sym typeface="Open Sans"/>
              </a:defRPr>
            </a:lvl1pPr>
            <a:lvl2pPr lvl="1">
              <a:lnSpc>
                <a:spcPct val="100000"/>
              </a:lnSpc>
              <a:spcBef>
                <a:spcPts val="0"/>
              </a:spcBef>
              <a:spcAft>
                <a:spcPts val="0"/>
              </a:spcAft>
              <a:buClr>
                <a:srgbClr val="000000"/>
              </a:buClr>
              <a:buSzPts val="1600"/>
              <a:buNone/>
              <a:defRPr sz="1600">
                <a:solidFill>
                  <a:srgbClr val="000000"/>
                </a:solidFill>
              </a:defRPr>
            </a:lvl2pPr>
            <a:lvl3pPr lvl="2">
              <a:lnSpc>
                <a:spcPct val="100000"/>
              </a:lnSpc>
              <a:spcBef>
                <a:spcPts val="0"/>
              </a:spcBef>
              <a:spcAft>
                <a:spcPts val="0"/>
              </a:spcAft>
              <a:buClr>
                <a:srgbClr val="000000"/>
              </a:buClr>
              <a:buSzPts val="1600"/>
              <a:buNone/>
              <a:defRPr sz="1600">
                <a:solidFill>
                  <a:srgbClr val="000000"/>
                </a:solidFill>
              </a:defRPr>
            </a:lvl3pPr>
            <a:lvl4pPr lvl="3">
              <a:lnSpc>
                <a:spcPct val="100000"/>
              </a:lnSpc>
              <a:spcBef>
                <a:spcPts val="0"/>
              </a:spcBef>
              <a:spcAft>
                <a:spcPts val="0"/>
              </a:spcAft>
              <a:buClr>
                <a:srgbClr val="000000"/>
              </a:buClr>
              <a:buSzPts val="1600"/>
              <a:buNone/>
              <a:defRPr sz="1600">
                <a:solidFill>
                  <a:srgbClr val="000000"/>
                </a:solidFill>
              </a:defRPr>
            </a:lvl4pPr>
            <a:lvl5pPr lvl="4">
              <a:lnSpc>
                <a:spcPct val="100000"/>
              </a:lnSpc>
              <a:spcBef>
                <a:spcPts val="0"/>
              </a:spcBef>
              <a:spcAft>
                <a:spcPts val="0"/>
              </a:spcAft>
              <a:buClr>
                <a:srgbClr val="000000"/>
              </a:buClr>
              <a:buSzPts val="1600"/>
              <a:buNone/>
              <a:defRPr sz="1600">
                <a:solidFill>
                  <a:srgbClr val="000000"/>
                </a:solidFill>
              </a:defRPr>
            </a:lvl5pPr>
            <a:lvl6pPr lvl="5">
              <a:lnSpc>
                <a:spcPct val="100000"/>
              </a:lnSpc>
              <a:spcBef>
                <a:spcPts val="0"/>
              </a:spcBef>
              <a:spcAft>
                <a:spcPts val="0"/>
              </a:spcAft>
              <a:buClr>
                <a:srgbClr val="000000"/>
              </a:buClr>
              <a:buSzPts val="1600"/>
              <a:buNone/>
              <a:defRPr sz="1600">
                <a:solidFill>
                  <a:srgbClr val="000000"/>
                </a:solidFill>
              </a:defRPr>
            </a:lvl6pPr>
            <a:lvl7pPr lvl="6">
              <a:lnSpc>
                <a:spcPct val="100000"/>
              </a:lnSpc>
              <a:spcBef>
                <a:spcPts val="0"/>
              </a:spcBef>
              <a:spcAft>
                <a:spcPts val="0"/>
              </a:spcAft>
              <a:buClr>
                <a:srgbClr val="000000"/>
              </a:buClr>
              <a:buSzPts val="1600"/>
              <a:buNone/>
              <a:defRPr sz="1600">
                <a:solidFill>
                  <a:srgbClr val="000000"/>
                </a:solidFill>
              </a:defRPr>
            </a:lvl7pPr>
            <a:lvl8pPr lvl="7">
              <a:lnSpc>
                <a:spcPct val="100000"/>
              </a:lnSpc>
              <a:spcBef>
                <a:spcPts val="0"/>
              </a:spcBef>
              <a:spcAft>
                <a:spcPts val="0"/>
              </a:spcAft>
              <a:buClr>
                <a:srgbClr val="000000"/>
              </a:buClr>
              <a:buSzPts val="1600"/>
              <a:buNone/>
              <a:defRPr sz="1600">
                <a:solidFill>
                  <a:srgbClr val="000000"/>
                </a:solidFill>
              </a:defRPr>
            </a:lvl8pPr>
            <a:lvl9pPr lvl="8">
              <a:lnSpc>
                <a:spcPct val="100000"/>
              </a:lnSpc>
              <a:spcBef>
                <a:spcPts val="0"/>
              </a:spcBef>
              <a:spcAft>
                <a:spcPts val="0"/>
              </a:spcAft>
              <a:buClr>
                <a:srgbClr val="000000"/>
              </a:buClr>
              <a:buSzPts val="1600"/>
              <a:buNone/>
              <a:defRPr sz="1600">
                <a:solidFill>
                  <a:srgbClr val="000000"/>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left">
  <p:cSld name="CUSTOM_6">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4" name="Google Shape;84;p18"/>
          <p:cNvSpPr txBox="1">
            <a:spLocks noGrp="1"/>
          </p:cNvSpPr>
          <p:nvPr>
            <p:ph type="subTitle" idx="1"/>
          </p:nvPr>
        </p:nvSpPr>
        <p:spPr>
          <a:xfrm>
            <a:off x="735125" y="1186525"/>
            <a:ext cx="3417600" cy="3430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wo text boxes">
  <p:cSld name="CUSTOM_9_1">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12" name="Google Shape;112;p22"/>
          <p:cNvSpPr txBox="1">
            <a:spLocks noGrp="1"/>
          </p:cNvSpPr>
          <p:nvPr>
            <p:ph type="title" idx="2" hasCustomPrompt="1"/>
          </p:nvPr>
        </p:nvSpPr>
        <p:spPr>
          <a:xfrm>
            <a:off x="866775" y="3196350"/>
            <a:ext cx="2430300" cy="4068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2500"/>
              <a:buNone/>
              <a:defRPr sz="1600">
                <a:solidFill>
                  <a:srgbClr val="000000"/>
                </a:solidFill>
              </a:defRPr>
            </a:lvl1pPr>
            <a:lvl2pPr lvl="1" algn="r" rtl="0">
              <a:spcBef>
                <a:spcPts val="0"/>
              </a:spcBef>
              <a:spcAft>
                <a:spcPts val="0"/>
              </a:spcAft>
              <a:buClr>
                <a:srgbClr val="000000"/>
              </a:buClr>
              <a:buSzPts val="2500"/>
              <a:buNone/>
              <a:defRPr sz="2500">
                <a:solidFill>
                  <a:srgbClr val="000000"/>
                </a:solidFill>
              </a:defRPr>
            </a:lvl2pPr>
            <a:lvl3pPr lvl="2" algn="r" rtl="0">
              <a:spcBef>
                <a:spcPts val="0"/>
              </a:spcBef>
              <a:spcAft>
                <a:spcPts val="0"/>
              </a:spcAft>
              <a:buClr>
                <a:srgbClr val="000000"/>
              </a:buClr>
              <a:buSzPts val="2500"/>
              <a:buNone/>
              <a:defRPr sz="2500">
                <a:solidFill>
                  <a:srgbClr val="000000"/>
                </a:solidFill>
              </a:defRPr>
            </a:lvl3pPr>
            <a:lvl4pPr lvl="3" algn="r" rtl="0">
              <a:spcBef>
                <a:spcPts val="0"/>
              </a:spcBef>
              <a:spcAft>
                <a:spcPts val="0"/>
              </a:spcAft>
              <a:buClr>
                <a:srgbClr val="000000"/>
              </a:buClr>
              <a:buSzPts val="2500"/>
              <a:buNone/>
              <a:defRPr sz="2500">
                <a:solidFill>
                  <a:srgbClr val="000000"/>
                </a:solidFill>
              </a:defRPr>
            </a:lvl4pPr>
            <a:lvl5pPr lvl="4" algn="r" rtl="0">
              <a:spcBef>
                <a:spcPts val="0"/>
              </a:spcBef>
              <a:spcAft>
                <a:spcPts val="0"/>
              </a:spcAft>
              <a:buClr>
                <a:srgbClr val="000000"/>
              </a:buClr>
              <a:buSzPts val="2500"/>
              <a:buNone/>
              <a:defRPr sz="2500">
                <a:solidFill>
                  <a:srgbClr val="000000"/>
                </a:solidFill>
              </a:defRPr>
            </a:lvl5pPr>
            <a:lvl6pPr lvl="5" algn="r" rtl="0">
              <a:spcBef>
                <a:spcPts val="0"/>
              </a:spcBef>
              <a:spcAft>
                <a:spcPts val="0"/>
              </a:spcAft>
              <a:buClr>
                <a:srgbClr val="000000"/>
              </a:buClr>
              <a:buSzPts val="2500"/>
              <a:buNone/>
              <a:defRPr sz="2500">
                <a:solidFill>
                  <a:srgbClr val="000000"/>
                </a:solidFill>
              </a:defRPr>
            </a:lvl6pPr>
            <a:lvl7pPr lvl="6" algn="r" rtl="0">
              <a:spcBef>
                <a:spcPts val="0"/>
              </a:spcBef>
              <a:spcAft>
                <a:spcPts val="0"/>
              </a:spcAft>
              <a:buClr>
                <a:srgbClr val="000000"/>
              </a:buClr>
              <a:buSzPts val="2500"/>
              <a:buNone/>
              <a:defRPr sz="2500">
                <a:solidFill>
                  <a:srgbClr val="000000"/>
                </a:solidFill>
              </a:defRPr>
            </a:lvl7pPr>
            <a:lvl8pPr lvl="7" algn="r" rtl="0">
              <a:spcBef>
                <a:spcPts val="0"/>
              </a:spcBef>
              <a:spcAft>
                <a:spcPts val="0"/>
              </a:spcAft>
              <a:buClr>
                <a:srgbClr val="000000"/>
              </a:buClr>
              <a:buSzPts val="2500"/>
              <a:buNone/>
              <a:defRPr sz="2500">
                <a:solidFill>
                  <a:srgbClr val="000000"/>
                </a:solidFill>
              </a:defRPr>
            </a:lvl8pPr>
            <a:lvl9pPr lvl="8" algn="r" rtl="0">
              <a:spcBef>
                <a:spcPts val="0"/>
              </a:spcBef>
              <a:spcAft>
                <a:spcPts val="0"/>
              </a:spcAft>
              <a:buClr>
                <a:srgbClr val="000000"/>
              </a:buClr>
              <a:buSzPts val="2500"/>
              <a:buNone/>
              <a:defRPr sz="2500">
                <a:solidFill>
                  <a:srgbClr val="000000"/>
                </a:solidFill>
              </a:defRPr>
            </a:lvl9pPr>
          </a:lstStyle>
          <a:p>
            <a:r>
              <a:t>xx%</a:t>
            </a:r>
          </a:p>
        </p:txBody>
      </p:sp>
      <p:sp>
        <p:nvSpPr>
          <p:cNvPr id="113" name="Google Shape;113;p22"/>
          <p:cNvSpPr txBox="1">
            <a:spLocks noGrp="1"/>
          </p:cNvSpPr>
          <p:nvPr>
            <p:ph type="title" idx="3" hasCustomPrompt="1"/>
          </p:nvPr>
        </p:nvSpPr>
        <p:spPr>
          <a:xfrm>
            <a:off x="866775" y="1824750"/>
            <a:ext cx="2430300" cy="4068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2500"/>
              <a:buNone/>
              <a:defRPr sz="1600">
                <a:solidFill>
                  <a:srgbClr val="000000"/>
                </a:solidFill>
              </a:defRPr>
            </a:lvl1pPr>
            <a:lvl2pPr lvl="1" algn="r" rtl="0">
              <a:spcBef>
                <a:spcPts val="0"/>
              </a:spcBef>
              <a:spcAft>
                <a:spcPts val="0"/>
              </a:spcAft>
              <a:buClr>
                <a:srgbClr val="000000"/>
              </a:buClr>
              <a:buSzPts val="2500"/>
              <a:buNone/>
              <a:defRPr sz="2500">
                <a:solidFill>
                  <a:srgbClr val="000000"/>
                </a:solidFill>
              </a:defRPr>
            </a:lvl2pPr>
            <a:lvl3pPr lvl="2" algn="r" rtl="0">
              <a:spcBef>
                <a:spcPts val="0"/>
              </a:spcBef>
              <a:spcAft>
                <a:spcPts val="0"/>
              </a:spcAft>
              <a:buClr>
                <a:srgbClr val="000000"/>
              </a:buClr>
              <a:buSzPts val="2500"/>
              <a:buNone/>
              <a:defRPr sz="2500">
                <a:solidFill>
                  <a:srgbClr val="000000"/>
                </a:solidFill>
              </a:defRPr>
            </a:lvl3pPr>
            <a:lvl4pPr lvl="3" algn="r" rtl="0">
              <a:spcBef>
                <a:spcPts val="0"/>
              </a:spcBef>
              <a:spcAft>
                <a:spcPts val="0"/>
              </a:spcAft>
              <a:buClr>
                <a:srgbClr val="000000"/>
              </a:buClr>
              <a:buSzPts val="2500"/>
              <a:buNone/>
              <a:defRPr sz="2500">
                <a:solidFill>
                  <a:srgbClr val="000000"/>
                </a:solidFill>
              </a:defRPr>
            </a:lvl4pPr>
            <a:lvl5pPr lvl="4" algn="r" rtl="0">
              <a:spcBef>
                <a:spcPts val="0"/>
              </a:spcBef>
              <a:spcAft>
                <a:spcPts val="0"/>
              </a:spcAft>
              <a:buClr>
                <a:srgbClr val="000000"/>
              </a:buClr>
              <a:buSzPts val="2500"/>
              <a:buNone/>
              <a:defRPr sz="2500">
                <a:solidFill>
                  <a:srgbClr val="000000"/>
                </a:solidFill>
              </a:defRPr>
            </a:lvl5pPr>
            <a:lvl6pPr lvl="5" algn="r" rtl="0">
              <a:spcBef>
                <a:spcPts val="0"/>
              </a:spcBef>
              <a:spcAft>
                <a:spcPts val="0"/>
              </a:spcAft>
              <a:buClr>
                <a:srgbClr val="000000"/>
              </a:buClr>
              <a:buSzPts val="2500"/>
              <a:buNone/>
              <a:defRPr sz="2500">
                <a:solidFill>
                  <a:srgbClr val="000000"/>
                </a:solidFill>
              </a:defRPr>
            </a:lvl6pPr>
            <a:lvl7pPr lvl="6" algn="r" rtl="0">
              <a:spcBef>
                <a:spcPts val="0"/>
              </a:spcBef>
              <a:spcAft>
                <a:spcPts val="0"/>
              </a:spcAft>
              <a:buClr>
                <a:srgbClr val="000000"/>
              </a:buClr>
              <a:buSzPts val="2500"/>
              <a:buNone/>
              <a:defRPr sz="2500">
                <a:solidFill>
                  <a:srgbClr val="000000"/>
                </a:solidFill>
              </a:defRPr>
            </a:lvl7pPr>
            <a:lvl8pPr lvl="7" algn="r" rtl="0">
              <a:spcBef>
                <a:spcPts val="0"/>
              </a:spcBef>
              <a:spcAft>
                <a:spcPts val="0"/>
              </a:spcAft>
              <a:buClr>
                <a:srgbClr val="000000"/>
              </a:buClr>
              <a:buSzPts val="2500"/>
              <a:buNone/>
              <a:defRPr sz="2500">
                <a:solidFill>
                  <a:srgbClr val="000000"/>
                </a:solidFill>
              </a:defRPr>
            </a:lvl8pPr>
            <a:lvl9pPr lvl="8" algn="r" rtl="0">
              <a:spcBef>
                <a:spcPts val="0"/>
              </a:spcBef>
              <a:spcAft>
                <a:spcPts val="0"/>
              </a:spcAft>
              <a:buClr>
                <a:srgbClr val="000000"/>
              </a:buClr>
              <a:buSzPts val="2500"/>
              <a:buNone/>
              <a:defRPr sz="2500">
                <a:solidFill>
                  <a:srgbClr val="000000"/>
                </a:solidFill>
              </a:defRPr>
            </a:lvl9pPr>
          </a:lstStyle>
          <a:p>
            <a:r>
              <a:t>xx%</a:t>
            </a:r>
          </a:p>
        </p:txBody>
      </p:sp>
      <p:sp>
        <p:nvSpPr>
          <p:cNvPr id="114" name="Google Shape;114;p22"/>
          <p:cNvSpPr txBox="1">
            <a:spLocks noGrp="1"/>
          </p:cNvSpPr>
          <p:nvPr>
            <p:ph type="subTitle" idx="1"/>
          </p:nvPr>
        </p:nvSpPr>
        <p:spPr>
          <a:xfrm>
            <a:off x="877000" y="2153800"/>
            <a:ext cx="2430300" cy="524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5" name="Google Shape;115;p22"/>
          <p:cNvSpPr txBox="1">
            <a:spLocks noGrp="1"/>
          </p:cNvSpPr>
          <p:nvPr>
            <p:ph type="subTitle" idx="4"/>
          </p:nvPr>
        </p:nvSpPr>
        <p:spPr>
          <a:xfrm>
            <a:off x="877000" y="3526950"/>
            <a:ext cx="2430300" cy="524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11">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720000" y="768600"/>
            <a:ext cx="3690000" cy="927000"/>
          </a:xfrm>
          <a:prstGeom prst="rect">
            <a:avLst/>
          </a:prstGeom>
        </p:spPr>
        <p:txBody>
          <a:bodyPr spcFirstLastPara="1" wrap="square" lIns="91425" tIns="91425" rIns="91425" bIns="91425" anchor="t" anchorCtr="0">
            <a:noAutofit/>
          </a:bodyPr>
          <a:lstStyle>
            <a:lvl1pPr lvl="0"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
        <p:nvSpPr>
          <p:cNvPr id="126" name="Google Shape;126;p24"/>
          <p:cNvSpPr txBox="1">
            <a:spLocks noGrp="1"/>
          </p:cNvSpPr>
          <p:nvPr>
            <p:ph type="subTitle" idx="1"/>
          </p:nvPr>
        </p:nvSpPr>
        <p:spPr>
          <a:xfrm>
            <a:off x="720000" y="1729225"/>
            <a:ext cx="3690000" cy="3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Font typeface="Open Sans"/>
              <a:buNone/>
              <a:defRPr sz="1600">
                <a:solidFill>
                  <a:srgbClr val="FFFFFF"/>
                </a:solidFill>
                <a:highlight>
                  <a:srgbClr val="FFB200"/>
                </a:highlight>
                <a:latin typeface="Open Sans"/>
                <a:ea typeface="Open Sans"/>
                <a:cs typeface="Open Sans"/>
                <a:sym typeface="Open Sans"/>
              </a:defRPr>
            </a:lvl1pPr>
            <a:lvl2pPr lvl="1" rtl="0">
              <a:lnSpc>
                <a:spcPct val="100000"/>
              </a:lnSpc>
              <a:spcBef>
                <a:spcPts val="0"/>
              </a:spcBef>
              <a:spcAft>
                <a:spcPts val="0"/>
              </a:spcAft>
              <a:buClr>
                <a:srgbClr val="000000"/>
              </a:buClr>
              <a:buSzPts val="1600"/>
              <a:buNone/>
              <a:defRPr sz="1600">
                <a:solidFill>
                  <a:srgbClr val="000000"/>
                </a:solidFill>
              </a:defRPr>
            </a:lvl2pPr>
            <a:lvl3pPr lvl="2" rtl="0">
              <a:lnSpc>
                <a:spcPct val="100000"/>
              </a:lnSpc>
              <a:spcBef>
                <a:spcPts val="0"/>
              </a:spcBef>
              <a:spcAft>
                <a:spcPts val="0"/>
              </a:spcAft>
              <a:buClr>
                <a:srgbClr val="000000"/>
              </a:buClr>
              <a:buSzPts val="1600"/>
              <a:buNone/>
              <a:defRPr sz="1600">
                <a:solidFill>
                  <a:srgbClr val="000000"/>
                </a:solidFill>
              </a:defRPr>
            </a:lvl3pPr>
            <a:lvl4pPr lvl="3" rtl="0">
              <a:lnSpc>
                <a:spcPct val="100000"/>
              </a:lnSpc>
              <a:spcBef>
                <a:spcPts val="0"/>
              </a:spcBef>
              <a:spcAft>
                <a:spcPts val="0"/>
              </a:spcAft>
              <a:buClr>
                <a:srgbClr val="000000"/>
              </a:buClr>
              <a:buSzPts val="1600"/>
              <a:buNone/>
              <a:defRPr sz="1600">
                <a:solidFill>
                  <a:srgbClr val="000000"/>
                </a:solidFill>
              </a:defRPr>
            </a:lvl4pPr>
            <a:lvl5pPr lvl="4" rtl="0">
              <a:lnSpc>
                <a:spcPct val="100000"/>
              </a:lnSpc>
              <a:spcBef>
                <a:spcPts val="0"/>
              </a:spcBef>
              <a:spcAft>
                <a:spcPts val="0"/>
              </a:spcAft>
              <a:buClr>
                <a:srgbClr val="000000"/>
              </a:buClr>
              <a:buSzPts val="1600"/>
              <a:buNone/>
              <a:defRPr sz="1600">
                <a:solidFill>
                  <a:srgbClr val="000000"/>
                </a:solidFill>
              </a:defRPr>
            </a:lvl5pPr>
            <a:lvl6pPr lvl="5" rtl="0">
              <a:lnSpc>
                <a:spcPct val="100000"/>
              </a:lnSpc>
              <a:spcBef>
                <a:spcPts val="0"/>
              </a:spcBef>
              <a:spcAft>
                <a:spcPts val="0"/>
              </a:spcAft>
              <a:buClr>
                <a:srgbClr val="000000"/>
              </a:buClr>
              <a:buSzPts val="1600"/>
              <a:buNone/>
              <a:defRPr sz="1600">
                <a:solidFill>
                  <a:srgbClr val="000000"/>
                </a:solidFill>
              </a:defRPr>
            </a:lvl6pPr>
            <a:lvl7pPr lvl="6" rtl="0">
              <a:lnSpc>
                <a:spcPct val="100000"/>
              </a:lnSpc>
              <a:spcBef>
                <a:spcPts val="0"/>
              </a:spcBef>
              <a:spcAft>
                <a:spcPts val="0"/>
              </a:spcAft>
              <a:buClr>
                <a:srgbClr val="000000"/>
              </a:buClr>
              <a:buSzPts val="1600"/>
              <a:buNone/>
              <a:defRPr sz="1600">
                <a:solidFill>
                  <a:srgbClr val="000000"/>
                </a:solidFill>
              </a:defRPr>
            </a:lvl7pPr>
            <a:lvl8pPr lvl="7" rtl="0">
              <a:lnSpc>
                <a:spcPct val="100000"/>
              </a:lnSpc>
              <a:spcBef>
                <a:spcPts val="0"/>
              </a:spcBef>
              <a:spcAft>
                <a:spcPts val="0"/>
              </a:spcAft>
              <a:buClr>
                <a:srgbClr val="000000"/>
              </a:buClr>
              <a:buSzPts val="1600"/>
              <a:buNone/>
              <a:defRPr sz="1600">
                <a:solidFill>
                  <a:srgbClr val="000000"/>
                </a:solidFill>
              </a:defRPr>
            </a:lvl8pPr>
            <a:lvl9pPr lvl="8" rtl="0">
              <a:lnSpc>
                <a:spcPct val="100000"/>
              </a:lnSpc>
              <a:spcBef>
                <a:spcPts val="0"/>
              </a:spcBef>
              <a:spcAft>
                <a:spcPts val="0"/>
              </a:spcAft>
              <a:buClr>
                <a:srgbClr val="000000"/>
              </a:buClr>
              <a:buSzPts val="1600"/>
              <a:buNone/>
              <a:defRPr sz="1600">
                <a:solidFill>
                  <a:srgbClr val="000000"/>
                </a:solidFill>
              </a:defRPr>
            </a:lvl9pPr>
          </a:lstStyle>
          <a:p>
            <a:endParaRPr/>
          </a:p>
        </p:txBody>
      </p:sp>
      <p:sp>
        <p:nvSpPr>
          <p:cNvPr id="127" name="Google Shape;127;p24"/>
          <p:cNvSpPr txBox="1"/>
          <p:nvPr/>
        </p:nvSpPr>
        <p:spPr>
          <a:xfrm>
            <a:off x="720000" y="3610025"/>
            <a:ext cx="3604200" cy="7437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300"/>
              </a:spcBef>
              <a:spcAft>
                <a:spcPts val="0"/>
              </a:spcAft>
              <a:buNone/>
            </a:pPr>
            <a:r>
              <a:rPr lang="en" sz="1000">
                <a:latin typeface="Open Sans"/>
                <a:ea typeface="Open Sans"/>
                <a:cs typeface="Open Sans"/>
                <a:sym typeface="Open Sans"/>
              </a:rPr>
              <a:t>CREDITS: This presentation template was created by </a:t>
            </a:r>
            <a:r>
              <a:rPr lang="en" sz="1000" b="1">
                <a:uFill>
                  <a:noFill/>
                </a:uFill>
                <a:latin typeface="Open Sans"/>
                <a:ea typeface="Open Sans"/>
                <a:cs typeface="Open Sans"/>
                <a:sym typeface="Open Sans"/>
                <a:hlinkClick r:id="rId2"/>
              </a:rPr>
              <a:t>Slidesgo</a:t>
            </a:r>
            <a:r>
              <a:rPr lang="en" sz="1000">
                <a:latin typeface="Open Sans"/>
                <a:ea typeface="Open Sans"/>
                <a:cs typeface="Open Sans"/>
                <a:sym typeface="Open Sans"/>
              </a:rPr>
              <a:t>, including icons by </a:t>
            </a:r>
            <a:r>
              <a:rPr lang="en" sz="1000" b="1">
                <a:uFill>
                  <a:noFill/>
                </a:uFill>
                <a:latin typeface="Open Sans"/>
                <a:ea typeface="Open Sans"/>
                <a:cs typeface="Open Sans"/>
                <a:sym typeface="Open Sans"/>
                <a:hlinkClick r:id="rId3"/>
              </a:rPr>
              <a:t>Flaticon</a:t>
            </a:r>
            <a:r>
              <a:rPr lang="en" sz="1000">
                <a:latin typeface="Open Sans"/>
                <a:ea typeface="Open Sans"/>
                <a:cs typeface="Open Sans"/>
                <a:sym typeface="Open Sans"/>
              </a:rPr>
              <a:t>, and infographics &amp; images by</a:t>
            </a:r>
            <a:r>
              <a:rPr lang="en" sz="1000" b="1">
                <a:latin typeface="Open Sans"/>
                <a:ea typeface="Open Sans"/>
                <a:cs typeface="Open Sans"/>
                <a:sym typeface="Open Sans"/>
              </a:rPr>
              <a:t> </a:t>
            </a:r>
            <a:r>
              <a:rPr lang="en" sz="1000" b="1">
                <a:uFill>
                  <a:noFill/>
                </a:uFill>
                <a:latin typeface="Open Sans"/>
                <a:ea typeface="Open Sans"/>
                <a:cs typeface="Open Sans"/>
                <a:sym typeface="Open Sans"/>
                <a:hlinkClick r:id="rId4"/>
              </a:rPr>
              <a:t>Freepik</a:t>
            </a:r>
            <a:endParaRPr sz="1000" b="1">
              <a:latin typeface="Open Sans"/>
              <a:ea typeface="Open Sans"/>
              <a:cs typeface="Open Sans"/>
              <a:sym typeface="Open Sans"/>
            </a:endParaRPr>
          </a:p>
        </p:txBody>
      </p:sp>
      <p:sp>
        <p:nvSpPr>
          <p:cNvPr id="128" name="Google Shape;128;p24"/>
          <p:cNvSpPr txBox="1">
            <a:spLocks noGrp="1"/>
          </p:cNvSpPr>
          <p:nvPr>
            <p:ph type="subTitle" idx="2"/>
          </p:nvPr>
        </p:nvSpPr>
        <p:spPr>
          <a:xfrm>
            <a:off x="735125" y="2153800"/>
            <a:ext cx="3690000" cy="812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2400"/>
              <a:buNone/>
              <a:defRPr>
                <a:solidFill>
                  <a:srgbClr val="000000"/>
                </a:solidFill>
              </a:defRPr>
            </a:lvl2pPr>
            <a:lvl3pPr lvl="2" algn="ctr" rtl="0">
              <a:spcBef>
                <a:spcPts val="0"/>
              </a:spcBef>
              <a:spcAft>
                <a:spcPts val="0"/>
              </a:spcAft>
              <a:buClr>
                <a:srgbClr val="000000"/>
              </a:buClr>
              <a:buSzPts val="2400"/>
              <a:buNone/>
              <a:defRPr>
                <a:solidFill>
                  <a:srgbClr val="000000"/>
                </a:solidFill>
              </a:defRPr>
            </a:lvl3pPr>
            <a:lvl4pPr lvl="3" algn="ctr" rtl="0">
              <a:spcBef>
                <a:spcPts val="0"/>
              </a:spcBef>
              <a:spcAft>
                <a:spcPts val="0"/>
              </a:spcAft>
              <a:buClr>
                <a:srgbClr val="000000"/>
              </a:buClr>
              <a:buSzPts val="2400"/>
              <a:buNone/>
              <a:defRPr>
                <a:solidFill>
                  <a:srgbClr val="000000"/>
                </a:solidFill>
              </a:defRPr>
            </a:lvl4pPr>
            <a:lvl5pPr lvl="4" algn="ctr" rtl="0">
              <a:spcBef>
                <a:spcPts val="0"/>
              </a:spcBef>
              <a:spcAft>
                <a:spcPts val="0"/>
              </a:spcAft>
              <a:buClr>
                <a:srgbClr val="000000"/>
              </a:buClr>
              <a:buSzPts val="2400"/>
              <a:buNone/>
              <a:defRPr>
                <a:solidFill>
                  <a:srgbClr val="000000"/>
                </a:solidFill>
              </a:defRPr>
            </a:lvl5pPr>
            <a:lvl6pPr lvl="5" algn="ctr" rtl="0">
              <a:spcBef>
                <a:spcPts val="0"/>
              </a:spcBef>
              <a:spcAft>
                <a:spcPts val="0"/>
              </a:spcAft>
              <a:buClr>
                <a:srgbClr val="000000"/>
              </a:buClr>
              <a:buSzPts val="2400"/>
              <a:buNone/>
              <a:defRPr>
                <a:solidFill>
                  <a:srgbClr val="000000"/>
                </a:solidFill>
              </a:defRPr>
            </a:lvl6pPr>
            <a:lvl7pPr lvl="6" algn="ctr" rtl="0">
              <a:spcBef>
                <a:spcPts val="0"/>
              </a:spcBef>
              <a:spcAft>
                <a:spcPts val="0"/>
              </a:spcAft>
              <a:buClr>
                <a:srgbClr val="000000"/>
              </a:buClr>
              <a:buSzPts val="2400"/>
              <a:buNone/>
              <a:defRPr>
                <a:solidFill>
                  <a:srgbClr val="000000"/>
                </a:solidFill>
              </a:defRPr>
            </a:lvl7pPr>
            <a:lvl8pPr lvl="7" algn="ctr" rtl="0">
              <a:spcBef>
                <a:spcPts val="0"/>
              </a:spcBef>
              <a:spcAft>
                <a:spcPts val="0"/>
              </a:spcAft>
              <a:buClr>
                <a:srgbClr val="000000"/>
              </a:buClr>
              <a:buSzPts val="2400"/>
              <a:buNone/>
              <a:defRPr>
                <a:solidFill>
                  <a:srgbClr val="000000"/>
                </a:solidFill>
              </a:defRPr>
            </a:lvl8pPr>
            <a:lvl9pPr lvl="8" algn="ctr" rtl="0">
              <a:spcBef>
                <a:spcPts val="0"/>
              </a:spcBef>
              <a:spcAft>
                <a:spcPts val="0"/>
              </a:spcAft>
              <a:buClr>
                <a:srgbClr val="000000"/>
              </a:buClr>
              <a:buSzPts val="2400"/>
              <a:buNone/>
              <a:defRPr>
                <a:solidFill>
                  <a:srgbClr val="000000"/>
                </a:solidFill>
              </a:defRPr>
            </a:lvl9pPr>
          </a:lstStyle>
          <a:p>
            <a:endParaRPr/>
          </a:p>
        </p:txBody>
      </p:sp>
      <p:sp>
        <p:nvSpPr>
          <p:cNvPr id="20" name="Google Shape;20;p5"/>
          <p:cNvSpPr txBox="1">
            <a:spLocks noGrp="1"/>
          </p:cNvSpPr>
          <p:nvPr>
            <p:ph type="subTitle" idx="1"/>
          </p:nvPr>
        </p:nvSpPr>
        <p:spPr>
          <a:xfrm>
            <a:off x="5015194" y="3414771"/>
            <a:ext cx="3002700" cy="35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Montserrat ExtraBold"/>
              <a:buNone/>
              <a:defRPr sz="1600">
                <a:latin typeface="Montserrat ExtraBold"/>
                <a:ea typeface="Montserrat ExtraBold"/>
                <a:cs typeface="Montserrat ExtraBold"/>
                <a:sym typeface="Montserrat ExtraBold"/>
              </a:defRPr>
            </a:lvl1pPr>
            <a:lvl2pPr lvl="1" algn="ctr" rtl="0">
              <a:spcBef>
                <a:spcPts val="1600"/>
              </a:spcBef>
              <a:spcAft>
                <a:spcPts val="0"/>
              </a:spcAft>
              <a:buSzPts val="1400"/>
              <a:buFont typeface="Montserrat ExtraBold"/>
              <a:buNone/>
              <a:defRPr>
                <a:latin typeface="Montserrat ExtraBold"/>
                <a:ea typeface="Montserrat ExtraBold"/>
                <a:cs typeface="Montserrat ExtraBold"/>
                <a:sym typeface="Montserrat ExtraBold"/>
              </a:defRPr>
            </a:lvl2pPr>
            <a:lvl3pPr lvl="2" algn="ctr" rtl="0">
              <a:spcBef>
                <a:spcPts val="1600"/>
              </a:spcBef>
              <a:spcAft>
                <a:spcPts val="0"/>
              </a:spcAft>
              <a:buSzPts val="1400"/>
              <a:buFont typeface="Montserrat ExtraBold"/>
              <a:buNone/>
              <a:defRPr>
                <a:latin typeface="Montserrat ExtraBold"/>
                <a:ea typeface="Montserrat ExtraBold"/>
                <a:cs typeface="Montserrat ExtraBold"/>
                <a:sym typeface="Montserrat ExtraBold"/>
              </a:defRPr>
            </a:lvl3pPr>
            <a:lvl4pPr lvl="3" algn="ctr" rtl="0">
              <a:spcBef>
                <a:spcPts val="1600"/>
              </a:spcBef>
              <a:spcAft>
                <a:spcPts val="0"/>
              </a:spcAft>
              <a:buSzPts val="1400"/>
              <a:buFont typeface="Montserrat ExtraBold"/>
              <a:buNone/>
              <a:defRPr>
                <a:latin typeface="Montserrat ExtraBold"/>
                <a:ea typeface="Montserrat ExtraBold"/>
                <a:cs typeface="Montserrat ExtraBold"/>
                <a:sym typeface="Montserrat ExtraBold"/>
              </a:defRPr>
            </a:lvl4pPr>
            <a:lvl5pPr lvl="4" algn="ctr" rtl="0">
              <a:spcBef>
                <a:spcPts val="1600"/>
              </a:spcBef>
              <a:spcAft>
                <a:spcPts val="0"/>
              </a:spcAft>
              <a:buSzPts val="1400"/>
              <a:buFont typeface="Montserrat ExtraBold"/>
              <a:buNone/>
              <a:defRPr>
                <a:latin typeface="Montserrat ExtraBold"/>
                <a:ea typeface="Montserrat ExtraBold"/>
                <a:cs typeface="Montserrat ExtraBold"/>
                <a:sym typeface="Montserrat ExtraBold"/>
              </a:defRPr>
            </a:lvl5pPr>
            <a:lvl6pPr lvl="5" algn="ctr" rtl="0">
              <a:spcBef>
                <a:spcPts val="1600"/>
              </a:spcBef>
              <a:spcAft>
                <a:spcPts val="0"/>
              </a:spcAft>
              <a:buSzPts val="1400"/>
              <a:buFont typeface="Montserrat ExtraBold"/>
              <a:buNone/>
              <a:defRPr>
                <a:latin typeface="Montserrat ExtraBold"/>
                <a:ea typeface="Montserrat ExtraBold"/>
                <a:cs typeface="Montserrat ExtraBold"/>
                <a:sym typeface="Montserrat ExtraBold"/>
              </a:defRPr>
            </a:lvl6pPr>
            <a:lvl7pPr lvl="6" algn="ctr" rtl="0">
              <a:spcBef>
                <a:spcPts val="1600"/>
              </a:spcBef>
              <a:spcAft>
                <a:spcPts val="0"/>
              </a:spcAft>
              <a:buSzPts val="1400"/>
              <a:buFont typeface="Montserrat ExtraBold"/>
              <a:buNone/>
              <a:defRPr>
                <a:latin typeface="Montserrat ExtraBold"/>
                <a:ea typeface="Montserrat ExtraBold"/>
                <a:cs typeface="Montserrat ExtraBold"/>
                <a:sym typeface="Montserrat ExtraBold"/>
              </a:defRPr>
            </a:lvl7pPr>
            <a:lvl8pPr lvl="7" algn="ctr" rtl="0">
              <a:spcBef>
                <a:spcPts val="1600"/>
              </a:spcBef>
              <a:spcAft>
                <a:spcPts val="0"/>
              </a:spcAft>
              <a:buSzPts val="1400"/>
              <a:buFont typeface="Montserrat ExtraBold"/>
              <a:buNone/>
              <a:defRPr>
                <a:latin typeface="Montserrat ExtraBold"/>
                <a:ea typeface="Montserrat ExtraBold"/>
                <a:cs typeface="Montserrat ExtraBold"/>
                <a:sym typeface="Montserrat ExtraBold"/>
              </a:defRPr>
            </a:lvl8pPr>
            <a:lvl9pPr lvl="8" algn="ctr" rtl="0">
              <a:spcBef>
                <a:spcPts val="1600"/>
              </a:spcBef>
              <a:spcAft>
                <a:spcPts val="1600"/>
              </a:spcAft>
              <a:buSzPts val="1400"/>
              <a:buFont typeface="Montserrat ExtraBold"/>
              <a:buNone/>
              <a:defRPr>
                <a:latin typeface="Montserrat ExtraBold"/>
                <a:ea typeface="Montserrat ExtraBold"/>
                <a:cs typeface="Montserrat ExtraBold"/>
                <a:sym typeface="Montserrat ExtraBold"/>
              </a:defRPr>
            </a:lvl9pPr>
          </a:lstStyle>
          <a:p>
            <a:endParaRPr/>
          </a:p>
        </p:txBody>
      </p:sp>
      <p:sp>
        <p:nvSpPr>
          <p:cNvPr id="21" name="Google Shape;21;p5"/>
          <p:cNvSpPr txBox="1">
            <a:spLocks noGrp="1"/>
          </p:cNvSpPr>
          <p:nvPr>
            <p:ph type="body" idx="2"/>
          </p:nvPr>
        </p:nvSpPr>
        <p:spPr>
          <a:xfrm>
            <a:off x="5011369" y="4054996"/>
            <a:ext cx="3002700" cy="5172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2" name="Google Shape;22;p5"/>
          <p:cNvSpPr txBox="1">
            <a:spLocks noGrp="1"/>
          </p:cNvSpPr>
          <p:nvPr>
            <p:ph type="subTitle" idx="3"/>
          </p:nvPr>
        </p:nvSpPr>
        <p:spPr>
          <a:xfrm>
            <a:off x="1129931" y="3414771"/>
            <a:ext cx="3002700" cy="35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Montserrat ExtraBold"/>
              <a:buNone/>
              <a:defRPr sz="1600">
                <a:latin typeface="Montserrat ExtraBold"/>
                <a:ea typeface="Montserrat ExtraBold"/>
                <a:cs typeface="Montserrat ExtraBold"/>
                <a:sym typeface="Montserrat ExtraBold"/>
              </a:defRPr>
            </a:lvl1pPr>
            <a:lvl2pPr lvl="1" algn="ctr" rtl="0">
              <a:spcBef>
                <a:spcPts val="1600"/>
              </a:spcBef>
              <a:spcAft>
                <a:spcPts val="0"/>
              </a:spcAft>
              <a:buSzPts val="1400"/>
              <a:buFont typeface="Montserrat ExtraBold"/>
              <a:buNone/>
              <a:defRPr>
                <a:latin typeface="Montserrat ExtraBold"/>
                <a:ea typeface="Montserrat ExtraBold"/>
                <a:cs typeface="Montserrat ExtraBold"/>
                <a:sym typeface="Montserrat ExtraBold"/>
              </a:defRPr>
            </a:lvl2pPr>
            <a:lvl3pPr lvl="2" algn="ctr" rtl="0">
              <a:spcBef>
                <a:spcPts val="1600"/>
              </a:spcBef>
              <a:spcAft>
                <a:spcPts val="0"/>
              </a:spcAft>
              <a:buSzPts val="1400"/>
              <a:buFont typeface="Montserrat ExtraBold"/>
              <a:buNone/>
              <a:defRPr>
                <a:latin typeface="Montserrat ExtraBold"/>
                <a:ea typeface="Montserrat ExtraBold"/>
                <a:cs typeface="Montserrat ExtraBold"/>
                <a:sym typeface="Montserrat ExtraBold"/>
              </a:defRPr>
            </a:lvl3pPr>
            <a:lvl4pPr lvl="3" algn="ctr" rtl="0">
              <a:spcBef>
                <a:spcPts val="1600"/>
              </a:spcBef>
              <a:spcAft>
                <a:spcPts val="0"/>
              </a:spcAft>
              <a:buSzPts val="1400"/>
              <a:buFont typeface="Montserrat ExtraBold"/>
              <a:buNone/>
              <a:defRPr>
                <a:latin typeface="Montserrat ExtraBold"/>
                <a:ea typeface="Montserrat ExtraBold"/>
                <a:cs typeface="Montserrat ExtraBold"/>
                <a:sym typeface="Montserrat ExtraBold"/>
              </a:defRPr>
            </a:lvl4pPr>
            <a:lvl5pPr lvl="4" algn="ctr" rtl="0">
              <a:spcBef>
                <a:spcPts val="1600"/>
              </a:spcBef>
              <a:spcAft>
                <a:spcPts val="0"/>
              </a:spcAft>
              <a:buSzPts val="1400"/>
              <a:buFont typeface="Montserrat ExtraBold"/>
              <a:buNone/>
              <a:defRPr>
                <a:latin typeface="Montserrat ExtraBold"/>
                <a:ea typeface="Montserrat ExtraBold"/>
                <a:cs typeface="Montserrat ExtraBold"/>
                <a:sym typeface="Montserrat ExtraBold"/>
              </a:defRPr>
            </a:lvl5pPr>
            <a:lvl6pPr lvl="5" algn="ctr" rtl="0">
              <a:spcBef>
                <a:spcPts val="1600"/>
              </a:spcBef>
              <a:spcAft>
                <a:spcPts val="0"/>
              </a:spcAft>
              <a:buSzPts val="1400"/>
              <a:buFont typeface="Montserrat ExtraBold"/>
              <a:buNone/>
              <a:defRPr>
                <a:latin typeface="Montserrat ExtraBold"/>
                <a:ea typeface="Montserrat ExtraBold"/>
                <a:cs typeface="Montserrat ExtraBold"/>
                <a:sym typeface="Montserrat ExtraBold"/>
              </a:defRPr>
            </a:lvl6pPr>
            <a:lvl7pPr lvl="6" algn="ctr" rtl="0">
              <a:spcBef>
                <a:spcPts val="1600"/>
              </a:spcBef>
              <a:spcAft>
                <a:spcPts val="0"/>
              </a:spcAft>
              <a:buSzPts val="1400"/>
              <a:buFont typeface="Montserrat ExtraBold"/>
              <a:buNone/>
              <a:defRPr>
                <a:latin typeface="Montserrat ExtraBold"/>
                <a:ea typeface="Montserrat ExtraBold"/>
                <a:cs typeface="Montserrat ExtraBold"/>
                <a:sym typeface="Montserrat ExtraBold"/>
              </a:defRPr>
            </a:lvl7pPr>
            <a:lvl8pPr lvl="7" algn="ctr" rtl="0">
              <a:spcBef>
                <a:spcPts val="1600"/>
              </a:spcBef>
              <a:spcAft>
                <a:spcPts val="0"/>
              </a:spcAft>
              <a:buSzPts val="1400"/>
              <a:buFont typeface="Montserrat ExtraBold"/>
              <a:buNone/>
              <a:defRPr>
                <a:latin typeface="Montserrat ExtraBold"/>
                <a:ea typeface="Montserrat ExtraBold"/>
                <a:cs typeface="Montserrat ExtraBold"/>
                <a:sym typeface="Montserrat ExtraBold"/>
              </a:defRPr>
            </a:lvl8pPr>
            <a:lvl9pPr lvl="8" algn="ctr" rtl="0">
              <a:spcBef>
                <a:spcPts val="1600"/>
              </a:spcBef>
              <a:spcAft>
                <a:spcPts val="1600"/>
              </a:spcAft>
              <a:buSzPts val="1400"/>
              <a:buFont typeface="Montserrat ExtraBold"/>
              <a:buNone/>
              <a:defRPr>
                <a:latin typeface="Montserrat ExtraBold"/>
                <a:ea typeface="Montserrat ExtraBold"/>
                <a:cs typeface="Montserrat ExtraBold"/>
                <a:sym typeface="Montserrat ExtraBold"/>
              </a:defRPr>
            </a:lvl9pPr>
          </a:lstStyle>
          <a:p>
            <a:endParaRPr/>
          </a:p>
        </p:txBody>
      </p:sp>
      <p:sp>
        <p:nvSpPr>
          <p:cNvPr id="23" name="Google Shape;23;p5"/>
          <p:cNvSpPr txBox="1">
            <a:spLocks noGrp="1"/>
          </p:cNvSpPr>
          <p:nvPr>
            <p:ph type="body" idx="4"/>
          </p:nvPr>
        </p:nvSpPr>
        <p:spPr>
          <a:xfrm>
            <a:off x="1126106" y="4054996"/>
            <a:ext cx="3002700" cy="5172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4914900" y="1399050"/>
            <a:ext cx="3509100" cy="32043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1600"/>
              </a:spcBef>
              <a:spcAft>
                <a:spcPts val="0"/>
              </a:spcAft>
              <a:buSzPts val="1400"/>
              <a:buChar char="○"/>
              <a:defRPr/>
            </a:lvl2pPr>
            <a:lvl3pPr marL="1371600" lvl="2" indent="-317500">
              <a:lnSpc>
                <a:spcPct val="100000"/>
              </a:lnSpc>
              <a:spcBef>
                <a:spcPts val="1600"/>
              </a:spcBef>
              <a:spcAft>
                <a:spcPts val="0"/>
              </a:spcAft>
              <a:buSzPts val="1400"/>
              <a:buChar char="■"/>
              <a:defRPr/>
            </a:lvl3pPr>
            <a:lvl4pPr marL="1828800" lvl="3" indent="-317500">
              <a:lnSpc>
                <a:spcPct val="100000"/>
              </a:lnSpc>
              <a:spcBef>
                <a:spcPts val="1600"/>
              </a:spcBef>
              <a:spcAft>
                <a:spcPts val="0"/>
              </a:spcAft>
              <a:buSzPts val="1400"/>
              <a:buChar char="●"/>
              <a:defRPr/>
            </a:lvl4pPr>
            <a:lvl5pPr marL="2286000" lvl="4" indent="-317500">
              <a:lnSpc>
                <a:spcPct val="100000"/>
              </a:lnSpc>
              <a:spcBef>
                <a:spcPts val="1600"/>
              </a:spcBef>
              <a:spcAft>
                <a:spcPts val="0"/>
              </a:spcAft>
              <a:buSzPts val="1400"/>
              <a:buChar char="○"/>
              <a:defRPr/>
            </a:lvl5pPr>
            <a:lvl6pPr marL="2743200" lvl="5" indent="-317500">
              <a:lnSpc>
                <a:spcPct val="100000"/>
              </a:lnSpc>
              <a:spcBef>
                <a:spcPts val="1600"/>
              </a:spcBef>
              <a:spcAft>
                <a:spcPts val="0"/>
              </a:spcAft>
              <a:buSzPts val="1400"/>
              <a:buChar char="■"/>
              <a:defRPr/>
            </a:lvl6pPr>
            <a:lvl7pPr marL="3200400" lvl="6" indent="-317500">
              <a:lnSpc>
                <a:spcPct val="100000"/>
              </a:lnSpc>
              <a:spcBef>
                <a:spcPts val="1600"/>
              </a:spcBef>
              <a:spcAft>
                <a:spcPts val="0"/>
              </a:spcAft>
              <a:buSzPts val="1400"/>
              <a:buChar char="●"/>
              <a:defRPr/>
            </a:lvl7pPr>
            <a:lvl8pPr marL="3657600" lvl="7" indent="-317500">
              <a:lnSpc>
                <a:spcPct val="100000"/>
              </a:lnSpc>
              <a:spcBef>
                <a:spcPts val="1600"/>
              </a:spcBef>
              <a:spcAft>
                <a:spcPts val="0"/>
              </a:spcAft>
              <a:buSzPts val="1400"/>
              <a:buChar char="○"/>
              <a:defRPr/>
            </a:lvl8pPr>
            <a:lvl9pPr marL="4114800" lvl="8" indent="-317500">
              <a:lnSpc>
                <a:spcPct val="100000"/>
              </a:lnSpc>
              <a:spcBef>
                <a:spcPts val="1600"/>
              </a:spcBef>
              <a:spcAft>
                <a:spcPts val="1600"/>
              </a:spcAft>
              <a:buSzPts val="1400"/>
              <a:buChar char="■"/>
              <a:defRPr/>
            </a:lvl9pPr>
          </a:lstStyle>
          <a:p>
            <a:endParaRPr/>
          </a:p>
        </p:txBody>
      </p:sp>
      <p:sp>
        <p:nvSpPr>
          <p:cNvPr id="28" name="Google Shape;28;p7"/>
          <p:cNvSpPr txBox="1">
            <a:spLocks noGrp="1"/>
          </p:cNvSpPr>
          <p:nvPr>
            <p:ph type="title"/>
          </p:nvPr>
        </p:nvSpPr>
        <p:spPr>
          <a:xfrm>
            <a:off x="4914900" y="540000"/>
            <a:ext cx="3162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p:nvPr/>
        </p:nvSpPr>
        <p:spPr>
          <a:xfrm>
            <a:off x="4572000" y="-125"/>
            <a:ext cx="4572000" cy="5143500"/>
          </a:xfrm>
          <a:prstGeom prst="rect">
            <a:avLst/>
          </a:prstGeom>
          <a:solidFill>
            <a:srgbClr val="FF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9"/>
          <p:cNvSpPr txBox="1">
            <a:spLocks noGrp="1"/>
          </p:cNvSpPr>
          <p:nvPr>
            <p:ph type="title"/>
          </p:nvPr>
        </p:nvSpPr>
        <p:spPr>
          <a:xfrm>
            <a:off x="720000" y="1185550"/>
            <a:ext cx="3709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4" name="Google Shape;34;p9"/>
          <p:cNvSpPr txBox="1">
            <a:spLocks noGrp="1"/>
          </p:cNvSpPr>
          <p:nvPr>
            <p:ph type="subTitle" idx="1"/>
          </p:nvPr>
        </p:nvSpPr>
        <p:spPr>
          <a:xfrm>
            <a:off x="720000" y="2898325"/>
            <a:ext cx="3709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35" name="Google Shape;35;p9"/>
          <p:cNvSpPr txBox="1">
            <a:spLocks noGrp="1"/>
          </p:cNvSpPr>
          <p:nvPr>
            <p:ph type="body" idx="2"/>
          </p:nvPr>
        </p:nvSpPr>
        <p:spPr>
          <a:xfrm>
            <a:off x="4939500" y="540000"/>
            <a:ext cx="3484500" cy="40635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rgbClr val="FFFFFF"/>
              </a:buClr>
              <a:buSzPts val="1800"/>
              <a:buChar char="●"/>
              <a:defRPr>
                <a:solidFill>
                  <a:srgbClr val="FFFFFF"/>
                </a:solidFill>
              </a:defRPr>
            </a:lvl1pPr>
            <a:lvl2pPr marL="914400" lvl="1" indent="-317500">
              <a:spcBef>
                <a:spcPts val="1600"/>
              </a:spcBef>
              <a:spcAft>
                <a:spcPts val="0"/>
              </a:spcAft>
              <a:buClr>
                <a:srgbClr val="FFFFFF"/>
              </a:buClr>
              <a:buSzPts val="1400"/>
              <a:buChar char="○"/>
              <a:defRPr>
                <a:solidFill>
                  <a:srgbClr val="FFFFFF"/>
                </a:solidFill>
              </a:defRPr>
            </a:lvl2pPr>
            <a:lvl3pPr marL="1371600" lvl="2" indent="-317500">
              <a:spcBef>
                <a:spcPts val="1600"/>
              </a:spcBef>
              <a:spcAft>
                <a:spcPts val="0"/>
              </a:spcAft>
              <a:buClr>
                <a:srgbClr val="FFFFFF"/>
              </a:buClr>
              <a:buSzPts val="1400"/>
              <a:buChar char="■"/>
              <a:defRPr>
                <a:solidFill>
                  <a:srgbClr val="FFFFFF"/>
                </a:solidFill>
              </a:defRPr>
            </a:lvl3pPr>
            <a:lvl4pPr marL="1828800" lvl="3" indent="-317500">
              <a:spcBef>
                <a:spcPts val="1600"/>
              </a:spcBef>
              <a:spcAft>
                <a:spcPts val="0"/>
              </a:spcAft>
              <a:buClr>
                <a:srgbClr val="FFFFFF"/>
              </a:buClr>
              <a:buSzPts val="1400"/>
              <a:buChar char="●"/>
              <a:defRPr>
                <a:solidFill>
                  <a:srgbClr val="FFFFFF"/>
                </a:solidFill>
              </a:defRPr>
            </a:lvl4pPr>
            <a:lvl5pPr marL="2286000" lvl="4" indent="-317500">
              <a:spcBef>
                <a:spcPts val="1600"/>
              </a:spcBef>
              <a:spcAft>
                <a:spcPts val="0"/>
              </a:spcAft>
              <a:buClr>
                <a:srgbClr val="FFFFFF"/>
              </a:buClr>
              <a:buSzPts val="1400"/>
              <a:buChar char="○"/>
              <a:defRPr>
                <a:solidFill>
                  <a:srgbClr val="FFFFFF"/>
                </a:solidFill>
              </a:defRPr>
            </a:lvl5pPr>
            <a:lvl6pPr marL="2743200" lvl="5" indent="-317500">
              <a:spcBef>
                <a:spcPts val="1600"/>
              </a:spcBef>
              <a:spcAft>
                <a:spcPts val="0"/>
              </a:spcAft>
              <a:buClr>
                <a:srgbClr val="FFFFFF"/>
              </a:buClr>
              <a:buSzPts val="1400"/>
              <a:buChar char="■"/>
              <a:defRPr>
                <a:solidFill>
                  <a:srgbClr val="FFFFFF"/>
                </a:solidFill>
              </a:defRPr>
            </a:lvl6pPr>
            <a:lvl7pPr marL="3200400" lvl="6" indent="-317500">
              <a:spcBef>
                <a:spcPts val="1600"/>
              </a:spcBef>
              <a:spcAft>
                <a:spcPts val="0"/>
              </a:spcAft>
              <a:buClr>
                <a:srgbClr val="FFFFFF"/>
              </a:buClr>
              <a:buSzPts val="1400"/>
              <a:buChar char="●"/>
              <a:defRPr>
                <a:solidFill>
                  <a:srgbClr val="FFFFFF"/>
                </a:solidFill>
              </a:defRPr>
            </a:lvl7pPr>
            <a:lvl8pPr marL="3657600" lvl="7" indent="-317500">
              <a:spcBef>
                <a:spcPts val="1600"/>
              </a:spcBef>
              <a:spcAft>
                <a:spcPts val="0"/>
              </a:spcAft>
              <a:buClr>
                <a:srgbClr val="FFFFFF"/>
              </a:buClr>
              <a:buSzPts val="1400"/>
              <a:buChar char="○"/>
              <a:defRPr>
                <a:solidFill>
                  <a:srgbClr val="FFFFFF"/>
                </a:solidFill>
              </a:defRPr>
            </a:lvl8pPr>
            <a:lvl9pPr marL="4114800" lvl="8" indent="-317500">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
        <p:cNvGrpSpPr/>
        <p:nvPr/>
      </p:nvGrpSpPr>
      <p:grpSpPr>
        <a:xfrm>
          <a:off x="0" y="0"/>
          <a:ext cx="0" cy="0"/>
          <a:chOff x="0" y="0"/>
          <a:chExt cx="0" cy="0"/>
        </a:xfrm>
      </p:grpSpPr>
      <p:sp>
        <p:nvSpPr>
          <p:cNvPr id="37" name="Google Shape;37;p10"/>
          <p:cNvSpPr txBox="1">
            <a:spLocks noGrp="1"/>
          </p:cNvSpPr>
          <p:nvPr>
            <p:ph type="body" idx="1"/>
          </p:nvPr>
        </p:nvSpPr>
        <p:spPr>
          <a:xfrm>
            <a:off x="720000" y="4162425"/>
            <a:ext cx="7704000" cy="4410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sz="1400"/>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Four columns">
  <p:cSld name="CUSTOM">
    <p:spTree>
      <p:nvGrpSpPr>
        <p:cNvPr id="1" name="Shape 42"/>
        <p:cNvGrpSpPr/>
        <p:nvPr/>
      </p:nvGrpSpPr>
      <p:grpSpPr>
        <a:xfrm>
          <a:off x="0" y="0"/>
          <a:ext cx="0" cy="0"/>
          <a:chOff x="0" y="0"/>
          <a:chExt cx="0" cy="0"/>
        </a:xfrm>
      </p:grpSpPr>
      <p:sp>
        <p:nvSpPr>
          <p:cNvPr id="43" name="Google Shape;43;p13"/>
          <p:cNvSpPr/>
          <p:nvPr/>
        </p:nvSpPr>
        <p:spPr>
          <a:xfrm>
            <a:off x="152400" y="166550"/>
            <a:ext cx="6058800" cy="1234200"/>
          </a:xfrm>
          <a:prstGeom prst="rect">
            <a:avLst/>
          </a:prstGeom>
          <a:solidFill>
            <a:srgbClr val="FF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3"/>
          <p:cNvSpPr txBox="1">
            <a:spLocks noGrp="1"/>
          </p:cNvSpPr>
          <p:nvPr>
            <p:ph type="title" hasCustomPrompt="1"/>
          </p:nvPr>
        </p:nvSpPr>
        <p:spPr>
          <a:xfrm>
            <a:off x="720000" y="2132600"/>
            <a:ext cx="900000" cy="669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500"/>
              <a:buNone/>
              <a:defRPr sz="3500">
                <a:solidFill>
                  <a:srgbClr val="000000"/>
                </a:solidFill>
              </a:defRPr>
            </a:lvl1pPr>
            <a:lvl2pPr lvl="1" algn="ctr" rtl="0">
              <a:spcBef>
                <a:spcPts val="0"/>
              </a:spcBef>
              <a:spcAft>
                <a:spcPts val="0"/>
              </a:spcAft>
              <a:buClr>
                <a:srgbClr val="000000"/>
              </a:buClr>
              <a:buSzPts val="5000"/>
              <a:buNone/>
              <a:defRPr sz="5000">
                <a:solidFill>
                  <a:srgbClr val="000000"/>
                </a:solidFill>
              </a:defRPr>
            </a:lvl2pPr>
            <a:lvl3pPr lvl="2" algn="ctr" rtl="0">
              <a:spcBef>
                <a:spcPts val="0"/>
              </a:spcBef>
              <a:spcAft>
                <a:spcPts val="0"/>
              </a:spcAft>
              <a:buClr>
                <a:srgbClr val="000000"/>
              </a:buClr>
              <a:buSzPts val="5000"/>
              <a:buNone/>
              <a:defRPr sz="5000">
                <a:solidFill>
                  <a:srgbClr val="000000"/>
                </a:solidFill>
              </a:defRPr>
            </a:lvl3pPr>
            <a:lvl4pPr lvl="3" algn="ctr" rtl="0">
              <a:spcBef>
                <a:spcPts val="0"/>
              </a:spcBef>
              <a:spcAft>
                <a:spcPts val="0"/>
              </a:spcAft>
              <a:buClr>
                <a:srgbClr val="000000"/>
              </a:buClr>
              <a:buSzPts val="5000"/>
              <a:buNone/>
              <a:defRPr sz="5000">
                <a:solidFill>
                  <a:srgbClr val="000000"/>
                </a:solidFill>
              </a:defRPr>
            </a:lvl4pPr>
            <a:lvl5pPr lvl="4" algn="ctr" rtl="0">
              <a:spcBef>
                <a:spcPts val="0"/>
              </a:spcBef>
              <a:spcAft>
                <a:spcPts val="0"/>
              </a:spcAft>
              <a:buClr>
                <a:srgbClr val="000000"/>
              </a:buClr>
              <a:buSzPts val="5000"/>
              <a:buNone/>
              <a:defRPr sz="5000">
                <a:solidFill>
                  <a:srgbClr val="000000"/>
                </a:solidFill>
              </a:defRPr>
            </a:lvl5pPr>
            <a:lvl6pPr lvl="5" algn="ctr" rtl="0">
              <a:spcBef>
                <a:spcPts val="0"/>
              </a:spcBef>
              <a:spcAft>
                <a:spcPts val="0"/>
              </a:spcAft>
              <a:buClr>
                <a:srgbClr val="000000"/>
              </a:buClr>
              <a:buSzPts val="5000"/>
              <a:buNone/>
              <a:defRPr sz="5000">
                <a:solidFill>
                  <a:srgbClr val="000000"/>
                </a:solidFill>
              </a:defRPr>
            </a:lvl6pPr>
            <a:lvl7pPr lvl="6" algn="ctr" rtl="0">
              <a:spcBef>
                <a:spcPts val="0"/>
              </a:spcBef>
              <a:spcAft>
                <a:spcPts val="0"/>
              </a:spcAft>
              <a:buClr>
                <a:srgbClr val="000000"/>
              </a:buClr>
              <a:buSzPts val="5000"/>
              <a:buNone/>
              <a:defRPr sz="5000">
                <a:solidFill>
                  <a:srgbClr val="000000"/>
                </a:solidFill>
              </a:defRPr>
            </a:lvl7pPr>
            <a:lvl8pPr lvl="7" algn="ctr" rtl="0">
              <a:spcBef>
                <a:spcPts val="0"/>
              </a:spcBef>
              <a:spcAft>
                <a:spcPts val="0"/>
              </a:spcAft>
              <a:buClr>
                <a:srgbClr val="000000"/>
              </a:buClr>
              <a:buSzPts val="5000"/>
              <a:buNone/>
              <a:defRPr sz="5000">
                <a:solidFill>
                  <a:srgbClr val="000000"/>
                </a:solidFill>
              </a:defRPr>
            </a:lvl8pPr>
            <a:lvl9pPr lvl="8" algn="ctr" rtl="0">
              <a:spcBef>
                <a:spcPts val="0"/>
              </a:spcBef>
              <a:spcAft>
                <a:spcPts val="0"/>
              </a:spcAft>
              <a:buClr>
                <a:srgbClr val="000000"/>
              </a:buClr>
              <a:buSzPts val="5000"/>
              <a:buNone/>
              <a:defRPr sz="5000">
                <a:solidFill>
                  <a:srgbClr val="000000"/>
                </a:solidFill>
              </a:defRPr>
            </a:lvl9pPr>
          </a:lstStyle>
          <a:p>
            <a:r>
              <a:t>xx%</a:t>
            </a:r>
          </a:p>
        </p:txBody>
      </p:sp>
      <p:sp>
        <p:nvSpPr>
          <p:cNvPr id="45" name="Google Shape;45;p13"/>
          <p:cNvSpPr txBox="1">
            <a:spLocks noGrp="1"/>
          </p:cNvSpPr>
          <p:nvPr>
            <p:ph type="subTitle" idx="1"/>
          </p:nvPr>
        </p:nvSpPr>
        <p:spPr>
          <a:xfrm>
            <a:off x="1938300" y="2004350"/>
            <a:ext cx="2452500" cy="354900"/>
          </a:xfrm>
          <a:prstGeom prst="rect">
            <a:avLst/>
          </a:prstGeom>
        </p:spPr>
        <p:txBody>
          <a:bodyPr spcFirstLastPara="1" wrap="square" lIns="91425" tIns="91425" rIns="91425" bIns="91425" anchor="t" anchorCtr="0">
            <a:noAutofit/>
          </a:bodyPr>
          <a:lstStyle>
            <a:lvl1pPr lvl="0">
              <a:spcBef>
                <a:spcPts val="0"/>
              </a:spcBef>
              <a:spcAft>
                <a:spcPts val="0"/>
              </a:spcAft>
              <a:buNone/>
              <a:defRPr sz="1600">
                <a:latin typeface="Montserrat ExtraBold"/>
                <a:ea typeface="Montserrat ExtraBold"/>
                <a:cs typeface="Montserrat ExtraBold"/>
                <a:sym typeface="Montserrat ExtraBold"/>
              </a:defRPr>
            </a:lvl1pPr>
            <a:lvl2pPr lvl="1">
              <a:spcBef>
                <a:spcPts val="1600"/>
              </a:spcBef>
              <a:spcAft>
                <a:spcPts val="0"/>
              </a:spcAft>
              <a:buNone/>
              <a:defRPr sz="1600">
                <a:latin typeface="Montserrat ExtraBold"/>
                <a:ea typeface="Montserrat ExtraBold"/>
                <a:cs typeface="Montserrat ExtraBold"/>
                <a:sym typeface="Montserrat ExtraBold"/>
              </a:defRPr>
            </a:lvl2pPr>
            <a:lvl3pPr lvl="2">
              <a:spcBef>
                <a:spcPts val="1600"/>
              </a:spcBef>
              <a:spcAft>
                <a:spcPts val="0"/>
              </a:spcAft>
              <a:buNone/>
              <a:defRPr sz="1600">
                <a:latin typeface="Montserrat ExtraBold"/>
                <a:ea typeface="Montserrat ExtraBold"/>
                <a:cs typeface="Montserrat ExtraBold"/>
                <a:sym typeface="Montserrat ExtraBold"/>
              </a:defRPr>
            </a:lvl3pPr>
            <a:lvl4pPr lvl="3">
              <a:spcBef>
                <a:spcPts val="1600"/>
              </a:spcBef>
              <a:spcAft>
                <a:spcPts val="0"/>
              </a:spcAft>
              <a:buNone/>
              <a:defRPr sz="1600">
                <a:latin typeface="Montserrat ExtraBold"/>
                <a:ea typeface="Montserrat ExtraBold"/>
                <a:cs typeface="Montserrat ExtraBold"/>
                <a:sym typeface="Montserrat ExtraBold"/>
              </a:defRPr>
            </a:lvl4pPr>
            <a:lvl5pPr lvl="4">
              <a:spcBef>
                <a:spcPts val="1600"/>
              </a:spcBef>
              <a:spcAft>
                <a:spcPts val="0"/>
              </a:spcAft>
              <a:buNone/>
              <a:defRPr sz="1600">
                <a:latin typeface="Montserrat ExtraBold"/>
                <a:ea typeface="Montserrat ExtraBold"/>
                <a:cs typeface="Montserrat ExtraBold"/>
                <a:sym typeface="Montserrat ExtraBold"/>
              </a:defRPr>
            </a:lvl5pPr>
            <a:lvl6pPr lvl="5">
              <a:spcBef>
                <a:spcPts val="1600"/>
              </a:spcBef>
              <a:spcAft>
                <a:spcPts val="0"/>
              </a:spcAft>
              <a:buNone/>
              <a:defRPr sz="1600">
                <a:latin typeface="Montserrat ExtraBold"/>
                <a:ea typeface="Montserrat ExtraBold"/>
                <a:cs typeface="Montserrat ExtraBold"/>
                <a:sym typeface="Montserrat ExtraBold"/>
              </a:defRPr>
            </a:lvl6pPr>
            <a:lvl7pPr lvl="6">
              <a:spcBef>
                <a:spcPts val="1600"/>
              </a:spcBef>
              <a:spcAft>
                <a:spcPts val="0"/>
              </a:spcAft>
              <a:buNone/>
              <a:defRPr sz="1600">
                <a:latin typeface="Montserrat ExtraBold"/>
                <a:ea typeface="Montserrat ExtraBold"/>
                <a:cs typeface="Montserrat ExtraBold"/>
                <a:sym typeface="Montserrat ExtraBold"/>
              </a:defRPr>
            </a:lvl7pPr>
            <a:lvl8pPr lvl="7">
              <a:spcBef>
                <a:spcPts val="1600"/>
              </a:spcBef>
              <a:spcAft>
                <a:spcPts val="0"/>
              </a:spcAft>
              <a:buNone/>
              <a:defRPr sz="1600">
                <a:latin typeface="Montserrat ExtraBold"/>
                <a:ea typeface="Montserrat ExtraBold"/>
                <a:cs typeface="Montserrat ExtraBold"/>
                <a:sym typeface="Montserrat ExtraBold"/>
              </a:defRPr>
            </a:lvl8pPr>
            <a:lvl9pPr lvl="8">
              <a:spcBef>
                <a:spcPts val="1600"/>
              </a:spcBef>
              <a:spcAft>
                <a:spcPts val="1600"/>
              </a:spcAft>
              <a:buNone/>
              <a:defRPr sz="1600">
                <a:latin typeface="Montserrat ExtraBold"/>
                <a:ea typeface="Montserrat ExtraBold"/>
                <a:cs typeface="Montserrat ExtraBold"/>
                <a:sym typeface="Montserrat ExtraBold"/>
              </a:defRPr>
            </a:lvl9pPr>
          </a:lstStyle>
          <a:p>
            <a:endParaRPr/>
          </a:p>
        </p:txBody>
      </p:sp>
      <p:sp>
        <p:nvSpPr>
          <p:cNvPr id="46" name="Google Shape;46;p13"/>
          <p:cNvSpPr txBox="1">
            <a:spLocks noGrp="1"/>
          </p:cNvSpPr>
          <p:nvPr>
            <p:ph type="title" idx="2" hasCustomPrompt="1"/>
          </p:nvPr>
        </p:nvSpPr>
        <p:spPr>
          <a:xfrm>
            <a:off x="720000" y="3669100"/>
            <a:ext cx="900000" cy="669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500"/>
              <a:buNone/>
              <a:defRPr sz="3500">
                <a:solidFill>
                  <a:srgbClr val="000000"/>
                </a:solidFill>
              </a:defRPr>
            </a:lvl1pPr>
            <a:lvl2pPr lvl="1" algn="ctr" rtl="0">
              <a:spcBef>
                <a:spcPts val="0"/>
              </a:spcBef>
              <a:spcAft>
                <a:spcPts val="0"/>
              </a:spcAft>
              <a:buClr>
                <a:srgbClr val="000000"/>
              </a:buClr>
              <a:buSzPts val="5000"/>
              <a:buNone/>
              <a:defRPr sz="5000">
                <a:solidFill>
                  <a:srgbClr val="000000"/>
                </a:solidFill>
              </a:defRPr>
            </a:lvl2pPr>
            <a:lvl3pPr lvl="2" algn="ctr" rtl="0">
              <a:spcBef>
                <a:spcPts val="0"/>
              </a:spcBef>
              <a:spcAft>
                <a:spcPts val="0"/>
              </a:spcAft>
              <a:buClr>
                <a:srgbClr val="000000"/>
              </a:buClr>
              <a:buSzPts val="5000"/>
              <a:buNone/>
              <a:defRPr sz="5000">
                <a:solidFill>
                  <a:srgbClr val="000000"/>
                </a:solidFill>
              </a:defRPr>
            </a:lvl3pPr>
            <a:lvl4pPr lvl="3" algn="ctr" rtl="0">
              <a:spcBef>
                <a:spcPts val="0"/>
              </a:spcBef>
              <a:spcAft>
                <a:spcPts val="0"/>
              </a:spcAft>
              <a:buClr>
                <a:srgbClr val="000000"/>
              </a:buClr>
              <a:buSzPts val="5000"/>
              <a:buNone/>
              <a:defRPr sz="5000">
                <a:solidFill>
                  <a:srgbClr val="000000"/>
                </a:solidFill>
              </a:defRPr>
            </a:lvl4pPr>
            <a:lvl5pPr lvl="4" algn="ctr" rtl="0">
              <a:spcBef>
                <a:spcPts val="0"/>
              </a:spcBef>
              <a:spcAft>
                <a:spcPts val="0"/>
              </a:spcAft>
              <a:buClr>
                <a:srgbClr val="000000"/>
              </a:buClr>
              <a:buSzPts val="5000"/>
              <a:buNone/>
              <a:defRPr sz="5000">
                <a:solidFill>
                  <a:srgbClr val="000000"/>
                </a:solidFill>
              </a:defRPr>
            </a:lvl5pPr>
            <a:lvl6pPr lvl="5" algn="ctr" rtl="0">
              <a:spcBef>
                <a:spcPts val="0"/>
              </a:spcBef>
              <a:spcAft>
                <a:spcPts val="0"/>
              </a:spcAft>
              <a:buClr>
                <a:srgbClr val="000000"/>
              </a:buClr>
              <a:buSzPts val="5000"/>
              <a:buNone/>
              <a:defRPr sz="5000">
                <a:solidFill>
                  <a:srgbClr val="000000"/>
                </a:solidFill>
              </a:defRPr>
            </a:lvl6pPr>
            <a:lvl7pPr lvl="6" algn="ctr" rtl="0">
              <a:spcBef>
                <a:spcPts val="0"/>
              </a:spcBef>
              <a:spcAft>
                <a:spcPts val="0"/>
              </a:spcAft>
              <a:buClr>
                <a:srgbClr val="000000"/>
              </a:buClr>
              <a:buSzPts val="5000"/>
              <a:buNone/>
              <a:defRPr sz="5000">
                <a:solidFill>
                  <a:srgbClr val="000000"/>
                </a:solidFill>
              </a:defRPr>
            </a:lvl7pPr>
            <a:lvl8pPr lvl="7" algn="ctr" rtl="0">
              <a:spcBef>
                <a:spcPts val="0"/>
              </a:spcBef>
              <a:spcAft>
                <a:spcPts val="0"/>
              </a:spcAft>
              <a:buClr>
                <a:srgbClr val="000000"/>
              </a:buClr>
              <a:buSzPts val="5000"/>
              <a:buNone/>
              <a:defRPr sz="5000">
                <a:solidFill>
                  <a:srgbClr val="000000"/>
                </a:solidFill>
              </a:defRPr>
            </a:lvl8pPr>
            <a:lvl9pPr lvl="8" algn="ctr" rtl="0">
              <a:spcBef>
                <a:spcPts val="0"/>
              </a:spcBef>
              <a:spcAft>
                <a:spcPts val="0"/>
              </a:spcAft>
              <a:buClr>
                <a:srgbClr val="000000"/>
              </a:buClr>
              <a:buSzPts val="5000"/>
              <a:buNone/>
              <a:defRPr sz="5000">
                <a:solidFill>
                  <a:srgbClr val="000000"/>
                </a:solidFill>
              </a:defRPr>
            </a:lvl9pPr>
          </a:lstStyle>
          <a:p>
            <a:r>
              <a:t>xx%</a:t>
            </a:r>
          </a:p>
        </p:txBody>
      </p:sp>
      <p:sp>
        <p:nvSpPr>
          <p:cNvPr id="47" name="Google Shape;47;p13"/>
          <p:cNvSpPr txBox="1">
            <a:spLocks noGrp="1"/>
          </p:cNvSpPr>
          <p:nvPr>
            <p:ph type="subTitle" idx="3"/>
          </p:nvPr>
        </p:nvSpPr>
        <p:spPr>
          <a:xfrm>
            <a:off x="1938300" y="3516675"/>
            <a:ext cx="2452500" cy="354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atin typeface="Montserrat ExtraBold"/>
                <a:ea typeface="Montserrat ExtraBold"/>
                <a:cs typeface="Montserrat ExtraBold"/>
                <a:sym typeface="Montserrat ExtraBold"/>
              </a:defRPr>
            </a:lvl1pPr>
            <a:lvl2pPr lvl="1" rtl="0">
              <a:spcBef>
                <a:spcPts val="1600"/>
              </a:spcBef>
              <a:spcAft>
                <a:spcPts val="0"/>
              </a:spcAft>
              <a:buNone/>
              <a:defRPr sz="1600">
                <a:latin typeface="Montserrat ExtraBold"/>
                <a:ea typeface="Montserrat ExtraBold"/>
                <a:cs typeface="Montserrat ExtraBold"/>
                <a:sym typeface="Montserrat ExtraBold"/>
              </a:defRPr>
            </a:lvl2pPr>
            <a:lvl3pPr lvl="2" rtl="0">
              <a:spcBef>
                <a:spcPts val="1600"/>
              </a:spcBef>
              <a:spcAft>
                <a:spcPts val="0"/>
              </a:spcAft>
              <a:buNone/>
              <a:defRPr sz="1600">
                <a:latin typeface="Montserrat ExtraBold"/>
                <a:ea typeface="Montserrat ExtraBold"/>
                <a:cs typeface="Montserrat ExtraBold"/>
                <a:sym typeface="Montserrat ExtraBold"/>
              </a:defRPr>
            </a:lvl3pPr>
            <a:lvl4pPr lvl="3" rtl="0">
              <a:spcBef>
                <a:spcPts val="1600"/>
              </a:spcBef>
              <a:spcAft>
                <a:spcPts val="0"/>
              </a:spcAft>
              <a:buNone/>
              <a:defRPr sz="1600">
                <a:latin typeface="Montserrat ExtraBold"/>
                <a:ea typeface="Montserrat ExtraBold"/>
                <a:cs typeface="Montserrat ExtraBold"/>
                <a:sym typeface="Montserrat ExtraBold"/>
              </a:defRPr>
            </a:lvl4pPr>
            <a:lvl5pPr lvl="4" rtl="0">
              <a:spcBef>
                <a:spcPts val="1600"/>
              </a:spcBef>
              <a:spcAft>
                <a:spcPts val="0"/>
              </a:spcAft>
              <a:buNone/>
              <a:defRPr sz="1600">
                <a:latin typeface="Montserrat ExtraBold"/>
                <a:ea typeface="Montserrat ExtraBold"/>
                <a:cs typeface="Montserrat ExtraBold"/>
                <a:sym typeface="Montserrat ExtraBold"/>
              </a:defRPr>
            </a:lvl5pPr>
            <a:lvl6pPr lvl="5" rtl="0">
              <a:spcBef>
                <a:spcPts val="1600"/>
              </a:spcBef>
              <a:spcAft>
                <a:spcPts val="0"/>
              </a:spcAft>
              <a:buNone/>
              <a:defRPr sz="1600">
                <a:latin typeface="Montserrat ExtraBold"/>
                <a:ea typeface="Montserrat ExtraBold"/>
                <a:cs typeface="Montserrat ExtraBold"/>
                <a:sym typeface="Montserrat ExtraBold"/>
              </a:defRPr>
            </a:lvl6pPr>
            <a:lvl7pPr lvl="6" rtl="0">
              <a:spcBef>
                <a:spcPts val="1600"/>
              </a:spcBef>
              <a:spcAft>
                <a:spcPts val="0"/>
              </a:spcAft>
              <a:buNone/>
              <a:defRPr sz="1600">
                <a:latin typeface="Montserrat ExtraBold"/>
                <a:ea typeface="Montserrat ExtraBold"/>
                <a:cs typeface="Montserrat ExtraBold"/>
                <a:sym typeface="Montserrat ExtraBold"/>
              </a:defRPr>
            </a:lvl7pPr>
            <a:lvl8pPr lvl="7" rtl="0">
              <a:spcBef>
                <a:spcPts val="1600"/>
              </a:spcBef>
              <a:spcAft>
                <a:spcPts val="0"/>
              </a:spcAft>
              <a:buNone/>
              <a:defRPr sz="1600">
                <a:latin typeface="Montserrat ExtraBold"/>
                <a:ea typeface="Montserrat ExtraBold"/>
                <a:cs typeface="Montserrat ExtraBold"/>
                <a:sym typeface="Montserrat ExtraBold"/>
              </a:defRPr>
            </a:lvl8pPr>
            <a:lvl9pPr lvl="8" rtl="0">
              <a:spcBef>
                <a:spcPts val="1600"/>
              </a:spcBef>
              <a:spcAft>
                <a:spcPts val="1600"/>
              </a:spcAft>
              <a:buNone/>
              <a:defRPr sz="1600">
                <a:latin typeface="Montserrat ExtraBold"/>
                <a:ea typeface="Montserrat ExtraBold"/>
                <a:cs typeface="Montserrat ExtraBold"/>
                <a:sym typeface="Montserrat ExtraBold"/>
              </a:defRPr>
            </a:lvl9pPr>
          </a:lstStyle>
          <a:p>
            <a:endParaRPr/>
          </a:p>
        </p:txBody>
      </p:sp>
      <p:sp>
        <p:nvSpPr>
          <p:cNvPr id="48" name="Google Shape;48;p13"/>
          <p:cNvSpPr txBox="1">
            <a:spLocks noGrp="1"/>
          </p:cNvSpPr>
          <p:nvPr>
            <p:ph type="title" idx="4" hasCustomPrompt="1"/>
          </p:nvPr>
        </p:nvSpPr>
        <p:spPr>
          <a:xfrm>
            <a:off x="4752900" y="2132600"/>
            <a:ext cx="900000" cy="669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500"/>
              <a:buNone/>
              <a:defRPr sz="3500">
                <a:solidFill>
                  <a:srgbClr val="000000"/>
                </a:solidFill>
              </a:defRPr>
            </a:lvl1pPr>
            <a:lvl2pPr lvl="1" algn="ctr" rtl="0">
              <a:spcBef>
                <a:spcPts val="0"/>
              </a:spcBef>
              <a:spcAft>
                <a:spcPts val="0"/>
              </a:spcAft>
              <a:buClr>
                <a:srgbClr val="000000"/>
              </a:buClr>
              <a:buSzPts val="5000"/>
              <a:buNone/>
              <a:defRPr sz="5000">
                <a:solidFill>
                  <a:srgbClr val="000000"/>
                </a:solidFill>
              </a:defRPr>
            </a:lvl2pPr>
            <a:lvl3pPr lvl="2" algn="ctr" rtl="0">
              <a:spcBef>
                <a:spcPts val="0"/>
              </a:spcBef>
              <a:spcAft>
                <a:spcPts val="0"/>
              </a:spcAft>
              <a:buClr>
                <a:srgbClr val="000000"/>
              </a:buClr>
              <a:buSzPts val="5000"/>
              <a:buNone/>
              <a:defRPr sz="5000">
                <a:solidFill>
                  <a:srgbClr val="000000"/>
                </a:solidFill>
              </a:defRPr>
            </a:lvl3pPr>
            <a:lvl4pPr lvl="3" algn="ctr" rtl="0">
              <a:spcBef>
                <a:spcPts val="0"/>
              </a:spcBef>
              <a:spcAft>
                <a:spcPts val="0"/>
              </a:spcAft>
              <a:buClr>
                <a:srgbClr val="000000"/>
              </a:buClr>
              <a:buSzPts val="5000"/>
              <a:buNone/>
              <a:defRPr sz="5000">
                <a:solidFill>
                  <a:srgbClr val="000000"/>
                </a:solidFill>
              </a:defRPr>
            </a:lvl4pPr>
            <a:lvl5pPr lvl="4" algn="ctr" rtl="0">
              <a:spcBef>
                <a:spcPts val="0"/>
              </a:spcBef>
              <a:spcAft>
                <a:spcPts val="0"/>
              </a:spcAft>
              <a:buClr>
                <a:srgbClr val="000000"/>
              </a:buClr>
              <a:buSzPts val="5000"/>
              <a:buNone/>
              <a:defRPr sz="5000">
                <a:solidFill>
                  <a:srgbClr val="000000"/>
                </a:solidFill>
              </a:defRPr>
            </a:lvl5pPr>
            <a:lvl6pPr lvl="5" algn="ctr" rtl="0">
              <a:spcBef>
                <a:spcPts val="0"/>
              </a:spcBef>
              <a:spcAft>
                <a:spcPts val="0"/>
              </a:spcAft>
              <a:buClr>
                <a:srgbClr val="000000"/>
              </a:buClr>
              <a:buSzPts val="5000"/>
              <a:buNone/>
              <a:defRPr sz="5000">
                <a:solidFill>
                  <a:srgbClr val="000000"/>
                </a:solidFill>
              </a:defRPr>
            </a:lvl6pPr>
            <a:lvl7pPr lvl="6" algn="ctr" rtl="0">
              <a:spcBef>
                <a:spcPts val="0"/>
              </a:spcBef>
              <a:spcAft>
                <a:spcPts val="0"/>
              </a:spcAft>
              <a:buClr>
                <a:srgbClr val="000000"/>
              </a:buClr>
              <a:buSzPts val="5000"/>
              <a:buNone/>
              <a:defRPr sz="5000">
                <a:solidFill>
                  <a:srgbClr val="000000"/>
                </a:solidFill>
              </a:defRPr>
            </a:lvl7pPr>
            <a:lvl8pPr lvl="7" algn="ctr" rtl="0">
              <a:spcBef>
                <a:spcPts val="0"/>
              </a:spcBef>
              <a:spcAft>
                <a:spcPts val="0"/>
              </a:spcAft>
              <a:buClr>
                <a:srgbClr val="000000"/>
              </a:buClr>
              <a:buSzPts val="5000"/>
              <a:buNone/>
              <a:defRPr sz="5000">
                <a:solidFill>
                  <a:srgbClr val="000000"/>
                </a:solidFill>
              </a:defRPr>
            </a:lvl8pPr>
            <a:lvl9pPr lvl="8" algn="ctr" rtl="0">
              <a:spcBef>
                <a:spcPts val="0"/>
              </a:spcBef>
              <a:spcAft>
                <a:spcPts val="0"/>
              </a:spcAft>
              <a:buClr>
                <a:srgbClr val="000000"/>
              </a:buClr>
              <a:buSzPts val="5000"/>
              <a:buNone/>
              <a:defRPr sz="5000">
                <a:solidFill>
                  <a:srgbClr val="000000"/>
                </a:solidFill>
              </a:defRPr>
            </a:lvl9pPr>
          </a:lstStyle>
          <a:p>
            <a:r>
              <a:t>xx%</a:t>
            </a:r>
          </a:p>
        </p:txBody>
      </p:sp>
      <p:sp>
        <p:nvSpPr>
          <p:cNvPr id="49" name="Google Shape;49;p13"/>
          <p:cNvSpPr txBox="1">
            <a:spLocks noGrp="1"/>
          </p:cNvSpPr>
          <p:nvPr>
            <p:ph type="subTitle" idx="5"/>
          </p:nvPr>
        </p:nvSpPr>
        <p:spPr>
          <a:xfrm>
            <a:off x="5971200" y="2004350"/>
            <a:ext cx="2452500" cy="354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atin typeface="Montserrat ExtraBold"/>
                <a:ea typeface="Montserrat ExtraBold"/>
                <a:cs typeface="Montserrat ExtraBold"/>
                <a:sym typeface="Montserrat ExtraBold"/>
              </a:defRPr>
            </a:lvl1pPr>
            <a:lvl2pPr lvl="1" rtl="0">
              <a:spcBef>
                <a:spcPts val="1600"/>
              </a:spcBef>
              <a:spcAft>
                <a:spcPts val="0"/>
              </a:spcAft>
              <a:buNone/>
              <a:defRPr sz="1600">
                <a:latin typeface="Montserrat ExtraBold"/>
                <a:ea typeface="Montserrat ExtraBold"/>
                <a:cs typeface="Montserrat ExtraBold"/>
                <a:sym typeface="Montserrat ExtraBold"/>
              </a:defRPr>
            </a:lvl2pPr>
            <a:lvl3pPr lvl="2" rtl="0">
              <a:spcBef>
                <a:spcPts val="1600"/>
              </a:spcBef>
              <a:spcAft>
                <a:spcPts val="0"/>
              </a:spcAft>
              <a:buNone/>
              <a:defRPr sz="1600">
                <a:latin typeface="Montserrat ExtraBold"/>
                <a:ea typeface="Montserrat ExtraBold"/>
                <a:cs typeface="Montserrat ExtraBold"/>
                <a:sym typeface="Montserrat ExtraBold"/>
              </a:defRPr>
            </a:lvl3pPr>
            <a:lvl4pPr lvl="3" rtl="0">
              <a:spcBef>
                <a:spcPts val="1600"/>
              </a:spcBef>
              <a:spcAft>
                <a:spcPts val="0"/>
              </a:spcAft>
              <a:buNone/>
              <a:defRPr sz="1600">
                <a:latin typeface="Montserrat ExtraBold"/>
                <a:ea typeface="Montserrat ExtraBold"/>
                <a:cs typeface="Montserrat ExtraBold"/>
                <a:sym typeface="Montserrat ExtraBold"/>
              </a:defRPr>
            </a:lvl4pPr>
            <a:lvl5pPr lvl="4" rtl="0">
              <a:spcBef>
                <a:spcPts val="1600"/>
              </a:spcBef>
              <a:spcAft>
                <a:spcPts val="0"/>
              </a:spcAft>
              <a:buNone/>
              <a:defRPr sz="1600">
                <a:latin typeface="Montserrat ExtraBold"/>
                <a:ea typeface="Montserrat ExtraBold"/>
                <a:cs typeface="Montserrat ExtraBold"/>
                <a:sym typeface="Montserrat ExtraBold"/>
              </a:defRPr>
            </a:lvl5pPr>
            <a:lvl6pPr lvl="5" rtl="0">
              <a:spcBef>
                <a:spcPts val="1600"/>
              </a:spcBef>
              <a:spcAft>
                <a:spcPts val="0"/>
              </a:spcAft>
              <a:buNone/>
              <a:defRPr sz="1600">
                <a:latin typeface="Montserrat ExtraBold"/>
                <a:ea typeface="Montserrat ExtraBold"/>
                <a:cs typeface="Montserrat ExtraBold"/>
                <a:sym typeface="Montserrat ExtraBold"/>
              </a:defRPr>
            </a:lvl6pPr>
            <a:lvl7pPr lvl="6" rtl="0">
              <a:spcBef>
                <a:spcPts val="1600"/>
              </a:spcBef>
              <a:spcAft>
                <a:spcPts val="0"/>
              </a:spcAft>
              <a:buNone/>
              <a:defRPr sz="1600">
                <a:latin typeface="Montserrat ExtraBold"/>
                <a:ea typeface="Montserrat ExtraBold"/>
                <a:cs typeface="Montserrat ExtraBold"/>
                <a:sym typeface="Montserrat ExtraBold"/>
              </a:defRPr>
            </a:lvl7pPr>
            <a:lvl8pPr lvl="7" rtl="0">
              <a:spcBef>
                <a:spcPts val="1600"/>
              </a:spcBef>
              <a:spcAft>
                <a:spcPts val="0"/>
              </a:spcAft>
              <a:buNone/>
              <a:defRPr sz="1600">
                <a:latin typeface="Montserrat ExtraBold"/>
                <a:ea typeface="Montserrat ExtraBold"/>
                <a:cs typeface="Montserrat ExtraBold"/>
                <a:sym typeface="Montserrat ExtraBold"/>
              </a:defRPr>
            </a:lvl8pPr>
            <a:lvl9pPr lvl="8" rtl="0">
              <a:spcBef>
                <a:spcPts val="1600"/>
              </a:spcBef>
              <a:spcAft>
                <a:spcPts val="1600"/>
              </a:spcAft>
              <a:buNone/>
              <a:defRPr sz="1600">
                <a:latin typeface="Montserrat ExtraBold"/>
                <a:ea typeface="Montserrat ExtraBold"/>
                <a:cs typeface="Montserrat ExtraBold"/>
                <a:sym typeface="Montserrat ExtraBold"/>
              </a:defRPr>
            </a:lvl9pPr>
          </a:lstStyle>
          <a:p>
            <a:endParaRPr/>
          </a:p>
        </p:txBody>
      </p:sp>
      <p:sp>
        <p:nvSpPr>
          <p:cNvPr id="50" name="Google Shape;50;p13"/>
          <p:cNvSpPr txBox="1">
            <a:spLocks noGrp="1"/>
          </p:cNvSpPr>
          <p:nvPr>
            <p:ph type="title" idx="6" hasCustomPrompt="1"/>
          </p:nvPr>
        </p:nvSpPr>
        <p:spPr>
          <a:xfrm>
            <a:off x="4752900" y="3669100"/>
            <a:ext cx="900000" cy="669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500"/>
              <a:buNone/>
              <a:defRPr sz="3500">
                <a:solidFill>
                  <a:srgbClr val="000000"/>
                </a:solidFill>
              </a:defRPr>
            </a:lvl1pPr>
            <a:lvl2pPr lvl="1" algn="ctr" rtl="0">
              <a:spcBef>
                <a:spcPts val="0"/>
              </a:spcBef>
              <a:spcAft>
                <a:spcPts val="0"/>
              </a:spcAft>
              <a:buClr>
                <a:srgbClr val="000000"/>
              </a:buClr>
              <a:buSzPts val="5000"/>
              <a:buNone/>
              <a:defRPr sz="5000">
                <a:solidFill>
                  <a:srgbClr val="000000"/>
                </a:solidFill>
              </a:defRPr>
            </a:lvl2pPr>
            <a:lvl3pPr lvl="2" algn="ctr" rtl="0">
              <a:spcBef>
                <a:spcPts val="0"/>
              </a:spcBef>
              <a:spcAft>
                <a:spcPts val="0"/>
              </a:spcAft>
              <a:buClr>
                <a:srgbClr val="000000"/>
              </a:buClr>
              <a:buSzPts val="5000"/>
              <a:buNone/>
              <a:defRPr sz="5000">
                <a:solidFill>
                  <a:srgbClr val="000000"/>
                </a:solidFill>
              </a:defRPr>
            </a:lvl3pPr>
            <a:lvl4pPr lvl="3" algn="ctr" rtl="0">
              <a:spcBef>
                <a:spcPts val="0"/>
              </a:spcBef>
              <a:spcAft>
                <a:spcPts val="0"/>
              </a:spcAft>
              <a:buClr>
                <a:srgbClr val="000000"/>
              </a:buClr>
              <a:buSzPts val="5000"/>
              <a:buNone/>
              <a:defRPr sz="5000">
                <a:solidFill>
                  <a:srgbClr val="000000"/>
                </a:solidFill>
              </a:defRPr>
            </a:lvl4pPr>
            <a:lvl5pPr lvl="4" algn="ctr" rtl="0">
              <a:spcBef>
                <a:spcPts val="0"/>
              </a:spcBef>
              <a:spcAft>
                <a:spcPts val="0"/>
              </a:spcAft>
              <a:buClr>
                <a:srgbClr val="000000"/>
              </a:buClr>
              <a:buSzPts val="5000"/>
              <a:buNone/>
              <a:defRPr sz="5000">
                <a:solidFill>
                  <a:srgbClr val="000000"/>
                </a:solidFill>
              </a:defRPr>
            </a:lvl5pPr>
            <a:lvl6pPr lvl="5" algn="ctr" rtl="0">
              <a:spcBef>
                <a:spcPts val="0"/>
              </a:spcBef>
              <a:spcAft>
                <a:spcPts val="0"/>
              </a:spcAft>
              <a:buClr>
                <a:srgbClr val="000000"/>
              </a:buClr>
              <a:buSzPts val="5000"/>
              <a:buNone/>
              <a:defRPr sz="5000">
                <a:solidFill>
                  <a:srgbClr val="000000"/>
                </a:solidFill>
              </a:defRPr>
            </a:lvl6pPr>
            <a:lvl7pPr lvl="6" algn="ctr" rtl="0">
              <a:spcBef>
                <a:spcPts val="0"/>
              </a:spcBef>
              <a:spcAft>
                <a:spcPts val="0"/>
              </a:spcAft>
              <a:buClr>
                <a:srgbClr val="000000"/>
              </a:buClr>
              <a:buSzPts val="5000"/>
              <a:buNone/>
              <a:defRPr sz="5000">
                <a:solidFill>
                  <a:srgbClr val="000000"/>
                </a:solidFill>
              </a:defRPr>
            </a:lvl7pPr>
            <a:lvl8pPr lvl="7" algn="ctr" rtl="0">
              <a:spcBef>
                <a:spcPts val="0"/>
              </a:spcBef>
              <a:spcAft>
                <a:spcPts val="0"/>
              </a:spcAft>
              <a:buClr>
                <a:srgbClr val="000000"/>
              </a:buClr>
              <a:buSzPts val="5000"/>
              <a:buNone/>
              <a:defRPr sz="5000">
                <a:solidFill>
                  <a:srgbClr val="000000"/>
                </a:solidFill>
              </a:defRPr>
            </a:lvl8pPr>
            <a:lvl9pPr lvl="8" algn="ctr" rtl="0">
              <a:spcBef>
                <a:spcPts val="0"/>
              </a:spcBef>
              <a:spcAft>
                <a:spcPts val="0"/>
              </a:spcAft>
              <a:buClr>
                <a:srgbClr val="000000"/>
              </a:buClr>
              <a:buSzPts val="5000"/>
              <a:buNone/>
              <a:defRPr sz="5000">
                <a:solidFill>
                  <a:srgbClr val="000000"/>
                </a:solidFill>
              </a:defRPr>
            </a:lvl9pPr>
          </a:lstStyle>
          <a:p>
            <a:r>
              <a:t>xx%</a:t>
            </a:r>
          </a:p>
        </p:txBody>
      </p:sp>
      <p:sp>
        <p:nvSpPr>
          <p:cNvPr id="51" name="Google Shape;51;p13"/>
          <p:cNvSpPr txBox="1">
            <a:spLocks noGrp="1"/>
          </p:cNvSpPr>
          <p:nvPr>
            <p:ph type="subTitle" idx="7"/>
          </p:nvPr>
        </p:nvSpPr>
        <p:spPr>
          <a:xfrm>
            <a:off x="5971200" y="3516675"/>
            <a:ext cx="2452500" cy="354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atin typeface="Montserrat ExtraBold"/>
                <a:ea typeface="Montserrat ExtraBold"/>
                <a:cs typeface="Montserrat ExtraBold"/>
                <a:sym typeface="Montserrat ExtraBold"/>
              </a:defRPr>
            </a:lvl1pPr>
            <a:lvl2pPr lvl="1" rtl="0">
              <a:spcBef>
                <a:spcPts val="1600"/>
              </a:spcBef>
              <a:spcAft>
                <a:spcPts val="0"/>
              </a:spcAft>
              <a:buNone/>
              <a:defRPr sz="1600">
                <a:latin typeface="Montserrat ExtraBold"/>
                <a:ea typeface="Montserrat ExtraBold"/>
                <a:cs typeface="Montserrat ExtraBold"/>
                <a:sym typeface="Montserrat ExtraBold"/>
              </a:defRPr>
            </a:lvl2pPr>
            <a:lvl3pPr lvl="2" rtl="0">
              <a:spcBef>
                <a:spcPts val="1600"/>
              </a:spcBef>
              <a:spcAft>
                <a:spcPts val="0"/>
              </a:spcAft>
              <a:buNone/>
              <a:defRPr sz="1600">
                <a:latin typeface="Montserrat ExtraBold"/>
                <a:ea typeface="Montserrat ExtraBold"/>
                <a:cs typeface="Montserrat ExtraBold"/>
                <a:sym typeface="Montserrat ExtraBold"/>
              </a:defRPr>
            </a:lvl3pPr>
            <a:lvl4pPr lvl="3" rtl="0">
              <a:spcBef>
                <a:spcPts val="1600"/>
              </a:spcBef>
              <a:spcAft>
                <a:spcPts val="0"/>
              </a:spcAft>
              <a:buNone/>
              <a:defRPr sz="1600">
                <a:latin typeface="Montserrat ExtraBold"/>
                <a:ea typeface="Montserrat ExtraBold"/>
                <a:cs typeface="Montserrat ExtraBold"/>
                <a:sym typeface="Montserrat ExtraBold"/>
              </a:defRPr>
            </a:lvl4pPr>
            <a:lvl5pPr lvl="4" rtl="0">
              <a:spcBef>
                <a:spcPts val="1600"/>
              </a:spcBef>
              <a:spcAft>
                <a:spcPts val="0"/>
              </a:spcAft>
              <a:buNone/>
              <a:defRPr sz="1600">
                <a:latin typeface="Montserrat ExtraBold"/>
                <a:ea typeface="Montserrat ExtraBold"/>
                <a:cs typeface="Montserrat ExtraBold"/>
                <a:sym typeface="Montserrat ExtraBold"/>
              </a:defRPr>
            </a:lvl5pPr>
            <a:lvl6pPr lvl="5" rtl="0">
              <a:spcBef>
                <a:spcPts val="1600"/>
              </a:spcBef>
              <a:spcAft>
                <a:spcPts val="0"/>
              </a:spcAft>
              <a:buNone/>
              <a:defRPr sz="1600">
                <a:latin typeface="Montserrat ExtraBold"/>
                <a:ea typeface="Montserrat ExtraBold"/>
                <a:cs typeface="Montserrat ExtraBold"/>
                <a:sym typeface="Montserrat ExtraBold"/>
              </a:defRPr>
            </a:lvl6pPr>
            <a:lvl7pPr lvl="6" rtl="0">
              <a:spcBef>
                <a:spcPts val="1600"/>
              </a:spcBef>
              <a:spcAft>
                <a:spcPts val="0"/>
              </a:spcAft>
              <a:buNone/>
              <a:defRPr sz="1600">
                <a:latin typeface="Montserrat ExtraBold"/>
                <a:ea typeface="Montserrat ExtraBold"/>
                <a:cs typeface="Montserrat ExtraBold"/>
                <a:sym typeface="Montserrat ExtraBold"/>
              </a:defRPr>
            </a:lvl7pPr>
            <a:lvl8pPr lvl="7" rtl="0">
              <a:spcBef>
                <a:spcPts val="1600"/>
              </a:spcBef>
              <a:spcAft>
                <a:spcPts val="0"/>
              </a:spcAft>
              <a:buNone/>
              <a:defRPr sz="1600">
                <a:latin typeface="Montserrat ExtraBold"/>
                <a:ea typeface="Montserrat ExtraBold"/>
                <a:cs typeface="Montserrat ExtraBold"/>
                <a:sym typeface="Montserrat ExtraBold"/>
              </a:defRPr>
            </a:lvl8pPr>
            <a:lvl9pPr lvl="8" rtl="0">
              <a:spcBef>
                <a:spcPts val="1600"/>
              </a:spcBef>
              <a:spcAft>
                <a:spcPts val="1600"/>
              </a:spcAft>
              <a:buNone/>
              <a:defRPr sz="1600">
                <a:latin typeface="Montserrat ExtraBold"/>
                <a:ea typeface="Montserrat ExtraBold"/>
                <a:cs typeface="Montserrat ExtraBold"/>
                <a:sym typeface="Montserrat ExtraBold"/>
              </a:defRPr>
            </a:lvl9pPr>
          </a:lstStyle>
          <a:p>
            <a:endParaRPr/>
          </a:p>
        </p:txBody>
      </p:sp>
      <p:sp>
        <p:nvSpPr>
          <p:cNvPr id="52" name="Google Shape;52;p13"/>
          <p:cNvSpPr txBox="1">
            <a:spLocks noGrp="1"/>
          </p:cNvSpPr>
          <p:nvPr>
            <p:ph type="title" idx="8"/>
          </p:nvPr>
        </p:nvSpPr>
        <p:spPr>
          <a:xfrm>
            <a:off x="720000" y="540000"/>
            <a:ext cx="549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3" name="Google Shape;53;p13"/>
          <p:cNvSpPr txBox="1">
            <a:spLocks noGrp="1"/>
          </p:cNvSpPr>
          <p:nvPr>
            <p:ph type="subTitle" idx="9"/>
          </p:nvPr>
        </p:nvSpPr>
        <p:spPr>
          <a:xfrm>
            <a:off x="1947450" y="2360150"/>
            <a:ext cx="2452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4" name="Google Shape;54;p13"/>
          <p:cNvSpPr txBox="1">
            <a:spLocks noGrp="1"/>
          </p:cNvSpPr>
          <p:nvPr>
            <p:ph type="subTitle" idx="13"/>
          </p:nvPr>
        </p:nvSpPr>
        <p:spPr>
          <a:xfrm>
            <a:off x="5971050" y="2360150"/>
            <a:ext cx="2452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5" name="Google Shape;55;p13"/>
          <p:cNvSpPr txBox="1">
            <a:spLocks noGrp="1"/>
          </p:cNvSpPr>
          <p:nvPr>
            <p:ph type="subTitle" idx="14"/>
          </p:nvPr>
        </p:nvSpPr>
        <p:spPr>
          <a:xfrm>
            <a:off x="1947450" y="3909450"/>
            <a:ext cx="2452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6" name="Google Shape;56;p13"/>
          <p:cNvSpPr txBox="1">
            <a:spLocks noGrp="1"/>
          </p:cNvSpPr>
          <p:nvPr>
            <p:ph type="subTitle" idx="15"/>
          </p:nvPr>
        </p:nvSpPr>
        <p:spPr>
          <a:xfrm>
            <a:off x="5971050" y="3909450"/>
            <a:ext cx="2452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alf top text">
  <p:cSld name="CUSTOM_5">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78" name="Google Shape;78;p16"/>
          <p:cNvSpPr txBox="1">
            <a:spLocks noGrp="1"/>
          </p:cNvSpPr>
          <p:nvPr>
            <p:ph type="subTitle" idx="1"/>
          </p:nvPr>
        </p:nvSpPr>
        <p:spPr>
          <a:xfrm>
            <a:off x="722225" y="1341300"/>
            <a:ext cx="4204500" cy="812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Montserrat ExtraBold"/>
              <a:buNone/>
              <a:defRPr sz="2400">
                <a:solidFill>
                  <a:schemeClr val="dk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400"/>
              <a:buFont typeface="Montserrat Black"/>
              <a:buNone/>
              <a:defRPr sz="2400">
                <a:solidFill>
                  <a:schemeClr val="dk1"/>
                </a:solidFill>
                <a:latin typeface="Montserrat Black"/>
                <a:ea typeface="Montserrat Black"/>
                <a:cs typeface="Montserrat Black"/>
                <a:sym typeface="Montserrat Black"/>
              </a:defRPr>
            </a:lvl2pPr>
            <a:lvl3pPr lvl="2">
              <a:spcBef>
                <a:spcPts val="0"/>
              </a:spcBef>
              <a:spcAft>
                <a:spcPts val="0"/>
              </a:spcAft>
              <a:buClr>
                <a:schemeClr val="dk1"/>
              </a:buClr>
              <a:buSzPts val="2400"/>
              <a:buFont typeface="Montserrat Black"/>
              <a:buNone/>
              <a:defRPr sz="2400">
                <a:solidFill>
                  <a:schemeClr val="dk1"/>
                </a:solidFill>
                <a:latin typeface="Montserrat Black"/>
                <a:ea typeface="Montserrat Black"/>
                <a:cs typeface="Montserrat Black"/>
                <a:sym typeface="Montserrat Black"/>
              </a:defRPr>
            </a:lvl3pPr>
            <a:lvl4pPr lvl="3">
              <a:spcBef>
                <a:spcPts val="0"/>
              </a:spcBef>
              <a:spcAft>
                <a:spcPts val="0"/>
              </a:spcAft>
              <a:buClr>
                <a:schemeClr val="dk1"/>
              </a:buClr>
              <a:buSzPts val="2400"/>
              <a:buFont typeface="Montserrat Black"/>
              <a:buNone/>
              <a:defRPr sz="2400">
                <a:solidFill>
                  <a:schemeClr val="dk1"/>
                </a:solidFill>
                <a:latin typeface="Montserrat Black"/>
                <a:ea typeface="Montserrat Black"/>
                <a:cs typeface="Montserrat Black"/>
                <a:sym typeface="Montserrat Black"/>
              </a:defRPr>
            </a:lvl4pPr>
            <a:lvl5pPr lvl="4">
              <a:spcBef>
                <a:spcPts val="0"/>
              </a:spcBef>
              <a:spcAft>
                <a:spcPts val="0"/>
              </a:spcAft>
              <a:buClr>
                <a:schemeClr val="dk1"/>
              </a:buClr>
              <a:buSzPts val="2400"/>
              <a:buFont typeface="Montserrat Black"/>
              <a:buNone/>
              <a:defRPr sz="2400">
                <a:solidFill>
                  <a:schemeClr val="dk1"/>
                </a:solidFill>
                <a:latin typeface="Montserrat Black"/>
                <a:ea typeface="Montserrat Black"/>
                <a:cs typeface="Montserrat Black"/>
                <a:sym typeface="Montserrat Black"/>
              </a:defRPr>
            </a:lvl5pPr>
            <a:lvl6pPr lvl="5">
              <a:spcBef>
                <a:spcPts val="0"/>
              </a:spcBef>
              <a:spcAft>
                <a:spcPts val="0"/>
              </a:spcAft>
              <a:buClr>
                <a:schemeClr val="dk1"/>
              </a:buClr>
              <a:buSzPts val="2400"/>
              <a:buFont typeface="Montserrat Black"/>
              <a:buNone/>
              <a:defRPr sz="2400">
                <a:solidFill>
                  <a:schemeClr val="dk1"/>
                </a:solidFill>
                <a:latin typeface="Montserrat Black"/>
                <a:ea typeface="Montserrat Black"/>
                <a:cs typeface="Montserrat Black"/>
                <a:sym typeface="Montserrat Black"/>
              </a:defRPr>
            </a:lvl6pPr>
            <a:lvl7pPr lvl="6">
              <a:spcBef>
                <a:spcPts val="0"/>
              </a:spcBef>
              <a:spcAft>
                <a:spcPts val="0"/>
              </a:spcAft>
              <a:buClr>
                <a:schemeClr val="dk1"/>
              </a:buClr>
              <a:buSzPts val="2400"/>
              <a:buFont typeface="Montserrat Black"/>
              <a:buNone/>
              <a:defRPr sz="2400">
                <a:solidFill>
                  <a:schemeClr val="dk1"/>
                </a:solidFill>
                <a:latin typeface="Montserrat Black"/>
                <a:ea typeface="Montserrat Black"/>
                <a:cs typeface="Montserrat Black"/>
                <a:sym typeface="Montserrat Black"/>
              </a:defRPr>
            </a:lvl7pPr>
            <a:lvl8pPr lvl="7">
              <a:spcBef>
                <a:spcPts val="0"/>
              </a:spcBef>
              <a:spcAft>
                <a:spcPts val="0"/>
              </a:spcAft>
              <a:buClr>
                <a:schemeClr val="dk1"/>
              </a:buClr>
              <a:buSzPts val="2400"/>
              <a:buFont typeface="Montserrat Black"/>
              <a:buNone/>
              <a:defRPr sz="2400">
                <a:solidFill>
                  <a:schemeClr val="dk1"/>
                </a:solidFill>
                <a:latin typeface="Montserrat Black"/>
                <a:ea typeface="Montserrat Black"/>
                <a:cs typeface="Montserrat Black"/>
                <a:sym typeface="Montserrat Black"/>
              </a:defRPr>
            </a:lvl8pPr>
            <a:lvl9pPr lvl="8">
              <a:spcBef>
                <a:spcPts val="0"/>
              </a:spcBef>
              <a:spcAft>
                <a:spcPts val="0"/>
              </a:spcAft>
              <a:buClr>
                <a:schemeClr val="dk1"/>
              </a:buClr>
              <a:buSzPts val="2400"/>
              <a:buFont typeface="Montserrat Black"/>
              <a:buNone/>
              <a:defRPr sz="2400">
                <a:solidFill>
                  <a:schemeClr val="dk1"/>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Font typeface="Open Sans"/>
              <a:buChar char="●"/>
              <a:defRPr sz="1800">
                <a:latin typeface="Open Sans"/>
                <a:ea typeface="Open Sans"/>
                <a:cs typeface="Open Sans"/>
                <a:sym typeface="Open Sans"/>
              </a:defRPr>
            </a:lvl1pPr>
            <a:lvl2pPr marL="914400" lvl="1" indent="-317500">
              <a:lnSpc>
                <a:spcPct val="100000"/>
              </a:lnSpc>
              <a:spcBef>
                <a:spcPts val="1600"/>
              </a:spcBef>
              <a:spcAft>
                <a:spcPts val="0"/>
              </a:spcAft>
              <a:buSzPts val="1400"/>
              <a:buFont typeface="Open Sans"/>
              <a:buChar char="○"/>
              <a:defRPr>
                <a:latin typeface="Open Sans"/>
                <a:ea typeface="Open Sans"/>
                <a:cs typeface="Open Sans"/>
                <a:sym typeface="Open Sans"/>
              </a:defRPr>
            </a:lvl2pPr>
            <a:lvl3pPr marL="1371600" lvl="2" indent="-317500">
              <a:lnSpc>
                <a:spcPct val="100000"/>
              </a:lnSpc>
              <a:spcBef>
                <a:spcPts val="1600"/>
              </a:spcBef>
              <a:spcAft>
                <a:spcPts val="0"/>
              </a:spcAft>
              <a:buSzPts val="1400"/>
              <a:buFont typeface="Open Sans"/>
              <a:buChar char="■"/>
              <a:defRPr>
                <a:latin typeface="Open Sans"/>
                <a:ea typeface="Open Sans"/>
                <a:cs typeface="Open Sans"/>
                <a:sym typeface="Open Sans"/>
              </a:defRPr>
            </a:lvl3pPr>
            <a:lvl4pPr marL="1828800" lvl="3" indent="-317500">
              <a:lnSpc>
                <a:spcPct val="100000"/>
              </a:lnSpc>
              <a:spcBef>
                <a:spcPts val="1600"/>
              </a:spcBef>
              <a:spcAft>
                <a:spcPts val="0"/>
              </a:spcAft>
              <a:buSzPts val="1400"/>
              <a:buFont typeface="Open Sans"/>
              <a:buChar char="●"/>
              <a:defRPr>
                <a:latin typeface="Open Sans"/>
                <a:ea typeface="Open Sans"/>
                <a:cs typeface="Open Sans"/>
                <a:sym typeface="Open Sans"/>
              </a:defRPr>
            </a:lvl4pPr>
            <a:lvl5pPr marL="2286000" lvl="4" indent="-317500">
              <a:lnSpc>
                <a:spcPct val="100000"/>
              </a:lnSpc>
              <a:spcBef>
                <a:spcPts val="1600"/>
              </a:spcBef>
              <a:spcAft>
                <a:spcPts val="0"/>
              </a:spcAft>
              <a:buSzPts val="1400"/>
              <a:buFont typeface="Open Sans"/>
              <a:buChar char="○"/>
              <a:defRPr>
                <a:latin typeface="Open Sans"/>
                <a:ea typeface="Open Sans"/>
                <a:cs typeface="Open Sans"/>
                <a:sym typeface="Open Sans"/>
              </a:defRPr>
            </a:lvl5pPr>
            <a:lvl6pPr marL="2743200" lvl="5" indent="-317500">
              <a:lnSpc>
                <a:spcPct val="100000"/>
              </a:lnSpc>
              <a:spcBef>
                <a:spcPts val="1600"/>
              </a:spcBef>
              <a:spcAft>
                <a:spcPts val="0"/>
              </a:spcAft>
              <a:buSzPts val="1400"/>
              <a:buFont typeface="Open Sans"/>
              <a:buChar char="■"/>
              <a:defRPr>
                <a:latin typeface="Open Sans"/>
                <a:ea typeface="Open Sans"/>
                <a:cs typeface="Open Sans"/>
                <a:sym typeface="Open Sans"/>
              </a:defRPr>
            </a:lvl6pPr>
            <a:lvl7pPr marL="3200400" lvl="6" indent="-317500">
              <a:lnSpc>
                <a:spcPct val="100000"/>
              </a:lnSpc>
              <a:spcBef>
                <a:spcPts val="1600"/>
              </a:spcBef>
              <a:spcAft>
                <a:spcPts val="0"/>
              </a:spcAft>
              <a:buSzPts val="1400"/>
              <a:buFont typeface="Open Sans"/>
              <a:buChar char="●"/>
              <a:defRPr>
                <a:latin typeface="Open Sans"/>
                <a:ea typeface="Open Sans"/>
                <a:cs typeface="Open Sans"/>
                <a:sym typeface="Open Sans"/>
              </a:defRPr>
            </a:lvl7pPr>
            <a:lvl8pPr marL="3657600" lvl="7" indent="-317500">
              <a:lnSpc>
                <a:spcPct val="100000"/>
              </a:lnSpc>
              <a:spcBef>
                <a:spcPts val="1600"/>
              </a:spcBef>
              <a:spcAft>
                <a:spcPts val="0"/>
              </a:spcAft>
              <a:buSzPts val="1400"/>
              <a:buFont typeface="Open Sans"/>
              <a:buChar char="○"/>
              <a:defRPr>
                <a:latin typeface="Open Sans"/>
                <a:ea typeface="Open Sans"/>
                <a:cs typeface="Open Sans"/>
                <a:sym typeface="Open Sans"/>
              </a:defRPr>
            </a:lvl8pPr>
            <a:lvl9pPr marL="4114800" lvl="8" indent="-317500">
              <a:lnSpc>
                <a:spcPct val="100000"/>
              </a:lnSpc>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5" r:id="rId5"/>
    <p:sldLayoutId id="2147483656" r:id="rId6"/>
    <p:sldLayoutId id="2147483658" r:id="rId7"/>
    <p:sldLayoutId id="2147483659" r:id="rId8"/>
    <p:sldLayoutId id="2147483662" r:id="rId9"/>
    <p:sldLayoutId id="2147483664" r:id="rId10"/>
    <p:sldLayoutId id="2147483668"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30.png"/><Relationship Id="rId5" Type="http://schemas.openxmlformats.org/officeDocument/2006/relationships/hyperlink" Target="http://www.adidas-group.com/en/group/strategy-overview/#/1-diverse-brand-portfolio/" TargetMode="Externa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hyperlink" Target="https://runrepeat.com/corescore"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2.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2.png"/><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hyperlink" Target="https://docs.google.com/spreadsheets/d/1nMn1aWU49KvwPSKseB-Le9-zioWUOyYdVunR5InzDlg/copy"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hyperlink" Target="https://www.ultratendencias.com/2017/04/reebok-anuncia-el-lanzamiento-de-las.html" TargetMode="External"/><Relationship Id="rId4" Type="http://schemas.openxmlformats.org/officeDocument/2006/relationships/image" Target="../media/image38.jpe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hyperlink" Target="https://www.flickr.com/photos/sneakerphotography/8516838061/" TargetMode="External"/><Relationship Id="rId4" Type="http://schemas.openxmlformats.org/officeDocument/2006/relationships/image" Target="../media/image40.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6.xml"/><Relationship Id="rId16" Type="http://schemas.openxmlformats.org/officeDocument/2006/relationships/image" Target="../media/image21.png"/><Relationship Id="rId1" Type="http://schemas.openxmlformats.org/officeDocument/2006/relationships/slideLayout" Target="../slideLayouts/slideLayout9.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8"/>
          <p:cNvPicPr preferRelativeResize="0"/>
          <p:nvPr/>
        </p:nvPicPr>
        <p:blipFill rotWithShape="1">
          <a:blip r:embed="rId3">
            <a:alphaModFix/>
          </a:blip>
          <a:srcRect l="644" r="24398"/>
          <a:stretch/>
        </p:blipFill>
        <p:spPr>
          <a:xfrm>
            <a:off x="152400" y="130969"/>
            <a:ext cx="5440326" cy="4838700"/>
          </a:xfrm>
          <a:prstGeom prst="rect">
            <a:avLst/>
          </a:prstGeom>
          <a:noFill/>
          <a:ln>
            <a:noFill/>
          </a:ln>
        </p:spPr>
      </p:pic>
      <p:sp>
        <p:nvSpPr>
          <p:cNvPr id="140" name="Google Shape;140;p28"/>
          <p:cNvSpPr txBox="1">
            <a:spLocks noGrp="1"/>
          </p:cNvSpPr>
          <p:nvPr>
            <p:ph type="ctrTitle"/>
          </p:nvPr>
        </p:nvSpPr>
        <p:spPr>
          <a:xfrm>
            <a:off x="4141674" y="2044925"/>
            <a:ext cx="4945175" cy="114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Montserrat ExtraBold"/>
                <a:ea typeface="Montserrat ExtraBold"/>
                <a:cs typeface="Montserrat ExtraBold"/>
                <a:sym typeface="Montserrat ExtraBold"/>
              </a:rPr>
              <a:t>Reebok Revenue Enhancement Pitch</a:t>
            </a:r>
            <a:endParaRPr>
              <a:latin typeface="Montserrat ExtraBold"/>
              <a:ea typeface="Montserrat ExtraBold"/>
              <a:cs typeface="Montserrat ExtraBold"/>
              <a:sym typeface="Montserrat ExtraBold"/>
            </a:endParaRPr>
          </a:p>
        </p:txBody>
      </p:sp>
      <p:sp>
        <p:nvSpPr>
          <p:cNvPr id="141" name="Google Shape;141;p28"/>
          <p:cNvSpPr txBox="1">
            <a:spLocks noGrp="1"/>
          </p:cNvSpPr>
          <p:nvPr>
            <p:ph type="subTitle" idx="1"/>
          </p:nvPr>
        </p:nvSpPr>
        <p:spPr>
          <a:xfrm>
            <a:off x="4141675" y="3078350"/>
            <a:ext cx="4296600" cy="4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 the extra mile.</a:t>
            </a:r>
            <a:endParaRPr/>
          </a:p>
        </p:txBody>
      </p:sp>
      <p:pic>
        <p:nvPicPr>
          <p:cNvPr id="1026" name="Picture 2" descr="Reebok News Stream : REEBOK UNIFIES UNDER ONE LOGO, ONE WORDMARK">
            <a:extLst>
              <a:ext uri="{FF2B5EF4-FFF2-40B4-BE49-F238E27FC236}">
                <a16:creationId xmlns:a16="http://schemas.microsoft.com/office/drawing/2014/main" id="{5AD2B132-78AC-DCDA-7A58-9DD342DC6A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8696" y="48327"/>
            <a:ext cx="1727420" cy="9718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2"/>
          <p:cNvSpPr/>
          <p:nvPr/>
        </p:nvSpPr>
        <p:spPr>
          <a:xfrm>
            <a:off x="4609900" y="3141500"/>
            <a:ext cx="1450200" cy="1380900"/>
          </a:xfrm>
          <a:prstGeom prst="rect">
            <a:avLst/>
          </a:prstGeom>
          <a:solidFill>
            <a:srgbClr val="FF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2"/>
          <p:cNvSpPr/>
          <p:nvPr/>
        </p:nvSpPr>
        <p:spPr>
          <a:xfrm>
            <a:off x="3079200" y="1697150"/>
            <a:ext cx="1450200" cy="1380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2"/>
          <p:cNvSpPr/>
          <p:nvPr/>
        </p:nvSpPr>
        <p:spPr>
          <a:xfrm>
            <a:off x="3079200" y="3141500"/>
            <a:ext cx="1450200" cy="1380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2"/>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SWOT ANALYSIS (4/4)</a:t>
            </a:r>
            <a:endParaRPr/>
          </a:p>
        </p:txBody>
      </p:sp>
      <p:sp>
        <p:nvSpPr>
          <p:cNvPr id="323" name="Google Shape;323;p42"/>
          <p:cNvSpPr txBox="1">
            <a:spLocks noGrp="1"/>
          </p:cNvSpPr>
          <p:nvPr>
            <p:ph type="body" idx="4294967295"/>
          </p:nvPr>
        </p:nvSpPr>
        <p:spPr>
          <a:xfrm>
            <a:off x="6235264" y="2723275"/>
            <a:ext cx="2451535" cy="2307636"/>
          </a:xfrm>
          <a:prstGeom prst="rect">
            <a:avLst/>
          </a:prstGeom>
        </p:spPr>
        <p:txBody>
          <a:bodyPr spcFirstLastPara="1" wrap="square" lIns="91425" tIns="91425" rIns="91425" bIns="91425" anchor="t" anchorCtr="0">
            <a:noAutofit/>
          </a:bodyPr>
          <a:lstStyle/>
          <a:p>
            <a:pPr marL="285750" indent="-285750">
              <a:spcAft>
                <a:spcPts val="1600"/>
              </a:spcAft>
            </a:pPr>
            <a:r>
              <a:rPr lang="en-US" altLang="zh-CN" sz="1400" b="1"/>
              <a:t>Competition:</a:t>
            </a:r>
            <a:r>
              <a:rPr lang="zh-CN" altLang="en-US" sz="1400" b="1"/>
              <a:t> </a:t>
            </a:r>
            <a:r>
              <a:rPr lang="en-US" altLang="zh-CN" sz="1400"/>
              <a:t>Nike,</a:t>
            </a:r>
            <a:r>
              <a:rPr lang="zh-CN" altLang="en-US" sz="1400"/>
              <a:t> </a:t>
            </a:r>
            <a:r>
              <a:rPr lang="en-US" altLang="zh-CN" sz="1400"/>
              <a:t>Adidas,</a:t>
            </a:r>
            <a:r>
              <a:rPr lang="zh-CN" altLang="en-US" sz="1400"/>
              <a:t> </a:t>
            </a:r>
            <a:r>
              <a:rPr lang="en-US" altLang="zh-CN" sz="1400"/>
              <a:t>Converse,</a:t>
            </a:r>
            <a:r>
              <a:rPr lang="zh-CN" altLang="en-US" sz="1400"/>
              <a:t> </a:t>
            </a:r>
            <a:r>
              <a:rPr lang="en-US" altLang="zh-CN" sz="1400"/>
              <a:t>New</a:t>
            </a:r>
            <a:r>
              <a:rPr lang="zh-CN" altLang="en-US" sz="1400"/>
              <a:t> </a:t>
            </a:r>
            <a:r>
              <a:rPr lang="en-US" altLang="zh-CN" sz="1400"/>
              <a:t>Balance</a:t>
            </a:r>
            <a:r>
              <a:rPr lang="zh-CN" altLang="en-US" sz="1400"/>
              <a:t> </a:t>
            </a:r>
            <a:r>
              <a:rPr lang="en-US" altLang="zh-CN" sz="1400"/>
              <a:t>and</a:t>
            </a:r>
            <a:r>
              <a:rPr lang="zh-CN" altLang="en-US" sz="1400"/>
              <a:t> </a:t>
            </a:r>
            <a:r>
              <a:rPr lang="en-US" altLang="zh-CN" sz="1400"/>
              <a:t>Puma</a:t>
            </a:r>
          </a:p>
          <a:p>
            <a:pPr marL="285750" indent="-285750">
              <a:spcAft>
                <a:spcPts val="1600"/>
              </a:spcAft>
            </a:pPr>
            <a:r>
              <a:rPr lang="en-US" altLang="zh-CN" sz="1400" b="1"/>
              <a:t>Cheap</a:t>
            </a:r>
            <a:r>
              <a:rPr lang="zh-CN" altLang="en-US" sz="1400" b="1"/>
              <a:t> </a:t>
            </a:r>
            <a:r>
              <a:rPr lang="en-US" altLang="zh-CN" sz="1400" b="1"/>
              <a:t>imitation:</a:t>
            </a:r>
            <a:r>
              <a:rPr lang="zh-CN" altLang="en-US" sz="1400" b="1"/>
              <a:t> </a:t>
            </a:r>
            <a:r>
              <a:rPr lang="en-US" altLang="zh-CN" sz="1400"/>
              <a:t>Customers</a:t>
            </a:r>
            <a:r>
              <a:rPr lang="zh-CN" altLang="en-US" sz="1400"/>
              <a:t> </a:t>
            </a:r>
            <a:r>
              <a:rPr lang="en-US" altLang="zh-CN" sz="1400"/>
              <a:t>looking</a:t>
            </a:r>
            <a:r>
              <a:rPr lang="zh-CN" altLang="en-US" sz="1400"/>
              <a:t> </a:t>
            </a:r>
            <a:r>
              <a:rPr lang="en-US" altLang="zh-CN" sz="1400"/>
              <a:t>for</a:t>
            </a:r>
            <a:r>
              <a:rPr lang="zh-CN" altLang="en-US" sz="1400"/>
              <a:t> </a:t>
            </a:r>
            <a:r>
              <a:rPr lang="en-US" altLang="zh-CN" sz="1400"/>
              <a:t>just</a:t>
            </a:r>
            <a:r>
              <a:rPr lang="zh-CN" altLang="en-US" sz="1400"/>
              <a:t> </a:t>
            </a:r>
            <a:r>
              <a:rPr lang="en-US" altLang="zh-CN" sz="1400"/>
              <a:t>the</a:t>
            </a:r>
            <a:r>
              <a:rPr lang="zh-CN" altLang="en-US" sz="1400"/>
              <a:t> </a:t>
            </a:r>
            <a:r>
              <a:rPr lang="en-US" altLang="zh-CN" sz="1400"/>
              <a:t>styling</a:t>
            </a:r>
            <a:r>
              <a:rPr lang="zh-CN" altLang="en-US" sz="1400"/>
              <a:t> </a:t>
            </a:r>
            <a:r>
              <a:rPr lang="en-US" altLang="zh-CN" sz="1400"/>
              <a:t>and</a:t>
            </a:r>
            <a:r>
              <a:rPr lang="zh-CN" altLang="en-US" sz="1400"/>
              <a:t> </a:t>
            </a:r>
            <a:r>
              <a:rPr lang="en-US" altLang="zh-CN" sz="1400"/>
              <a:t>not</a:t>
            </a:r>
            <a:r>
              <a:rPr lang="zh-CN" altLang="en-US" sz="1400"/>
              <a:t> </a:t>
            </a:r>
            <a:r>
              <a:rPr lang="en-US" altLang="zh-CN" sz="1400"/>
              <a:t>concerned</a:t>
            </a:r>
            <a:r>
              <a:rPr lang="zh-CN" altLang="en-US" sz="1400"/>
              <a:t> </a:t>
            </a:r>
            <a:r>
              <a:rPr lang="en-US" altLang="zh-CN" sz="1400"/>
              <a:t>about</a:t>
            </a:r>
            <a:r>
              <a:rPr lang="zh-CN" altLang="en-US" sz="1400"/>
              <a:t> </a:t>
            </a:r>
            <a:r>
              <a:rPr lang="en-US" altLang="zh-CN" sz="1400"/>
              <a:t>features</a:t>
            </a:r>
            <a:r>
              <a:rPr lang="zh-CN" altLang="en-US" sz="1400"/>
              <a:t> </a:t>
            </a:r>
            <a:r>
              <a:rPr lang="en-US" altLang="zh-CN" sz="1400"/>
              <a:t>may</a:t>
            </a:r>
            <a:r>
              <a:rPr lang="zh-CN" altLang="en-US" sz="1400"/>
              <a:t> </a:t>
            </a:r>
            <a:r>
              <a:rPr lang="en-US" altLang="zh-CN" sz="1400"/>
              <a:t>prefer</a:t>
            </a:r>
            <a:r>
              <a:rPr lang="zh-CN" altLang="en-US" sz="1400"/>
              <a:t> </a:t>
            </a:r>
            <a:r>
              <a:rPr lang="en-US" altLang="zh-CN" sz="1400"/>
              <a:t>the</a:t>
            </a:r>
            <a:r>
              <a:rPr lang="zh-CN" altLang="en-US" sz="1400"/>
              <a:t> </a:t>
            </a:r>
            <a:r>
              <a:rPr lang="en-US" altLang="zh-CN" sz="1400"/>
              <a:t>cheap</a:t>
            </a:r>
            <a:r>
              <a:rPr lang="zh-CN" altLang="en-US" sz="1400"/>
              <a:t> </a:t>
            </a:r>
            <a:r>
              <a:rPr lang="en-US" altLang="zh-CN" sz="1400"/>
              <a:t>imitations.</a:t>
            </a:r>
            <a:endParaRPr lang="en-US" sz="1400"/>
          </a:p>
        </p:txBody>
      </p:sp>
      <p:sp>
        <p:nvSpPr>
          <p:cNvPr id="324" name="Google Shape;324;p42"/>
          <p:cNvSpPr txBox="1">
            <a:spLocks noGrp="1"/>
          </p:cNvSpPr>
          <p:nvPr>
            <p:ph type="subTitle" idx="4294967295"/>
          </p:nvPr>
        </p:nvSpPr>
        <p:spPr>
          <a:xfrm>
            <a:off x="6242100" y="2314400"/>
            <a:ext cx="2181900" cy="333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latin typeface="Montserrat ExtraBold"/>
                <a:ea typeface="Montserrat ExtraBold"/>
                <a:cs typeface="Montserrat ExtraBold"/>
                <a:sym typeface="Montserrat ExtraBold"/>
              </a:rPr>
              <a:t>THREATS</a:t>
            </a:r>
            <a:endParaRPr sz="1600">
              <a:latin typeface="Montserrat ExtraBold"/>
              <a:ea typeface="Montserrat ExtraBold"/>
              <a:cs typeface="Montserrat ExtraBold"/>
              <a:sym typeface="Montserrat ExtraBold"/>
            </a:endParaRPr>
          </a:p>
        </p:txBody>
      </p:sp>
      <p:sp>
        <p:nvSpPr>
          <p:cNvPr id="325" name="Google Shape;325;p42"/>
          <p:cNvSpPr/>
          <p:nvPr/>
        </p:nvSpPr>
        <p:spPr>
          <a:xfrm rot="-403572">
            <a:off x="7386977" y="2462613"/>
            <a:ext cx="127325" cy="127583"/>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2"/>
          <p:cNvSpPr txBox="1">
            <a:spLocks noGrp="1"/>
          </p:cNvSpPr>
          <p:nvPr>
            <p:ph type="subTitle" idx="4294967295"/>
          </p:nvPr>
        </p:nvSpPr>
        <p:spPr>
          <a:xfrm>
            <a:off x="3523650" y="3571850"/>
            <a:ext cx="547500" cy="5202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a:solidFill>
                  <a:srgbClr val="FFFFFF"/>
                </a:solidFill>
                <a:latin typeface="Montserrat ExtraBold"/>
                <a:ea typeface="Montserrat ExtraBold"/>
                <a:cs typeface="Montserrat ExtraBold"/>
                <a:sym typeface="Montserrat ExtraBold"/>
              </a:rPr>
              <a:t>O</a:t>
            </a:r>
            <a:endParaRPr sz="2400">
              <a:solidFill>
                <a:srgbClr val="FFFFFF"/>
              </a:solidFill>
              <a:latin typeface="Montserrat ExtraBold"/>
              <a:ea typeface="Montserrat ExtraBold"/>
              <a:cs typeface="Montserrat ExtraBold"/>
              <a:sym typeface="Montserrat ExtraBold"/>
            </a:endParaRPr>
          </a:p>
        </p:txBody>
      </p:sp>
      <p:sp>
        <p:nvSpPr>
          <p:cNvPr id="327" name="Google Shape;327;p42"/>
          <p:cNvSpPr txBox="1">
            <a:spLocks noGrp="1"/>
          </p:cNvSpPr>
          <p:nvPr>
            <p:ph type="subTitle" idx="4294967295"/>
          </p:nvPr>
        </p:nvSpPr>
        <p:spPr>
          <a:xfrm>
            <a:off x="5068100" y="3571850"/>
            <a:ext cx="547500" cy="5202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a:solidFill>
                  <a:srgbClr val="FFFFFF"/>
                </a:solidFill>
                <a:latin typeface="Montserrat ExtraBold"/>
                <a:ea typeface="Montserrat ExtraBold"/>
                <a:cs typeface="Montserrat ExtraBold"/>
                <a:sym typeface="Montserrat ExtraBold"/>
              </a:rPr>
              <a:t>T</a:t>
            </a:r>
            <a:endParaRPr sz="2400">
              <a:solidFill>
                <a:srgbClr val="FFFFFF"/>
              </a:solidFill>
              <a:latin typeface="Montserrat ExtraBold"/>
              <a:ea typeface="Montserrat ExtraBold"/>
              <a:cs typeface="Montserrat ExtraBold"/>
              <a:sym typeface="Montserrat ExtraBold"/>
            </a:endParaRPr>
          </a:p>
        </p:txBody>
      </p:sp>
      <p:sp>
        <p:nvSpPr>
          <p:cNvPr id="328" name="Google Shape;328;p42"/>
          <p:cNvSpPr txBox="1">
            <a:spLocks noGrp="1"/>
          </p:cNvSpPr>
          <p:nvPr>
            <p:ph type="subTitle" idx="4294967295"/>
          </p:nvPr>
        </p:nvSpPr>
        <p:spPr>
          <a:xfrm>
            <a:off x="3523650" y="2127500"/>
            <a:ext cx="547500" cy="5202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a:solidFill>
                  <a:srgbClr val="FFFFFF"/>
                </a:solidFill>
                <a:latin typeface="Montserrat ExtraBold"/>
                <a:ea typeface="Montserrat ExtraBold"/>
                <a:cs typeface="Montserrat ExtraBold"/>
                <a:sym typeface="Montserrat ExtraBold"/>
              </a:rPr>
              <a:t>S</a:t>
            </a:r>
            <a:endParaRPr sz="2400">
              <a:solidFill>
                <a:srgbClr val="FFFFFF"/>
              </a:solidFill>
              <a:latin typeface="Montserrat ExtraBold"/>
              <a:ea typeface="Montserrat ExtraBold"/>
              <a:cs typeface="Montserrat ExtraBold"/>
              <a:sym typeface="Montserrat ExtraBold"/>
            </a:endParaRPr>
          </a:p>
        </p:txBody>
      </p:sp>
      <p:sp>
        <p:nvSpPr>
          <p:cNvPr id="329" name="Google Shape;329;p42"/>
          <p:cNvSpPr/>
          <p:nvPr/>
        </p:nvSpPr>
        <p:spPr>
          <a:xfrm>
            <a:off x="4609900" y="1697150"/>
            <a:ext cx="1450200" cy="1380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2"/>
          <p:cNvSpPr txBox="1">
            <a:spLocks noGrp="1"/>
          </p:cNvSpPr>
          <p:nvPr>
            <p:ph type="subTitle" idx="4294967295"/>
          </p:nvPr>
        </p:nvSpPr>
        <p:spPr>
          <a:xfrm>
            <a:off x="5040600" y="2127500"/>
            <a:ext cx="575100" cy="5202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a:solidFill>
                  <a:srgbClr val="FFFFFF"/>
                </a:solidFill>
                <a:latin typeface="Montserrat ExtraBold"/>
                <a:ea typeface="Montserrat ExtraBold"/>
                <a:cs typeface="Montserrat ExtraBold"/>
                <a:sym typeface="Montserrat ExtraBold"/>
              </a:rPr>
              <a:t>W</a:t>
            </a:r>
            <a:endParaRPr sz="2400">
              <a:solidFill>
                <a:srgbClr val="FFFFFF"/>
              </a:solidFill>
              <a:latin typeface="Montserrat ExtraBold"/>
              <a:ea typeface="Montserrat ExtraBold"/>
              <a:cs typeface="Montserrat ExtraBold"/>
              <a:sym typeface="Montserrat ExtraBold"/>
            </a:endParaRPr>
          </a:p>
        </p:txBody>
      </p:sp>
      <p:sp>
        <p:nvSpPr>
          <p:cNvPr id="2" name="Google Shape;233;p35">
            <a:extLst>
              <a:ext uri="{FF2B5EF4-FFF2-40B4-BE49-F238E27FC236}">
                <a16:creationId xmlns:a16="http://schemas.microsoft.com/office/drawing/2014/main" id="{BDB221D7-9750-1879-74B5-0C4A0F73EFE3}"/>
              </a:ext>
            </a:extLst>
          </p:cNvPr>
          <p:cNvSpPr/>
          <p:nvPr/>
        </p:nvSpPr>
        <p:spPr>
          <a:xfrm rot="21196222">
            <a:off x="459443" y="750021"/>
            <a:ext cx="152346" cy="152660"/>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Reebok News Stream : REEBOK UNIFIES UNDER ONE LOGO, ONE WORDMARK">
            <a:extLst>
              <a:ext uri="{FF2B5EF4-FFF2-40B4-BE49-F238E27FC236}">
                <a16:creationId xmlns:a16="http://schemas.microsoft.com/office/drawing/2014/main" id="{96DFBEA9-D998-1BC4-A375-0FBF1FC3BB28}"/>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7925402" y="-37021"/>
            <a:ext cx="1384002" cy="77863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warning cutout PNG &amp; clipart images | CITYPNG">
            <a:extLst>
              <a:ext uri="{FF2B5EF4-FFF2-40B4-BE49-F238E27FC236}">
                <a16:creationId xmlns:a16="http://schemas.microsoft.com/office/drawing/2014/main" id="{0CBFB0F1-C9D6-4178-BB1C-E8909F773327}"/>
              </a:ext>
            </a:extLst>
          </p:cNvPr>
          <p:cNvPicPr>
            <a:picLocks noChangeAspect="1" noChangeArrowheads="1"/>
          </p:cNvPicPr>
          <p:nvPr/>
        </p:nvPicPr>
        <p:blipFill>
          <a:blip r:embed="rId4">
            <a:alphaModFix amt="35000"/>
            <a:extLst>
              <a:ext uri="{28A0092B-C50C-407E-A947-70E740481C1C}">
                <a14:useLocalDpi xmlns:a14="http://schemas.microsoft.com/office/drawing/2010/main" val="0"/>
              </a:ext>
            </a:extLst>
          </a:blip>
          <a:srcRect/>
          <a:stretch>
            <a:fillRect/>
          </a:stretch>
        </p:blipFill>
        <p:spPr bwMode="auto">
          <a:xfrm>
            <a:off x="348437" y="1982318"/>
            <a:ext cx="2139817" cy="1929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METHODOLOGY</a:t>
            </a:r>
            <a:endParaRPr/>
          </a:p>
        </p:txBody>
      </p:sp>
      <p:graphicFrame>
        <p:nvGraphicFramePr>
          <p:cNvPr id="14" name="Diagram 13">
            <a:extLst>
              <a:ext uri="{FF2B5EF4-FFF2-40B4-BE49-F238E27FC236}">
                <a16:creationId xmlns:a16="http://schemas.microsoft.com/office/drawing/2014/main" id="{88599724-B583-2453-A8C4-9329C2E9265F}"/>
              </a:ext>
            </a:extLst>
          </p:cNvPr>
          <p:cNvGraphicFramePr/>
          <p:nvPr>
            <p:extLst>
              <p:ext uri="{D42A27DB-BD31-4B8C-83A1-F6EECF244321}">
                <p14:modId xmlns:p14="http://schemas.microsoft.com/office/powerpoint/2010/main" val="1877185740"/>
              </p:ext>
            </p:extLst>
          </p:nvPr>
        </p:nvGraphicFramePr>
        <p:xfrm>
          <a:off x="0" y="540000"/>
          <a:ext cx="9144000" cy="4517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a:extLst>
              <a:ext uri="{FF2B5EF4-FFF2-40B4-BE49-F238E27FC236}">
                <a16:creationId xmlns:a16="http://schemas.microsoft.com/office/drawing/2014/main" id="{3E7DE31F-CE36-4AAF-40EE-6029404CD76F}"/>
              </a:ext>
            </a:extLst>
          </p:cNvPr>
          <p:cNvSpPr txBox="1"/>
          <p:nvPr/>
        </p:nvSpPr>
        <p:spPr>
          <a:xfrm>
            <a:off x="416725" y="2654200"/>
            <a:ext cx="264319" cy="307777"/>
          </a:xfrm>
          <a:prstGeom prst="rect">
            <a:avLst/>
          </a:prstGeom>
          <a:noFill/>
        </p:spPr>
        <p:txBody>
          <a:bodyPr wrap="square" rtlCol="0">
            <a:spAutoFit/>
          </a:bodyPr>
          <a:lstStyle/>
          <a:p>
            <a:r>
              <a:rPr lang="en-US"/>
              <a:t>1</a:t>
            </a:r>
          </a:p>
        </p:txBody>
      </p:sp>
      <p:sp>
        <p:nvSpPr>
          <p:cNvPr id="16" name="TextBox 15">
            <a:extLst>
              <a:ext uri="{FF2B5EF4-FFF2-40B4-BE49-F238E27FC236}">
                <a16:creationId xmlns:a16="http://schemas.microsoft.com/office/drawing/2014/main" id="{F4776684-6BC0-E224-C02F-1CC7D54F8953}"/>
              </a:ext>
            </a:extLst>
          </p:cNvPr>
          <p:cNvSpPr txBox="1"/>
          <p:nvPr/>
        </p:nvSpPr>
        <p:spPr>
          <a:xfrm>
            <a:off x="1606159" y="2654200"/>
            <a:ext cx="264319" cy="307777"/>
          </a:xfrm>
          <a:prstGeom prst="rect">
            <a:avLst/>
          </a:prstGeom>
          <a:noFill/>
        </p:spPr>
        <p:txBody>
          <a:bodyPr wrap="square" rtlCol="0">
            <a:spAutoFit/>
          </a:bodyPr>
          <a:lstStyle/>
          <a:p>
            <a:r>
              <a:rPr lang="en-US"/>
              <a:t>2</a:t>
            </a:r>
          </a:p>
        </p:txBody>
      </p:sp>
      <p:sp>
        <p:nvSpPr>
          <p:cNvPr id="17" name="TextBox 16">
            <a:extLst>
              <a:ext uri="{FF2B5EF4-FFF2-40B4-BE49-F238E27FC236}">
                <a16:creationId xmlns:a16="http://schemas.microsoft.com/office/drawing/2014/main" id="{78CB54A5-8FC5-2256-954C-59902B555E03}"/>
              </a:ext>
            </a:extLst>
          </p:cNvPr>
          <p:cNvSpPr txBox="1"/>
          <p:nvPr/>
        </p:nvSpPr>
        <p:spPr>
          <a:xfrm>
            <a:off x="2795593" y="2654199"/>
            <a:ext cx="254796" cy="307777"/>
          </a:xfrm>
          <a:prstGeom prst="rect">
            <a:avLst/>
          </a:prstGeom>
          <a:noFill/>
        </p:spPr>
        <p:txBody>
          <a:bodyPr wrap="square" rtlCol="0">
            <a:spAutoFit/>
          </a:bodyPr>
          <a:lstStyle/>
          <a:p>
            <a:r>
              <a:rPr lang="en-US"/>
              <a:t>3</a:t>
            </a:r>
          </a:p>
        </p:txBody>
      </p:sp>
      <p:sp>
        <p:nvSpPr>
          <p:cNvPr id="18" name="TextBox 17">
            <a:extLst>
              <a:ext uri="{FF2B5EF4-FFF2-40B4-BE49-F238E27FC236}">
                <a16:creationId xmlns:a16="http://schemas.microsoft.com/office/drawing/2014/main" id="{88C04874-547C-BB1E-5CBD-1C42F30B4785}"/>
              </a:ext>
            </a:extLst>
          </p:cNvPr>
          <p:cNvSpPr txBox="1"/>
          <p:nvPr/>
        </p:nvSpPr>
        <p:spPr>
          <a:xfrm>
            <a:off x="3975504" y="2654198"/>
            <a:ext cx="254796" cy="307777"/>
          </a:xfrm>
          <a:prstGeom prst="rect">
            <a:avLst/>
          </a:prstGeom>
          <a:noFill/>
        </p:spPr>
        <p:txBody>
          <a:bodyPr wrap="square" rtlCol="0">
            <a:spAutoFit/>
          </a:bodyPr>
          <a:lstStyle/>
          <a:p>
            <a:r>
              <a:rPr lang="en-US"/>
              <a:t>4</a:t>
            </a:r>
          </a:p>
        </p:txBody>
      </p:sp>
      <p:sp>
        <p:nvSpPr>
          <p:cNvPr id="19" name="TextBox 18">
            <a:extLst>
              <a:ext uri="{FF2B5EF4-FFF2-40B4-BE49-F238E27FC236}">
                <a16:creationId xmlns:a16="http://schemas.microsoft.com/office/drawing/2014/main" id="{56D6227B-35AA-4250-02CF-2B9EFDE64D89}"/>
              </a:ext>
            </a:extLst>
          </p:cNvPr>
          <p:cNvSpPr txBox="1"/>
          <p:nvPr/>
        </p:nvSpPr>
        <p:spPr>
          <a:xfrm>
            <a:off x="5151843" y="2654198"/>
            <a:ext cx="254796" cy="307777"/>
          </a:xfrm>
          <a:prstGeom prst="rect">
            <a:avLst/>
          </a:prstGeom>
          <a:noFill/>
        </p:spPr>
        <p:txBody>
          <a:bodyPr wrap="square" rtlCol="0">
            <a:spAutoFit/>
          </a:bodyPr>
          <a:lstStyle/>
          <a:p>
            <a:r>
              <a:rPr lang="en-US"/>
              <a:t>5</a:t>
            </a:r>
          </a:p>
        </p:txBody>
      </p:sp>
      <p:sp>
        <p:nvSpPr>
          <p:cNvPr id="20" name="TextBox 19">
            <a:extLst>
              <a:ext uri="{FF2B5EF4-FFF2-40B4-BE49-F238E27FC236}">
                <a16:creationId xmlns:a16="http://schemas.microsoft.com/office/drawing/2014/main" id="{510DE241-B58C-0AF2-8FA9-2D77C2C3D7D4}"/>
              </a:ext>
            </a:extLst>
          </p:cNvPr>
          <p:cNvSpPr txBox="1"/>
          <p:nvPr/>
        </p:nvSpPr>
        <p:spPr>
          <a:xfrm>
            <a:off x="6344849" y="2654197"/>
            <a:ext cx="254796" cy="307777"/>
          </a:xfrm>
          <a:prstGeom prst="rect">
            <a:avLst/>
          </a:prstGeom>
          <a:noFill/>
        </p:spPr>
        <p:txBody>
          <a:bodyPr wrap="square" rtlCol="0">
            <a:spAutoFit/>
          </a:bodyPr>
          <a:lstStyle/>
          <a:p>
            <a:r>
              <a:rPr lang="en-US"/>
              <a:t>6</a:t>
            </a:r>
          </a:p>
        </p:txBody>
      </p:sp>
      <p:sp>
        <p:nvSpPr>
          <p:cNvPr id="2" name="TextBox 1">
            <a:extLst>
              <a:ext uri="{FF2B5EF4-FFF2-40B4-BE49-F238E27FC236}">
                <a16:creationId xmlns:a16="http://schemas.microsoft.com/office/drawing/2014/main" id="{86BC8353-BE11-6695-9AFA-884C00ABF96F}"/>
              </a:ext>
            </a:extLst>
          </p:cNvPr>
          <p:cNvSpPr txBox="1"/>
          <p:nvPr/>
        </p:nvSpPr>
        <p:spPr>
          <a:xfrm>
            <a:off x="7521188" y="2654197"/>
            <a:ext cx="254796" cy="307777"/>
          </a:xfrm>
          <a:prstGeom prst="rect">
            <a:avLst/>
          </a:prstGeom>
          <a:noFill/>
        </p:spPr>
        <p:txBody>
          <a:bodyPr wrap="square" rtlCol="0">
            <a:spAutoFit/>
          </a:bodyPr>
          <a:lstStyle/>
          <a:p>
            <a:r>
              <a:rPr lang="en-US"/>
              <a:t>7</a:t>
            </a:r>
          </a:p>
        </p:txBody>
      </p:sp>
      <p:sp>
        <p:nvSpPr>
          <p:cNvPr id="3" name="Google Shape;233;p35">
            <a:extLst>
              <a:ext uri="{FF2B5EF4-FFF2-40B4-BE49-F238E27FC236}">
                <a16:creationId xmlns:a16="http://schemas.microsoft.com/office/drawing/2014/main" id="{160BC76A-8694-FCE1-2F29-9921AB98A491}"/>
              </a:ext>
            </a:extLst>
          </p:cNvPr>
          <p:cNvSpPr/>
          <p:nvPr/>
        </p:nvSpPr>
        <p:spPr>
          <a:xfrm rot="21196222">
            <a:off x="459443" y="750021"/>
            <a:ext cx="152346" cy="152660"/>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2" descr="Reebok News Stream : REEBOK UNIFIES UNDER ONE LOGO, ONE WORDMARK">
            <a:extLst>
              <a:ext uri="{FF2B5EF4-FFF2-40B4-BE49-F238E27FC236}">
                <a16:creationId xmlns:a16="http://schemas.microsoft.com/office/drawing/2014/main" id="{90288371-80E8-7853-F660-98C969D94157}"/>
              </a:ext>
            </a:extLst>
          </p:cNvPr>
          <p:cNvPicPr>
            <a:picLocks noChangeAspect="1" noChangeArrowheads="1"/>
          </p:cNvPicPr>
          <p:nvPr/>
        </p:nvPicPr>
        <p:blipFill>
          <a:blip r:embed="rId8">
            <a:alphaModFix amt="35000"/>
            <a:extLst>
              <a:ext uri="{28A0092B-C50C-407E-A947-70E740481C1C}">
                <a14:useLocalDpi xmlns:a14="http://schemas.microsoft.com/office/drawing/2010/main" val="0"/>
              </a:ext>
            </a:extLst>
          </a:blip>
          <a:srcRect/>
          <a:stretch>
            <a:fillRect/>
          </a:stretch>
        </p:blipFill>
        <p:spPr bwMode="auto">
          <a:xfrm>
            <a:off x="7925402" y="-37021"/>
            <a:ext cx="1384002" cy="7786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COMPETITOR ANALYSIS</a:t>
            </a:r>
            <a:endParaRPr/>
          </a:p>
        </p:txBody>
      </p:sp>
      <p:pic>
        <p:nvPicPr>
          <p:cNvPr id="3" name="Picture 2">
            <a:extLst>
              <a:ext uri="{FF2B5EF4-FFF2-40B4-BE49-F238E27FC236}">
                <a16:creationId xmlns:a16="http://schemas.microsoft.com/office/drawing/2014/main" id="{CB99BFDF-CE51-AFC6-C5BE-472F6F526415}"/>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5901705" y="1607151"/>
            <a:ext cx="3167792" cy="2982803"/>
          </a:xfrm>
          <a:prstGeom prst="rect">
            <a:avLst/>
          </a:prstGeom>
          <a:ln w="28575">
            <a:noFill/>
          </a:ln>
        </p:spPr>
      </p:pic>
      <p:sp>
        <p:nvSpPr>
          <p:cNvPr id="7" name="Google Shape;850;p54">
            <a:extLst>
              <a:ext uri="{FF2B5EF4-FFF2-40B4-BE49-F238E27FC236}">
                <a16:creationId xmlns:a16="http://schemas.microsoft.com/office/drawing/2014/main" id="{E8B529DF-B45E-85FC-3FFE-4FE7331E77FD}"/>
              </a:ext>
            </a:extLst>
          </p:cNvPr>
          <p:cNvSpPr/>
          <p:nvPr/>
        </p:nvSpPr>
        <p:spPr>
          <a:xfrm rot="21196231">
            <a:off x="365877" y="1206371"/>
            <a:ext cx="226694" cy="227129"/>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2;p54">
            <a:extLst>
              <a:ext uri="{FF2B5EF4-FFF2-40B4-BE49-F238E27FC236}">
                <a16:creationId xmlns:a16="http://schemas.microsoft.com/office/drawing/2014/main" id="{B2476869-5691-874F-6F37-F3D0E1A86464}"/>
              </a:ext>
            </a:extLst>
          </p:cNvPr>
          <p:cNvSpPr txBox="1">
            <a:spLocks/>
          </p:cNvSpPr>
          <p:nvPr/>
        </p:nvSpPr>
        <p:spPr>
          <a:xfrm>
            <a:off x="93347" y="1517228"/>
            <a:ext cx="2060573" cy="3522132"/>
          </a:xfrm>
          <a:prstGeom prst="rect">
            <a:avLst/>
          </a:prstGeom>
          <a:solidFill>
            <a:schemeClr val="accent4"/>
          </a:solidFill>
          <a:ln w="28575">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800"/>
              <a:buFont typeface="Open Sans"/>
              <a:buChar char="●"/>
              <a:defRPr sz="1800" b="0" i="0" u="none" strike="noStrike" cap="none">
                <a:solidFill>
                  <a:srgbClr val="000000"/>
                </a:solidFill>
                <a:latin typeface="Open Sans"/>
                <a:ea typeface="Open Sans"/>
                <a:cs typeface="Open Sans"/>
                <a:sym typeface="Open Sans"/>
              </a:defRPr>
            </a:lvl1pPr>
            <a:lvl2pPr marL="914400" marR="0" lvl="1"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2pPr>
            <a:lvl3pPr marL="1371600" marR="0" lvl="2"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3pPr>
            <a:lvl4pPr marL="1828800" marR="0" lvl="3"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4pPr>
            <a:lvl5pPr marL="2286000" marR="0" lvl="4"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5pPr>
            <a:lvl6pPr marL="2743200" marR="0" lvl="5"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6pPr>
            <a:lvl7pPr marL="3200400" marR="0" lvl="6"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7pPr>
            <a:lvl8pPr marL="3657600" marR="0" lvl="7"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9pPr>
          </a:lstStyle>
          <a:p>
            <a:pPr marL="171450" indent="-171450" algn="just">
              <a:lnSpc>
                <a:spcPct val="150000"/>
              </a:lnSpc>
              <a:spcAft>
                <a:spcPts val="1600"/>
              </a:spcAft>
              <a:buFont typeface="Courier New" panose="02070309020205020404" pitchFamily="49" charset="0"/>
              <a:buChar char="o"/>
            </a:pPr>
            <a:r>
              <a:rPr lang="en-US" sz="900" b="0" i="0">
                <a:effectLst/>
                <a:latin typeface="Source Serif Pro" panose="020B0604020202020204" pitchFamily="18" charset="0"/>
              </a:rPr>
              <a:t>A stronger presence across teams, athletes, events, and leagues.</a:t>
            </a:r>
          </a:p>
          <a:p>
            <a:pPr marL="171450" indent="-171450" algn="just">
              <a:lnSpc>
                <a:spcPct val="150000"/>
              </a:lnSpc>
              <a:spcAft>
                <a:spcPts val="1600"/>
              </a:spcAft>
              <a:buFont typeface="Courier New" panose="02070309020205020404" pitchFamily="49" charset="0"/>
              <a:buChar char="o"/>
            </a:pPr>
            <a:r>
              <a:rPr lang="en-US" sz="900">
                <a:latin typeface="Source Serif Pro" panose="020B0604020202020204" pitchFamily="18" charset="0"/>
              </a:rPr>
              <a:t>Adidas as a multi-sport specialist and a </a:t>
            </a:r>
            <a:r>
              <a:rPr lang="en-US" sz="900">
                <a:latin typeface="Source Serif Pro" panose="020B0604020202020204" pitchFamily="18" charset="0"/>
                <a:hlinkClick r:id="rId5">
                  <a:extLst>
                    <a:ext uri="{A12FA001-AC4F-418D-AE19-62706E023703}">
                      <ahyp:hlinkClr xmlns:ahyp="http://schemas.microsoft.com/office/drawing/2018/hyperlinkcolor" val="tx"/>
                    </a:ext>
                  </a:extLst>
                </a:hlinkClick>
              </a:rPr>
              <a:t>globalized market brand</a:t>
            </a:r>
            <a:r>
              <a:rPr lang="en-US" sz="900">
                <a:latin typeface="Source Serif Pro" panose="020B0604020202020204" pitchFamily="18" charset="0"/>
              </a:rPr>
              <a:t>.</a:t>
            </a:r>
          </a:p>
          <a:p>
            <a:pPr marL="171450" indent="-171450" algn="just">
              <a:lnSpc>
                <a:spcPct val="150000"/>
              </a:lnSpc>
              <a:spcAft>
                <a:spcPts val="1600"/>
              </a:spcAft>
              <a:buFont typeface="Courier New" panose="02070309020205020404" pitchFamily="49" charset="0"/>
              <a:buChar char="o"/>
            </a:pPr>
            <a:r>
              <a:rPr lang="en-US" sz="900">
                <a:latin typeface="Source Serif Pro" panose="020B0604020202020204" pitchFamily="18" charset="0"/>
              </a:rPr>
              <a:t>Variety of options when it comes to categorizing (13) shoes which helps customizers choose the one for customized activity. Eg: basketball, running, cycling, sneakers, training …etc.</a:t>
            </a:r>
          </a:p>
          <a:p>
            <a:pPr marL="171450" indent="-171450" algn="just">
              <a:lnSpc>
                <a:spcPct val="150000"/>
              </a:lnSpc>
              <a:spcAft>
                <a:spcPts val="1600"/>
              </a:spcAft>
              <a:buFont typeface="Courier New" panose="02070309020205020404" pitchFamily="49" charset="0"/>
              <a:buChar char="o"/>
            </a:pPr>
            <a:r>
              <a:rPr lang="en-US" sz="900">
                <a:latin typeface="Source Serif Pro" panose="020B0604020202020204" pitchFamily="18" charset="0"/>
              </a:rPr>
              <a:t>Priority customer service for fast support anywhere.</a:t>
            </a:r>
          </a:p>
          <a:p>
            <a:pPr marL="285750" indent="-285750" algn="just">
              <a:spcAft>
                <a:spcPts val="1600"/>
              </a:spcAft>
            </a:pPr>
            <a:endParaRPr lang="en-US" sz="1050">
              <a:latin typeface="Source Serif Pro" panose="020B0604020202020204" pitchFamily="18" charset="0"/>
            </a:endParaRPr>
          </a:p>
        </p:txBody>
      </p:sp>
      <p:sp>
        <p:nvSpPr>
          <p:cNvPr id="10" name="Google Shape;853;p54">
            <a:extLst>
              <a:ext uri="{FF2B5EF4-FFF2-40B4-BE49-F238E27FC236}">
                <a16:creationId xmlns:a16="http://schemas.microsoft.com/office/drawing/2014/main" id="{4F1F1FB2-8F7A-40DA-CF0D-66FCF4E7315C}"/>
              </a:ext>
            </a:extLst>
          </p:cNvPr>
          <p:cNvSpPr txBox="1">
            <a:spLocks/>
          </p:cNvSpPr>
          <p:nvPr/>
        </p:nvSpPr>
        <p:spPr>
          <a:xfrm>
            <a:off x="605098" y="1112700"/>
            <a:ext cx="1271113" cy="333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800"/>
              <a:buFont typeface="Open Sans"/>
              <a:buChar char="●"/>
              <a:defRPr sz="1800" b="0" i="0" u="none" strike="noStrike" cap="none">
                <a:solidFill>
                  <a:srgbClr val="000000"/>
                </a:solidFill>
                <a:latin typeface="Open Sans"/>
                <a:ea typeface="Open Sans"/>
                <a:cs typeface="Open Sans"/>
                <a:sym typeface="Open Sans"/>
              </a:defRPr>
            </a:lvl1pPr>
            <a:lvl2pPr marL="914400" marR="0" lvl="1"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2pPr>
            <a:lvl3pPr marL="1371600" marR="0" lvl="2"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3pPr>
            <a:lvl4pPr marL="1828800" marR="0" lvl="3"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4pPr>
            <a:lvl5pPr marL="2286000" marR="0" lvl="4"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5pPr>
            <a:lvl6pPr marL="2743200" marR="0" lvl="5"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6pPr>
            <a:lvl7pPr marL="3200400" marR="0" lvl="6"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7pPr>
            <a:lvl8pPr marL="3657600" marR="0" lvl="7"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9pPr>
          </a:lstStyle>
          <a:p>
            <a:pPr marL="0" indent="0">
              <a:spcAft>
                <a:spcPts val="1600"/>
              </a:spcAft>
              <a:buFont typeface="Open Sans"/>
              <a:buNone/>
            </a:pPr>
            <a:r>
              <a:rPr lang="en-US" sz="1600">
                <a:latin typeface="Montserrat ExtraBold"/>
                <a:ea typeface="Montserrat ExtraBold"/>
                <a:cs typeface="Montserrat ExtraBold"/>
                <a:sym typeface="Montserrat ExtraBold"/>
              </a:rPr>
              <a:t>ADIDAS</a:t>
            </a:r>
          </a:p>
        </p:txBody>
      </p:sp>
      <p:sp>
        <p:nvSpPr>
          <p:cNvPr id="2" name="Google Shape;850;p54">
            <a:extLst>
              <a:ext uri="{FF2B5EF4-FFF2-40B4-BE49-F238E27FC236}">
                <a16:creationId xmlns:a16="http://schemas.microsoft.com/office/drawing/2014/main" id="{343E18FE-384F-4007-3ED2-29D1C70AC3B4}"/>
              </a:ext>
            </a:extLst>
          </p:cNvPr>
          <p:cNvSpPr/>
          <p:nvPr/>
        </p:nvSpPr>
        <p:spPr>
          <a:xfrm rot="21196231">
            <a:off x="1688229" y="1206371"/>
            <a:ext cx="226694" cy="227129"/>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4" name="Picture 2">
            <a:extLst>
              <a:ext uri="{FF2B5EF4-FFF2-40B4-BE49-F238E27FC236}">
                <a16:creationId xmlns:a16="http://schemas.microsoft.com/office/drawing/2014/main" id="{98595BBB-C7C8-5932-097F-0CDCF53AE4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7159" y="1887016"/>
            <a:ext cx="3681307" cy="2423072"/>
          </a:xfrm>
          <a:prstGeom prst="rect">
            <a:avLst/>
          </a:prstGeom>
          <a:noFill/>
          <a:ln w="28575">
            <a:noFill/>
          </a:ln>
          <a:extLst>
            <a:ext uri="{909E8E84-426E-40DD-AFC4-6F175D3DCCD1}">
              <a14:hiddenFill xmlns:a14="http://schemas.microsoft.com/office/drawing/2010/main">
                <a:solidFill>
                  <a:srgbClr val="FFFFFF"/>
                </a:solidFill>
              </a14:hiddenFill>
            </a:ext>
          </a:extLst>
        </p:spPr>
      </p:pic>
      <p:cxnSp>
        <p:nvCxnSpPr>
          <p:cNvPr id="11" name="Google Shape;912;p57">
            <a:extLst>
              <a:ext uri="{FF2B5EF4-FFF2-40B4-BE49-F238E27FC236}">
                <a16:creationId xmlns:a16="http://schemas.microsoft.com/office/drawing/2014/main" id="{B0151CDB-B329-31DF-211B-170B4F2577DD}"/>
              </a:ext>
            </a:extLst>
          </p:cNvPr>
          <p:cNvCxnSpPr>
            <a:cxnSpLocks/>
          </p:cNvCxnSpPr>
          <p:nvPr/>
        </p:nvCxnSpPr>
        <p:spPr>
          <a:xfrm flipH="1" flipV="1">
            <a:off x="5893531" y="1613924"/>
            <a:ext cx="21720" cy="3378022"/>
          </a:xfrm>
          <a:prstGeom prst="straightConnector1">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4" name="Google Shape;233;p35">
            <a:extLst>
              <a:ext uri="{FF2B5EF4-FFF2-40B4-BE49-F238E27FC236}">
                <a16:creationId xmlns:a16="http://schemas.microsoft.com/office/drawing/2014/main" id="{A8343FCF-4AD1-264E-2DFE-0C2E1A028B4B}"/>
              </a:ext>
            </a:extLst>
          </p:cNvPr>
          <p:cNvSpPr/>
          <p:nvPr/>
        </p:nvSpPr>
        <p:spPr>
          <a:xfrm rot="21196222">
            <a:off x="459443" y="750021"/>
            <a:ext cx="152346" cy="152660"/>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2" descr="Reebok News Stream : REEBOK UNIFIES UNDER ONE LOGO, ONE WORDMARK">
            <a:extLst>
              <a:ext uri="{FF2B5EF4-FFF2-40B4-BE49-F238E27FC236}">
                <a16:creationId xmlns:a16="http://schemas.microsoft.com/office/drawing/2014/main" id="{98648167-2A97-A0B9-32C2-82421EFB9DDB}"/>
              </a:ext>
            </a:extLst>
          </p:cNvPr>
          <p:cNvPicPr>
            <a:picLocks noChangeAspect="1" noChangeArrowheads="1"/>
          </p:cNvPicPr>
          <p:nvPr/>
        </p:nvPicPr>
        <p:blipFill>
          <a:blip r:embed="rId7">
            <a:alphaModFix amt="35000"/>
            <a:extLst>
              <a:ext uri="{28A0092B-C50C-407E-A947-70E740481C1C}">
                <a14:useLocalDpi xmlns:a14="http://schemas.microsoft.com/office/drawing/2010/main" val="0"/>
              </a:ext>
            </a:extLst>
          </a:blip>
          <a:srcRect/>
          <a:stretch>
            <a:fillRect/>
          </a:stretch>
        </p:blipFill>
        <p:spPr bwMode="auto">
          <a:xfrm>
            <a:off x="7925402" y="-37021"/>
            <a:ext cx="1384002" cy="778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226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720000" y="53999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COMPETITOR ANALYSIS - RunRepeat</a:t>
            </a:r>
            <a:endParaRPr/>
          </a:p>
        </p:txBody>
      </p:sp>
      <p:sp>
        <p:nvSpPr>
          <p:cNvPr id="2" name="Rectangle: Top Corners Snipped 1">
            <a:extLst>
              <a:ext uri="{FF2B5EF4-FFF2-40B4-BE49-F238E27FC236}">
                <a16:creationId xmlns:a16="http://schemas.microsoft.com/office/drawing/2014/main" id="{A809CB74-5BD5-5D89-44E2-35B36B0AC798}"/>
              </a:ext>
            </a:extLst>
          </p:cNvPr>
          <p:cNvSpPr/>
          <p:nvPr/>
        </p:nvSpPr>
        <p:spPr>
          <a:xfrm>
            <a:off x="7215188" y="985838"/>
            <a:ext cx="1735931" cy="3993356"/>
          </a:xfrm>
          <a:prstGeom prst="snip2SameRect">
            <a:avLst/>
          </a:prstGeom>
          <a:solidFill>
            <a:srgbClr val="FFC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C01F4FA1-B397-637E-A989-F9483DF85F48}"/>
              </a:ext>
            </a:extLst>
          </p:cNvPr>
          <p:cNvSpPr/>
          <p:nvPr/>
        </p:nvSpPr>
        <p:spPr>
          <a:xfrm>
            <a:off x="7908131" y="1112698"/>
            <a:ext cx="350044" cy="3500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853;p54">
            <a:extLst>
              <a:ext uri="{FF2B5EF4-FFF2-40B4-BE49-F238E27FC236}">
                <a16:creationId xmlns:a16="http://schemas.microsoft.com/office/drawing/2014/main" id="{E058431B-DFBE-CAEE-68B7-2B4D3DC3BDDC}"/>
              </a:ext>
            </a:extLst>
          </p:cNvPr>
          <p:cNvSpPr txBox="1">
            <a:spLocks/>
          </p:cNvSpPr>
          <p:nvPr/>
        </p:nvSpPr>
        <p:spPr>
          <a:xfrm>
            <a:off x="7215189" y="1431482"/>
            <a:ext cx="1735930" cy="333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800"/>
              <a:buFont typeface="Open Sans"/>
              <a:buChar char="●"/>
              <a:defRPr sz="1800" b="0" i="0" u="none" strike="noStrike" cap="none">
                <a:solidFill>
                  <a:srgbClr val="000000"/>
                </a:solidFill>
                <a:latin typeface="Open Sans"/>
                <a:ea typeface="Open Sans"/>
                <a:cs typeface="Open Sans"/>
                <a:sym typeface="Open Sans"/>
              </a:defRPr>
            </a:lvl1pPr>
            <a:lvl2pPr marL="914400" marR="0" lvl="1"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2pPr>
            <a:lvl3pPr marL="1371600" marR="0" lvl="2"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3pPr>
            <a:lvl4pPr marL="1828800" marR="0" lvl="3"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4pPr>
            <a:lvl5pPr marL="2286000" marR="0" lvl="4"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5pPr>
            <a:lvl6pPr marL="2743200" marR="0" lvl="5"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6pPr>
            <a:lvl7pPr marL="3200400" marR="0" lvl="6"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7pPr>
            <a:lvl8pPr marL="3657600" marR="0" lvl="7"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9pPr>
          </a:lstStyle>
          <a:p>
            <a:pPr marL="0" indent="0" algn="ctr">
              <a:spcAft>
                <a:spcPts val="1600"/>
              </a:spcAft>
              <a:buFont typeface="Open Sans"/>
              <a:buNone/>
            </a:pPr>
            <a:r>
              <a:rPr lang="en-US" sz="1400" u="sng">
                <a:latin typeface="Montserrat ExtraBold"/>
                <a:ea typeface="Montserrat ExtraBold"/>
                <a:cs typeface="Montserrat ExtraBold"/>
                <a:sym typeface="Montserrat ExtraBold"/>
              </a:rPr>
              <a:t>RUN REPEAT</a:t>
            </a:r>
          </a:p>
        </p:txBody>
      </p:sp>
      <p:sp>
        <p:nvSpPr>
          <p:cNvPr id="8" name="TextBox 7">
            <a:extLst>
              <a:ext uri="{FF2B5EF4-FFF2-40B4-BE49-F238E27FC236}">
                <a16:creationId xmlns:a16="http://schemas.microsoft.com/office/drawing/2014/main" id="{0A806F87-2FD5-837A-85BE-E67034854277}"/>
              </a:ext>
            </a:extLst>
          </p:cNvPr>
          <p:cNvSpPr txBox="1"/>
          <p:nvPr/>
        </p:nvSpPr>
        <p:spPr>
          <a:xfrm>
            <a:off x="6243638" y="1786049"/>
            <a:ext cx="2707481" cy="3150478"/>
          </a:xfrm>
          <a:prstGeom prst="rect">
            <a:avLst/>
          </a:prstGeom>
          <a:noFill/>
        </p:spPr>
        <p:txBody>
          <a:bodyPr wrap="square">
            <a:spAutoFit/>
          </a:bodyPr>
          <a:lstStyle/>
          <a:p>
            <a:pPr marL="1143000" lvl="2" indent="-228600" algn="just">
              <a:lnSpc>
                <a:spcPct val="107000"/>
              </a:lnSpc>
              <a:spcAft>
                <a:spcPts val="800"/>
              </a:spcAft>
              <a:buFont typeface="Arial" panose="020B0604020202020204" pitchFamily="34" charset="0"/>
              <a:buChar char="•"/>
            </a:pPr>
            <a:r>
              <a:rPr lang="en-US" sz="1200">
                <a:effectLst/>
                <a:latin typeface="Calibri" panose="020F0502020204030204" pitchFamily="34" charset="0"/>
                <a:ea typeface="Calibri" panose="020F0502020204030204" pitchFamily="34" charset="0"/>
                <a:cs typeface="Times New Roman" panose="02020603050405020304" pitchFamily="18" charset="0"/>
              </a:rPr>
              <a:t>RunRepeat is run by geeks. For each shoe, they spend 15 to 30 hours to research technologies, upgrades, read user and expert reviews and run in the shoes.</a:t>
            </a:r>
          </a:p>
          <a:p>
            <a:pPr marL="1143000" marR="0" lvl="2" indent="-228600" algn="just">
              <a:lnSpc>
                <a:spcPct val="107000"/>
              </a:lnSpc>
              <a:spcBef>
                <a:spcPts val="0"/>
              </a:spcBef>
              <a:spcAft>
                <a:spcPts val="800"/>
              </a:spcAft>
              <a:buFont typeface="Arial" panose="020B0604020202020204" pitchFamily="34" charset="0"/>
              <a:buChar char="•"/>
            </a:pPr>
            <a:r>
              <a:rPr lang="en-US" sz="1200">
                <a:effectLst/>
                <a:latin typeface="Calibri" panose="020F0502020204030204" pitchFamily="34" charset="0"/>
                <a:ea typeface="Calibri" panose="020F0502020204030204" pitchFamily="34" charset="0"/>
                <a:cs typeface="Times New Roman" panose="02020603050405020304" pitchFamily="18" charset="0"/>
              </a:rPr>
              <a:t>Each athletic shoe and sneaker gets a score from 1-100 called </a:t>
            </a:r>
            <a:r>
              <a:rPr lang="en-US" sz="1200" u="none" strike="noStrike">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the CoreScore.</a:t>
            </a:r>
            <a:r>
              <a:rPr lang="en-US" sz="1200">
                <a:effectLst/>
                <a:latin typeface="Calibri" panose="020F0502020204030204" pitchFamily="34" charset="0"/>
                <a:ea typeface="Calibri" panose="020F0502020204030204" pitchFamily="34" charset="0"/>
                <a:cs typeface="Times New Roman" panose="02020603050405020304" pitchFamily="18" charset="0"/>
              </a:rPr>
              <a:t> </a:t>
            </a:r>
            <a:r>
              <a:rPr lang="en-US" sz="120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 </a:t>
            </a:r>
            <a:r>
              <a:rPr lang="en-US" sz="1200">
                <a:effectLst/>
                <a:latin typeface="Calibri" panose="020F0502020204030204" pitchFamily="34" charset="0"/>
                <a:ea typeface="Calibri" panose="020F0502020204030204" pitchFamily="34" charset="0"/>
                <a:cs typeface="Times New Roman" panose="02020603050405020304" pitchFamily="18" charset="0"/>
              </a:rPr>
              <a:t>The higher the score, the better the reviews.</a:t>
            </a:r>
          </a:p>
        </p:txBody>
      </p:sp>
      <p:pic>
        <p:nvPicPr>
          <p:cNvPr id="17" name="Picture 16">
            <a:extLst>
              <a:ext uri="{FF2B5EF4-FFF2-40B4-BE49-F238E27FC236}">
                <a16:creationId xmlns:a16="http://schemas.microsoft.com/office/drawing/2014/main" id="{B132E5C3-47D2-706D-DB8B-1C7F4B221DDC}"/>
              </a:ext>
            </a:extLst>
          </p:cNvPr>
          <p:cNvPicPr>
            <a:picLocks noChangeAspect="1"/>
          </p:cNvPicPr>
          <p:nvPr/>
        </p:nvPicPr>
        <p:blipFill>
          <a:blip r:embed="rId4"/>
          <a:stretch>
            <a:fillRect/>
          </a:stretch>
        </p:blipFill>
        <p:spPr>
          <a:xfrm>
            <a:off x="506882" y="1147760"/>
            <a:ext cx="5250981" cy="3170614"/>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9D05219B-4A0D-D468-FD7C-29ED065B3D6A}"/>
              </a:ext>
            </a:extLst>
          </p:cNvPr>
          <p:cNvPicPr>
            <a:picLocks noChangeAspect="1"/>
          </p:cNvPicPr>
          <p:nvPr/>
        </p:nvPicPr>
        <p:blipFill>
          <a:blip r:embed="rId5"/>
          <a:stretch>
            <a:fillRect/>
          </a:stretch>
        </p:blipFill>
        <p:spPr>
          <a:xfrm>
            <a:off x="1980115" y="1853866"/>
            <a:ext cx="4889304" cy="3002146"/>
          </a:xfrm>
          <a:prstGeom prst="rect">
            <a:avLst/>
          </a:prstGeom>
          <a:ln>
            <a:noFill/>
          </a:ln>
          <a:effectLst>
            <a:outerShdw blurRad="292100" dist="139700" dir="2700000" algn="tl" rotWithShape="0">
              <a:srgbClr val="333333">
                <a:alpha val="65000"/>
              </a:srgbClr>
            </a:outerShdw>
          </a:effectLst>
        </p:spPr>
      </p:pic>
      <p:sp>
        <p:nvSpPr>
          <p:cNvPr id="3" name="Google Shape;233;p35">
            <a:extLst>
              <a:ext uri="{FF2B5EF4-FFF2-40B4-BE49-F238E27FC236}">
                <a16:creationId xmlns:a16="http://schemas.microsoft.com/office/drawing/2014/main" id="{38595711-A948-9B8F-C848-8BCEDE34DDE1}"/>
              </a:ext>
            </a:extLst>
          </p:cNvPr>
          <p:cNvSpPr/>
          <p:nvPr/>
        </p:nvSpPr>
        <p:spPr>
          <a:xfrm rot="21196222">
            <a:off x="459443" y="750021"/>
            <a:ext cx="152346" cy="152660"/>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2" descr="Reebok News Stream : REEBOK UNIFIES UNDER ONE LOGO, ONE WORDMARK">
            <a:extLst>
              <a:ext uri="{FF2B5EF4-FFF2-40B4-BE49-F238E27FC236}">
                <a16:creationId xmlns:a16="http://schemas.microsoft.com/office/drawing/2014/main" id="{4C6CEB4F-18FA-CD3C-05A0-6DA802B7FD00}"/>
              </a:ext>
            </a:extLst>
          </p:cNvPr>
          <p:cNvPicPr>
            <a:picLocks noChangeAspect="1" noChangeArrowheads="1"/>
          </p:cNvPicPr>
          <p:nvPr/>
        </p:nvPicPr>
        <p:blipFill>
          <a:blip r:embed="rId6">
            <a:alphaModFix amt="35000"/>
            <a:extLst>
              <a:ext uri="{28A0092B-C50C-407E-A947-70E740481C1C}">
                <a14:useLocalDpi xmlns:a14="http://schemas.microsoft.com/office/drawing/2010/main" val="0"/>
              </a:ext>
            </a:extLst>
          </a:blip>
          <a:srcRect/>
          <a:stretch>
            <a:fillRect/>
          </a:stretch>
        </p:blipFill>
        <p:spPr bwMode="auto">
          <a:xfrm>
            <a:off x="7925402" y="-37021"/>
            <a:ext cx="1384002" cy="778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494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720000" y="53999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COMPETITOR ANALYSIS - RunRepeat</a:t>
            </a:r>
            <a:endParaRPr/>
          </a:p>
        </p:txBody>
      </p:sp>
      <p:sp>
        <p:nvSpPr>
          <p:cNvPr id="6" name="Rectangle 5">
            <a:extLst>
              <a:ext uri="{FF2B5EF4-FFF2-40B4-BE49-F238E27FC236}">
                <a16:creationId xmlns:a16="http://schemas.microsoft.com/office/drawing/2014/main" id="{A9E25265-F5A9-7F4E-F284-845FC1368C56}"/>
              </a:ext>
            </a:extLst>
          </p:cNvPr>
          <p:cNvSpPr/>
          <p:nvPr/>
        </p:nvSpPr>
        <p:spPr>
          <a:xfrm>
            <a:off x="3075096" y="1192102"/>
            <a:ext cx="2922692" cy="3806613"/>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0B5EEC5-ABC2-180C-FFB8-722D95A4CA1F}"/>
              </a:ext>
            </a:extLst>
          </p:cNvPr>
          <p:cNvSpPr/>
          <p:nvPr/>
        </p:nvSpPr>
        <p:spPr>
          <a:xfrm>
            <a:off x="132080" y="1192103"/>
            <a:ext cx="2851575" cy="3806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E710241-B4DB-1A67-2C91-E816FAD54B9A}"/>
              </a:ext>
            </a:extLst>
          </p:cNvPr>
          <p:cNvSpPr/>
          <p:nvPr/>
        </p:nvSpPr>
        <p:spPr>
          <a:xfrm>
            <a:off x="6079072" y="1192101"/>
            <a:ext cx="2932848" cy="380661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B52C5F7-9992-1C70-97FD-46760BCBBEFC}"/>
              </a:ext>
            </a:extLst>
          </p:cNvPr>
          <p:cNvSpPr txBox="1"/>
          <p:nvPr/>
        </p:nvSpPr>
        <p:spPr>
          <a:xfrm>
            <a:off x="223520" y="4741333"/>
            <a:ext cx="1761067" cy="200055"/>
          </a:xfrm>
          <a:prstGeom prst="rect">
            <a:avLst/>
          </a:prstGeom>
          <a:noFill/>
        </p:spPr>
        <p:txBody>
          <a:bodyPr wrap="square" rtlCol="0">
            <a:spAutoFit/>
          </a:bodyPr>
          <a:lstStyle/>
          <a:p>
            <a:r>
              <a:rPr lang="en-US" sz="700" i="1"/>
              <a:t>* Associating Review Count to Demand</a:t>
            </a:r>
          </a:p>
        </p:txBody>
      </p:sp>
      <p:sp>
        <p:nvSpPr>
          <p:cNvPr id="12" name="TextBox 11">
            <a:extLst>
              <a:ext uri="{FF2B5EF4-FFF2-40B4-BE49-F238E27FC236}">
                <a16:creationId xmlns:a16="http://schemas.microsoft.com/office/drawing/2014/main" id="{9DB8C737-37E5-F962-0AEC-5D40E528AA94}"/>
              </a:ext>
            </a:extLst>
          </p:cNvPr>
          <p:cNvSpPr txBox="1"/>
          <p:nvPr/>
        </p:nvSpPr>
        <p:spPr>
          <a:xfrm>
            <a:off x="132080" y="1270000"/>
            <a:ext cx="2851575" cy="253916"/>
          </a:xfrm>
          <a:prstGeom prst="rect">
            <a:avLst/>
          </a:prstGeom>
          <a:noFill/>
        </p:spPr>
        <p:txBody>
          <a:bodyPr wrap="square" rtlCol="0">
            <a:spAutoFit/>
          </a:bodyPr>
          <a:lstStyle/>
          <a:p>
            <a:pPr algn="ctr"/>
            <a:r>
              <a:rPr lang="en-US" sz="1050" b="1" u="sng"/>
              <a:t>Basic Statistics of Attributes</a:t>
            </a:r>
          </a:p>
        </p:txBody>
      </p:sp>
      <p:graphicFrame>
        <p:nvGraphicFramePr>
          <p:cNvPr id="13" name="Table 13">
            <a:extLst>
              <a:ext uri="{FF2B5EF4-FFF2-40B4-BE49-F238E27FC236}">
                <a16:creationId xmlns:a16="http://schemas.microsoft.com/office/drawing/2014/main" id="{36C3ACEB-BD1E-FB6F-4F87-E9E88FF79868}"/>
              </a:ext>
            </a:extLst>
          </p:cNvPr>
          <p:cNvGraphicFramePr>
            <a:graphicFrameLocks noGrp="1"/>
          </p:cNvGraphicFramePr>
          <p:nvPr>
            <p:extLst>
              <p:ext uri="{D42A27DB-BD31-4B8C-83A1-F6EECF244321}">
                <p14:modId xmlns:p14="http://schemas.microsoft.com/office/powerpoint/2010/main" val="1296611866"/>
              </p:ext>
            </p:extLst>
          </p:nvPr>
        </p:nvGraphicFramePr>
        <p:xfrm>
          <a:off x="165945" y="1521071"/>
          <a:ext cx="2794000" cy="1950720"/>
        </p:xfrm>
        <a:graphic>
          <a:graphicData uri="http://schemas.openxmlformats.org/drawingml/2006/table">
            <a:tbl>
              <a:tblPr firstRow="1" bandRow="1">
                <a:tableStyleId>{ED083AE6-46FA-4A59-8FB0-9F97EB10719F}</a:tableStyleId>
              </a:tblPr>
              <a:tblGrid>
                <a:gridCol w="928917">
                  <a:extLst>
                    <a:ext uri="{9D8B030D-6E8A-4147-A177-3AD203B41FA5}">
                      <a16:colId xmlns:a16="http://schemas.microsoft.com/office/drawing/2014/main" val="1689651032"/>
                    </a:ext>
                  </a:extLst>
                </a:gridCol>
                <a:gridCol w="1865083">
                  <a:extLst>
                    <a:ext uri="{9D8B030D-6E8A-4147-A177-3AD203B41FA5}">
                      <a16:colId xmlns:a16="http://schemas.microsoft.com/office/drawing/2014/main" val="783808123"/>
                    </a:ext>
                  </a:extLst>
                </a:gridCol>
              </a:tblGrid>
              <a:tr h="210717">
                <a:tc>
                  <a:txBody>
                    <a:bodyPr/>
                    <a:lstStyle/>
                    <a:p>
                      <a:pPr algn="ctr"/>
                      <a:r>
                        <a:rPr lang="en-US" sz="800" b="1"/>
                        <a:t>Column</a:t>
                      </a:r>
                    </a:p>
                  </a:txBody>
                  <a:tcPr/>
                </a:tc>
                <a:tc>
                  <a:txBody>
                    <a:bodyPr/>
                    <a:lstStyle/>
                    <a:p>
                      <a:pPr algn="ctr"/>
                      <a:r>
                        <a:rPr lang="en-US" sz="800" b="1"/>
                        <a:t>Description</a:t>
                      </a:r>
                    </a:p>
                  </a:txBody>
                  <a:tcPr/>
                </a:tc>
                <a:extLst>
                  <a:ext uri="{0D108BD9-81ED-4DB2-BD59-A6C34878D82A}">
                    <a16:rowId xmlns:a16="http://schemas.microsoft.com/office/drawing/2014/main" val="1937128919"/>
                  </a:ext>
                </a:extLst>
              </a:tr>
              <a:tr h="331127">
                <a:tc>
                  <a:txBody>
                    <a:bodyPr/>
                    <a:lstStyle/>
                    <a:p>
                      <a:r>
                        <a:rPr lang="en-US" sz="800"/>
                        <a:t>Brand</a:t>
                      </a:r>
                    </a:p>
                  </a:txBody>
                  <a:tcPr/>
                </a:tc>
                <a:tc>
                  <a:txBody>
                    <a:bodyPr/>
                    <a:lstStyle/>
                    <a:p>
                      <a:r>
                        <a:rPr lang="en-US" sz="800"/>
                        <a:t>Data extracted for Reebok and Adidas</a:t>
                      </a:r>
                    </a:p>
                  </a:txBody>
                  <a:tcPr/>
                </a:tc>
                <a:extLst>
                  <a:ext uri="{0D108BD9-81ED-4DB2-BD59-A6C34878D82A}">
                    <a16:rowId xmlns:a16="http://schemas.microsoft.com/office/drawing/2014/main" val="2745188479"/>
                  </a:ext>
                </a:extLst>
              </a:tr>
              <a:tr h="210717">
                <a:tc>
                  <a:txBody>
                    <a:bodyPr/>
                    <a:lstStyle/>
                    <a:p>
                      <a:r>
                        <a:rPr lang="en-US" sz="800"/>
                        <a:t>Product Name</a:t>
                      </a:r>
                    </a:p>
                  </a:txBody>
                  <a:tcPr/>
                </a:tc>
                <a:tc>
                  <a:txBody>
                    <a:bodyPr/>
                    <a:lstStyle/>
                    <a:p>
                      <a:r>
                        <a:rPr lang="en-US" sz="800"/>
                        <a:t>Product Name (SKU)</a:t>
                      </a:r>
                    </a:p>
                  </a:txBody>
                  <a:tcPr/>
                </a:tc>
                <a:extLst>
                  <a:ext uri="{0D108BD9-81ED-4DB2-BD59-A6C34878D82A}">
                    <a16:rowId xmlns:a16="http://schemas.microsoft.com/office/drawing/2014/main" val="2656448246"/>
                  </a:ext>
                </a:extLst>
              </a:tr>
              <a:tr h="210717">
                <a:tc>
                  <a:txBody>
                    <a:bodyPr/>
                    <a:lstStyle/>
                    <a:p>
                      <a:r>
                        <a:rPr lang="en-US" sz="800"/>
                        <a:t>Product Score</a:t>
                      </a:r>
                    </a:p>
                  </a:txBody>
                  <a:tcPr/>
                </a:tc>
                <a:tc>
                  <a:txBody>
                    <a:bodyPr/>
                    <a:lstStyle/>
                    <a:p>
                      <a:r>
                        <a:rPr lang="en-US" sz="800"/>
                        <a:t>CoreScore provided by RunRepeat</a:t>
                      </a:r>
                    </a:p>
                  </a:txBody>
                  <a:tcPr/>
                </a:tc>
                <a:extLst>
                  <a:ext uri="{0D108BD9-81ED-4DB2-BD59-A6C34878D82A}">
                    <a16:rowId xmlns:a16="http://schemas.microsoft.com/office/drawing/2014/main" val="2495987176"/>
                  </a:ext>
                </a:extLst>
              </a:tr>
              <a:tr h="210717">
                <a:tc>
                  <a:txBody>
                    <a:bodyPr/>
                    <a:lstStyle/>
                    <a:p>
                      <a:r>
                        <a:rPr lang="en-US" sz="800"/>
                        <a:t>Review Count*</a:t>
                      </a:r>
                    </a:p>
                  </a:txBody>
                  <a:tcPr/>
                </a:tc>
                <a:tc>
                  <a:txBody>
                    <a:bodyPr/>
                    <a:lstStyle/>
                    <a:p>
                      <a:r>
                        <a:rPr lang="en-US" sz="800"/>
                        <a:t>Frequency of feedback received</a:t>
                      </a:r>
                    </a:p>
                  </a:txBody>
                  <a:tcPr/>
                </a:tc>
                <a:extLst>
                  <a:ext uri="{0D108BD9-81ED-4DB2-BD59-A6C34878D82A}">
                    <a16:rowId xmlns:a16="http://schemas.microsoft.com/office/drawing/2014/main" val="4081590247"/>
                  </a:ext>
                </a:extLst>
              </a:tr>
              <a:tr h="210717">
                <a:tc>
                  <a:txBody>
                    <a:bodyPr/>
                    <a:lstStyle/>
                    <a:p>
                      <a:r>
                        <a:rPr lang="en-US" sz="800"/>
                        <a:t>Product Price</a:t>
                      </a:r>
                    </a:p>
                  </a:txBody>
                  <a:tcPr/>
                </a:tc>
                <a:tc>
                  <a:txBody>
                    <a:bodyPr/>
                    <a:lstStyle/>
                    <a:p>
                      <a:r>
                        <a:rPr lang="en-US" sz="800"/>
                        <a:t>Price of product</a:t>
                      </a:r>
                    </a:p>
                  </a:txBody>
                  <a:tcPr/>
                </a:tc>
                <a:extLst>
                  <a:ext uri="{0D108BD9-81ED-4DB2-BD59-A6C34878D82A}">
                    <a16:rowId xmlns:a16="http://schemas.microsoft.com/office/drawing/2014/main" val="3140628234"/>
                  </a:ext>
                </a:extLst>
              </a:tr>
              <a:tr h="331127">
                <a:tc>
                  <a:txBody>
                    <a:bodyPr/>
                    <a:lstStyle/>
                    <a:p>
                      <a:r>
                        <a:rPr lang="en-US" sz="800"/>
                        <a:t>Category</a:t>
                      </a:r>
                    </a:p>
                  </a:txBody>
                  <a:tcPr/>
                </a:tc>
                <a:tc>
                  <a:txBody>
                    <a:bodyPr/>
                    <a:lstStyle/>
                    <a:p>
                      <a:r>
                        <a:rPr lang="en-US" sz="800"/>
                        <a:t>Product classification based on purpose</a:t>
                      </a:r>
                    </a:p>
                  </a:txBody>
                  <a:tcPr/>
                </a:tc>
                <a:extLst>
                  <a:ext uri="{0D108BD9-81ED-4DB2-BD59-A6C34878D82A}">
                    <a16:rowId xmlns:a16="http://schemas.microsoft.com/office/drawing/2014/main" val="2462687161"/>
                  </a:ext>
                </a:extLst>
              </a:tr>
              <a:tr h="210717">
                <a:tc>
                  <a:txBody>
                    <a:bodyPr/>
                    <a:lstStyle/>
                    <a:p>
                      <a:r>
                        <a:rPr lang="en-US" sz="800"/>
                        <a:t>User-Review</a:t>
                      </a:r>
                    </a:p>
                  </a:txBody>
                  <a:tcPr/>
                </a:tc>
                <a:tc>
                  <a:txBody>
                    <a:bodyPr/>
                    <a:lstStyle/>
                    <a:p>
                      <a:r>
                        <a:rPr lang="en-US" sz="800"/>
                        <a:t>Average rating by users for product</a:t>
                      </a:r>
                    </a:p>
                  </a:txBody>
                  <a:tcPr/>
                </a:tc>
                <a:extLst>
                  <a:ext uri="{0D108BD9-81ED-4DB2-BD59-A6C34878D82A}">
                    <a16:rowId xmlns:a16="http://schemas.microsoft.com/office/drawing/2014/main" val="2720795713"/>
                  </a:ext>
                </a:extLst>
              </a:tr>
            </a:tbl>
          </a:graphicData>
        </a:graphic>
      </p:graphicFrame>
      <p:sp>
        <p:nvSpPr>
          <p:cNvPr id="18" name="TextBox 17">
            <a:extLst>
              <a:ext uri="{FF2B5EF4-FFF2-40B4-BE49-F238E27FC236}">
                <a16:creationId xmlns:a16="http://schemas.microsoft.com/office/drawing/2014/main" id="{C0D5AD08-E47C-6DCB-D80E-AF879AAD754A}"/>
              </a:ext>
            </a:extLst>
          </p:cNvPr>
          <p:cNvSpPr txBox="1"/>
          <p:nvPr/>
        </p:nvSpPr>
        <p:spPr>
          <a:xfrm>
            <a:off x="165945" y="3573232"/>
            <a:ext cx="2794000" cy="1177502"/>
          </a:xfrm>
          <a:prstGeom prst="rect">
            <a:avLst/>
          </a:prstGeom>
          <a:solidFill>
            <a:schemeClr val="tx2">
              <a:lumMod val="60000"/>
              <a:lumOff val="40000"/>
            </a:schemeClr>
          </a:solidFill>
        </p:spPr>
        <p:txBody>
          <a:bodyPr wrap="square" rtlCol="0">
            <a:spAutoFit/>
          </a:bodyPr>
          <a:lstStyle/>
          <a:p>
            <a:pPr>
              <a:lnSpc>
                <a:spcPct val="150000"/>
              </a:lnSpc>
            </a:pPr>
            <a:r>
              <a:rPr lang="en-US" sz="800" b="1"/>
              <a:t>Total Reebok Products </a:t>
            </a:r>
            <a:r>
              <a:rPr lang="en-US" sz="800"/>
              <a:t>=  262</a:t>
            </a:r>
          </a:p>
          <a:p>
            <a:pPr>
              <a:lnSpc>
                <a:spcPct val="150000"/>
              </a:lnSpc>
            </a:pPr>
            <a:r>
              <a:rPr lang="en-US" sz="800" b="1"/>
              <a:t>Total Adidas Products </a:t>
            </a:r>
            <a:r>
              <a:rPr lang="en-US" sz="800"/>
              <a:t>= 873 </a:t>
            </a:r>
          </a:p>
          <a:p>
            <a:pPr>
              <a:lnSpc>
                <a:spcPct val="150000"/>
              </a:lnSpc>
            </a:pPr>
            <a:r>
              <a:rPr lang="en-US" sz="800" b="1"/>
              <a:t>Average Product Score </a:t>
            </a:r>
            <a:r>
              <a:rPr lang="en-US" sz="800"/>
              <a:t>= 85.6273</a:t>
            </a:r>
          </a:p>
          <a:p>
            <a:pPr>
              <a:lnSpc>
                <a:spcPct val="150000"/>
              </a:lnSpc>
            </a:pPr>
            <a:r>
              <a:rPr lang="en-US" sz="800" b="1"/>
              <a:t>Average Review Count </a:t>
            </a:r>
            <a:r>
              <a:rPr lang="en-US" sz="800"/>
              <a:t>= 7816.11</a:t>
            </a:r>
          </a:p>
          <a:p>
            <a:pPr>
              <a:lnSpc>
                <a:spcPct val="150000"/>
              </a:lnSpc>
            </a:pPr>
            <a:r>
              <a:rPr lang="en-US" sz="800" b="1"/>
              <a:t>Total Categories </a:t>
            </a:r>
            <a:r>
              <a:rPr lang="en-US" sz="800"/>
              <a:t>= 13</a:t>
            </a:r>
          </a:p>
          <a:p>
            <a:pPr>
              <a:lnSpc>
                <a:spcPct val="150000"/>
              </a:lnSpc>
            </a:pPr>
            <a:r>
              <a:rPr lang="en-US" sz="800" b="1"/>
              <a:t>Average User Rating </a:t>
            </a:r>
            <a:r>
              <a:rPr lang="en-US" sz="800"/>
              <a:t>= 4.4 </a:t>
            </a:r>
          </a:p>
        </p:txBody>
      </p:sp>
      <p:sp>
        <p:nvSpPr>
          <p:cNvPr id="19" name="TextBox 18">
            <a:extLst>
              <a:ext uri="{FF2B5EF4-FFF2-40B4-BE49-F238E27FC236}">
                <a16:creationId xmlns:a16="http://schemas.microsoft.com/office/drawing/2014/main" id="{9E480394-BCA3-D4F0-8BDE-8A86744A4E33}"/>
              </a:ext>
            </a:extLst>
          </p:cNvPr>
          <p:cNvSpPr txBox="1"/>
          <p:nvPr/>
        </p:nvSpPr>
        <p:spPr>
          <a:xfrm>
            <a:off x="2993812" y="1274631"/>
            <a:ext cx="2851575" cy="253916"/>
          </a:xfrm>
          <a:prstGeom prst="rect">
            <a:avLst/>
          </a:prstGeom>
          <a:noFill/>
        </p:spPr>
        <p:txBody>
          <a:bodyPr wrap="square" rtlCol="0">
            <a:spAutoFit/>
          </a:bodyPr>
          <a:lstStyle/>
          <a:p>
            <a:pPr algn="ctr"/>
            <a:r>
              <a:rPr lang="en-US" sz="1050" b="1" u="sng"/>
              <a:t>Brand Availability by Category</a:t>
            </a:r>
          </a:p>
        </p:txBody>
      </p:sp>
      <p:graphicFrame>
        <p:nvGraphicFramePr>
          <p:cNvPr id="20" name="Table 19">
            <a:extLst>
              <a:ext uri="{FF2B5EF4-FFF2-40B4-BE49-F238E27FC236}">
                <a16:creationId xmlns:a16="http://schemas.microsoft.com/office/drawing/2014/main" id="{074DF112-43A6-8992-1131-C5ED39A9DCC6}"/>
              </a:ext>
            </a:extLst>
          </p:cNvPr>
          <p:cNvGraphicFramePr>
            <a:graphicFrameLocks noGrp="1"/>
          </p:cNvGraphicFramePr>
          <p:nvPr>
            <p:extLst>
              <p:ext uri="{D42A27DB-BD31-4B8C-83A1-F6EECF244321}">
                <p14:modId xmlns:p14="http://schemas.microsoft.com/office/powerpoint/2010/main" val="1572892954"/>
              </p:ext>
            </p:extLst>
          </p:nvPr>
        </p:nvGraphicFramePr>
        <p:xfrm>
          <a:off x="3117427" y="1515001"/>
          <a:ext cx="2851577" cy="2612945"/>
        </p:xfrm>
        <a:graphic>
          <a:graphicData uri="http://schemas.openxmlformats.org/drawingml/2006/table">
            <a:tbl>
              <a:tblPr>
                <a:tableStyleId>{ED083AE6-46FA-4A59-8FB0-9F97EB10719F}</a:tableStyleId>
              </a:tblPr>
              <a:tblGrid>
                <a:gridCol w="1136226">
                  <a:extLst>
                    <a:ext uri="{9D8B030D-6E8A-4147-A177-3AD203B41FA5}">
                      <a16:colId xmlns:a16="http://schemas.microsoft.com/office/drawing/2014/main" val="1811033781"/>
                    </a:ext>
                  </a:extLst>
                </a:gridCol>
                <a:gridCol w="677334">
                  <a:extLst>
                    <a:ext uri="{9D8B030D-6E8A-4147-A177-3AD203B41FA5}">
                      <a16:colId xmlns:a16="http://schemas.microsoft.com/office/drawing/2014/main" val="2186201736"/>
                    </a:ext>
                  </a:extLst>
                </a:gridCol>
                <a:gridCol w="440266">
                  <a:extLst>
                    <a:ext uri="{9D8B030D-6E8A-4147-A177-3AD203B41FA5}">
                      <a16:colId xmlns:a16="http://schemas.microsoft.com/office/drawing/2014/main" val="1378575425"/>
                    </a:ext>
                  </a:extLst>
                </a:gridCol>
                <a:gridCol w="597751">
                  <a:extLst>
                    <a:ext uri="{9D8B030D-6E8A-4147-A177-3AD203B41FA5}">
                      <a16:colId xmlns:a16="http://schemas.microsoft.com/office/drawing/2014/main" val="2110623416"/>
                    </a:ext>
                  </a:extLst>
                </a:gridCol>
              </a:tblGrid>
              <a:tr h="123745">
                <a:tc>
                  <a:txBody>
                    <a:bodyPr/>
                    <a:lstStyle/>
                    <a:p>
                      <a:pPr algn="ctr" fontAlgn="b"/>
                      <a:r>
                        <a:rPr lang="en-US" sz="700" b="1" u="none" strike="noStrike" cap="none">
                          <a:solidFill>
                            <a:schemeClr val="tx1"/>
                          </a:solidFill>
                          <a:sym typeface="Arial"/>
                        </a:rPr>
                        <a:t>Category- Product Count</a:t>
                      </a:r>
                      <a:endParaRPr lang="en-US" sz="700" b="1" i="0" u="none" strike="noStrike" cap="none">
                        <a:solidFill>
                          <a:schemeClr val="tx1"/>
                        </a:solidFill>
                        <a:latin typeface="+mn-lt"/>
                        <a:ea typeface="+mn-ea"/>
                        <a:cs typeface="+mn-cs"/>
                        <a:sym typeface="Arial"/>
                      </a:endParaRPr>
                    </a:p>
                  </a:txBody>
                  <a:tcPr marL="7620" marR="7620" marT="7620" marB="0" anchor="b">
                    <a:solidFill>
                      <a:schemeClr val="accent4"/>
                    </a:solidFill>
                  </a:tcPr>
                </a:tc>
                <a:tc>
                  <a:txBody>
                    <a:bodyPr/>
                    <a:lstStyle/>
                    <a:p>
                      <a:pPr algn="ctr" fontAlgn="b"/>
                      <a:r>
                        <a:rPr lang="en-US" sz="700" b="1" u="none" strike="noStrike" cap="none">
                          <a:solidFill>
                            <a:schemeClr val="tx1"/>
                          </a:solidFill>
                          <a:sym typeface="Arial"/>
                        </a:rPr>
                        <a:t>Adidas</a:t>
                      </a:r>
                      <a:endParaRPr lang="en-US" sz="700" b="1" i="0" u="none" strike="noStrike" cap="none">
                        <a:solidFill>
                          <a:schemeClr val="tx1"/>
                        </a:solidFill>
                        <a:latin typeface="+mn-lt"/>
                        <a:ea typeface="+mn-ea"/>
                        <a:cs typeface="+mn-cs"/>
                        <a:sym typeface="Arial"/>
                      </a:endParaRPr>
                    </a:p>
                  </a:txBody>
                  <a:tcPr marL="7620" marR="7620" marT="7620" marB="0" anchor="b">
                    <a:solidFill>
                      <a:schemeClr val="accent4"/>
                    </a:solidFill>
                  </a:tcPr>
                </a:tc>
                <a:tc>
                  <a:txBody>
                    <a:bodyPr/>
                    <a:lstStyle/>
                    <a:p>
                      <a:pPr algn="ctr" fontAlgn="b"/>
                      <a:r>
                        <a:rPr lang="en-US" sz="700" b="1" u="none" strike="noStrike" cap="none">
                          <a:solidFill>
                            <a:schemeClr val="tx1"/>
                          </a:solidFill>
                          <a:sym typeface="Arial"/>
                        </a:rPr>
                        <a:t>Reebok</a:t>
                      </a:r>
                      <a:endParaRPr lang="en-US" sz="700" b="1" i="0" u="none" strike="noStrike" cap="none">
                        <a:solidFill>
                          <a:schemeClr val="tx1"/>
                        </a:solidFill>
                        <a:latin typeface="+mn-lt"/>
                        <a:ea typeface="+mn-ea"/>
                        <a:cs typeface="+mn-cs"/>
                        <a:sym typeface="Arial"/>
                      </a:endParaRPr>
                    </a:p>
                  </a:txBody>
                  <a:tcPr marL="7620" marR="7620" marT="7620" marB="0" anchor="b">
                    <a:solidFill>
                      <a:schemeClr val="accent4"/>
                    </a:solidFill>
                  </a:tcPr>
                </a:tc>
                <a:tc>
                  <a:txBody>
                    <a:bodyPr/>
                    <a:lstStyle/>
                    <a:p>
                      <a:pPr algn="ctr" fontAlgn="b"/>
                      <a:r>
                        <a:rPr lang="en-US" sz="700" b="1" u="none" strike="noStrike" cap="none">
                          <a:solidFill>
                            <a:schemeClr val="tx1"/>
                          </a:solidFill>
                          <a:sym typeface="Arial"/>
                        </a:rPr>
                        <a:t>Grand Total</a:t>
                      </a:r>
                      <a:endParaRPr lang="en-US" sz="700" b="1" i="0" u="none" strike="noStrike" cap="none">
                        <a:solidFill>
                          <a:schemeClr val="tx1"/>
                        </a:solidFill>
                        <a:latin typeface="+mn-lt"/>
                        <a:ea typeface="+mn-ea"/>
                        <a:cs typeface="+mn-cs"/>
                        <a:sym typeface="Arial"/>
                      </a:endParaRPr>
                    </a:p>
                  </a:txBody>
                  <a:tcPr marL="7620" marR="7620" marT="7620" marB="0" anchor="b">
                    <a:solidFill>
                      <a:schemeClr val="accent4"/>
                    </a:solidFill>
                  </a:tcPr>
                </a:tc>
                <a:extLst>
                  <a:ext uri="{0D108BD9-81ED-4DB2-BD59-A6C34878D82A}">
                    <a16:rowId xmlns:a16="http://schemas.microsoft.com/office/drawing/2014/main" val="720731060"/>
                  </a:ext>
                </a:extLst>
              </a:tr>
              <a:tr h="169846">
                <a:tc>
                  <a:txBody>
                    <a:bodyPr/>
                    <a:lstStyle/>
                    <a:p>
                      <a:pPr algn="l" fontAlgn="b">
                        <a:lnSpc>
                          <a:spcPct val="200000"/>
                        </a:lnSpc>
                      </a:pPr>
                      <a:r>
                        <a:rPr lang="en-US" sz="700" b="1" u="none" strike="noStrike" cap="none">
                          <a:solidFill>
                            <a:schemeClr val="tx1"/>
                          </a:solidFill>
                          <a:sym typeface="Arial"/>
                        </a:rPr>
                        <a:t>sneakers</a:t>
                      </a:r>
                      <a:endParaRPr lang="en-US" sz="700" b="1" i="0" u="none" strike="noStrike" cap="none">
                        <a:solidFill>
                          <a:schemeClr val="tx1"/>
                        </a:solidFill>
                        <a:latin typeface="+mn-lt"/>
                        <a:ea typeface="+mn-ea"/>
                        <a:cs typeface="+mn-cs"/>
                        <a:sym typeface="Arial"/>
                      </a:endParaRPr>
                    </a:p>
                  </a:txBody>
                  <a:tcPr marL="7620" marR="7620" marT="7620" marB="0" anchor="b"/>
                </a:tc>
                <a:tc>
                  <a:txBody>
                    <a:bodyPr/>
                    <a:lstStyle/>
                    <a:p>
                      <a:pPr algn="ctr" fontAlgn="b"/>
                      <a:r>
                        <a:rPr lang="en-US" sz="800" b="0" i="0" u="none" strike="noStrike">
                          <a:solidFill>
                            <a:srgbClr val="000000"/>
                          </a:solidFill>
                          <a:effectLst/>
                          <a:latin typeface="Calibri" panose="020F0502020204030204" pitchFamily="34" charset="0"/>
                        </a:rPr>
                        <a:t>84</a:t>
                      </a:r>
                    </a:p>
                  </a:txBody>
                  <a:tcPr marL="0" marR="0" marT="0" marB="0" anchor="b"/>
                </a:tc>
                <a:tc>
                  <a:txBody>
                    <a:bodyPr/>
                    <a:lstStyle/>
                    <a:p>
                      <a:pPr algn="ctr" fontAlgn="b"/>
                      <a:r>
                        <a:rPr lang="en-US" sz="800" b="0" i="0" u="none" strike="noStrike">
                          <a:solidFill>
                            <a:srgbClr val="000000"/>
                          </a:solidFill>
                          <a:effectLst/>
                          <a:latin typeface="Calibri" panose="020F0502020204030204" pitchFamily="34" charset="0"/>
                        </a:rPr>
                        <a:t>13</a:t>
                      </a:r>
                    </a:p>
                  </a:txBody>
                  <a:tcPr marL="0" marR="0" marT="0" marB="0" anchor="b"/>
                </a:tc>
                <a:tc>
                  <a:txBody>
                    <a:bodyPr/>
                    <a:lstStyle/>
                    <a:p>
                      <a:pPr algn="ctr" fontAlgn="b"/>
                      <a:r>
                        <a:rPr lang="en-US" sz="800" b="1" i="0" u="none" strike="noStrike">
                          <a:solidFill>
                            <a:srgbClr val="000000"/>
                          </a:solidFill>
                          <a:effectLst/>
                          <a:latin typeface="Calibri" panose="020F0502020204030204" pitchFamily="34" charset="0"/>
                        </a:rPr>
                        <a:t>97</a:t>
                      </a:r>
                    </a:p>
                  </a:txBody>
                  <a:tcPr marL="0" marR="0" marT="0" marB="0" anchor="b">
                    <a:solidFill>
                      <a:schemeClr val="accent4"/>
                    </a:solidFill>
                  </a:tcPr>
                </a:tc>
                <a:extLst>
                  <a:ext uri="{0D108BD9-81ED-4DB2-BD59-A6C34878D82A}">
                    <a16:rowId xmlns:a16="http://schemas.microsoft.com/office/drawing/2014/main" val="2039691263"/>
                  </a:ext>
                </a:extLst>
              </a:tr>
              <a:tr h="169846">
                <a:tc>
                  <a:txBody>
                    <a:bodyPr/>
                    <a:lstStyle/>
                    <a:p>
                      <a:pPr algn="l" fontAlgn="b">
                        <a:lnSpc>
                          <a:spcPct val="200000"/>
                        </a:lnSpc>
                      </a:pPr>
                      <a:r>
                        <a:rPr lang="en-US" sz="700" b="1" u="none" strike="noStrike" cap="none">
                          <a:solidFill>
                            <a:schemeClr val="tx1"/>
                          </a:solidFill>
                          <a:sym typeface="Arial"/>
                        </a:rPr>
                        <a:t>running-shoes</a:t>
                      </a:r>
                      <a:endParaRPr lang="en-US" sz="700" b="1" i="0" u="none" strike="noStrike" cap="none">
                        <a:solidFill>
                          <a:schemeClr val="tx1"/>
                        </a:solidFill>
                        <a:latin typeface="+mn-lt"/>
                        <a:ea typeface="+mn-ea"/>
                        <a:cs typeface="+mn-cs"/>
                        <a:sym typeface="Arial"/>
                      </a:endParaRPr>
                    </a:p>
                  </a:txBody>
                  <a:tcPr marL="7620" marR="7620" marT="7620" marB="0" anchor="b"/>
                </a:tc>
                <a:tc>
                  <a:txBody>
                    <a:bodyPr/>
                    <a:lstStyle/>
                    <a:p>
                      <a:pPr algn="ctr" fontAlgn="b"/>
                      <a:r>
                        <a:rPr lang="en-US" sz="800" b="0" i="0" u="none" strike="noStrike">
                          <a:solidFill>
                            <a:srgbClr val="000000"/>
                          </a:solidFill>
                          <a:effectLst/>
                          <a:latin typeface="Calibri" panose="020F0502020204030204" pitchFamily="34" charset="0"/>
                        </a:rPr>
                        <a:t>1</a:t>
                      </a:r>
                    </a:p>
                  </a:txBody>
                  <a:tcPr marL="0" marR="0" marT="0" marB="0" anchor="b"/>
                </a:tc>
                <a:tc>
                  <a:txBody>
                    <a:bodyPr/>
                    <a:lstStyle/>
                    <a:p>
                      <a:pPr algn="ctr" fontAlgn="b"/>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b="1" i="0" u="none" strike="noStrike">
                          <a:solidFill>
                            <a:srgbClr val="000000"/>
                          </a:solidFill>
                          <a:effectLst/>
                          <a:latin typeface="Calibri" panose="020F0502020204030204" pitchFamily="34" charset="0"/>
                        </a:rPr>
                        <a:t>1</a:t>
                      </a:r>
                    </a:p>
                  </a:txBody>
                  <a:tcPr marL="0" marR="0" marT="0" marB="0" anchor="b">
                    <a:solidFill>
                      <a:schemeClr val="accent4"/>
                    </a:solidFill>
                  </a:tcPr>
                </a:tc>
                <a:extLst>
                  <a:ext uri="{0D108BD9-81ED-4DB2-BD59-A6C34878D82A}">
                    <a16:rowId xmlns:a16="http://schemas.microsoft.com/office/drawing/2014/main" val="3880071019"/>
                  </a:ext>
                </a:extLst>
              </a:tr>
              <a:tr h="169846">
                <a:tc>
                  <a:txBody>
                    <a:bodyPr/>
                    <a:lstStyle/>
                    <a:p>
                      <a:pPr algn="l" fontAlgn="b">
                        <a:lnSpc>
                          <a:spcPct val="200000"/>
                        </a:lnSpc>
                      </a:pPr>
                      <a:r>
                        <a:rPr lang="en-US" sz="700" b="1" u="none" strike="noStrike" cap="none">
                          <a:solidFill>
                            <a:schemeClr val="tx1"/>
                          </a:solidFill>
                          <a:sym typeface="Arial"/>
                        </a:rPr>
                        <a:t>training-shoes</a:t>
                      </a:r>
                      <a:endParaRPr lang="en-US" sz="700" b="1" i="0" u="none" strike="noStrike" cap="none">
                        <a:solidFill>
                          <a:schemeClr val="tx1"/>
                        </a:solidFill>
                        <a:latin typeface="+mn-lt"/>
                        <a:ea typeface="+mn-ea"/>
                        <a:cs typeface="+mn-cs"/>
                        <a:sym typeface="Arial"/>
                      </a:endParaRPr>
                    </a:p>
                  </a:txBody>
                  <a:tcPr marL="7620" marR="7620" marT="7620" marB="0" anchor="b"/>
                </a:tc>
                <a:tc>
                  <a:txBody>
                    <a:bodyPr/>
                    <a:lstStyle/>
                    <a:p>
                      <a:pPr algn="ctr" fontAlgn="b"/>
                      <a:r>
                        <a:rPr lang="en-US" sz="800" b="0" i="0" u="none" strike="noStrike">
                          <a:solidFill>
                            <a:srgbClr val="000000"/>
                          </a:solidFill>
                          <a:effectLst/>
                          <a:latin typeface="Calibri" panose="020F0502020204030204" pitchFamily="34" charset="0"/>
                        </a:rPr>
                        <a:t>9</a:t>
                      </a:r>
                    </a:p>
                  </a:txBody>
                  <a:tcPr marL="0" marR="0" marT="0" marB="0" anchor="b"/>
                </a:tc>
                <a:tc>
                  <a:txBody>
                    <a:bodyPr/>
                    <a:lstStyle/>
                    <a:p>
                      <a:pPr algn="ctr" fontAlgn="b"/>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b="1" i="0" u="none" strike="noStrike">
                          <a:solidFill>
                            <a:srgbClr val="000000"/>
                          </a:solidFill>
                          <a:effectLst/>
                          <a:latin typeface="Calibri" panose="020F0502020204030204" pitchFamily="34" charset="0"/>
                        </a:rPr>
                        <a:t>9</a:t>
                      </a:r>
                    </a:p>
                  </a:txBody>
                  <a:tcPr marL="0" marR="0" marT="0" marB="0" anchor="b">
                    <a:solidFill>
                      <a:schemeClr val="accent4"/>
                    </a:solidFill>
                  </a:tcPr>
                </a:tc>
                <a:extLst>
                  <a:ext uri="{0D108BD9-81ED-4DB2-BD59-A6C34878D82A}">
                    <a16:rowId xmlns:a16="http://schemas.microsoft.com/office/drawing/2014/main" val="1705178150"/>
                  </a:ext>
                </a:extLst>
              </a:tr>
              <a:tr h="169846">
                <a:tc>
                  <a:txBody>
                    <a:bodyPr/>
                    <a:lstStyle/>
                    <a:p>
                      <a:pPr algn="l" fontAlgn="b">
                        <a:lnSpc>
                          <a:spcPct val="200000"/>
                        </a:lnSpc>
                      </a:pPr>
                      <a:r>
                        <a:rPr lang="en-US" sz="700" b="1" u="none" strike="noStrike" cap="none">
                          <a:solidFill>
                            <a:schemeClr val="tx1"/>
                          </a:solidFill>
                          <a:sym typeface="Arial"/>
                        </a:rPr>
                        <a:t>hiking-shoes</a:t>
                      </a:r>
                      <a:endParaRPr lang="en-US" sz="700" b="1" i="0" u="none" strike="noStrike" cap="none">
                        <a:solidFill>
                          <a:schemeClr val="tx1"/>
                        </a:solidFill>
                        <a:latin typeface="+mn-lt"/>
                        <a:ea typeface="+mn-ea"/>
                        <a:cs typeface="+mn-cs"/>
                        <a:sym typeface="Arial"/>
                      </a:endParaRPr>
                    </a:p>
                  </a:txBody>
                  <a:tcPr marL="7620" marR="7620" marT="7620" marB="0" anchor="b"/>
                </a:tc>
                <a:tc>
                  <a:txBody>
                    <a:bodyPr/>
                    <a:lstStyle/>
                    <a:p>
                      <a:pPr algn="ctr" fontAlgn="b"/>
                      <a:r>
                        <a:rPr lang="en-US" sz="800" b="0" i="0" u="none" strike="noStrike">
                          <a:solidFill>
                            <a:srgbClr val="000000"/>
                          </a:solidFill>
                          <a:effectLst/>
                          <a:latin typeface="Calibri" panose="020F0502020204030204" pitchFamily="34" charset="0"/>
                        </a:rPr>
                        <a:t>23</a:t>
                      </a:r>
                    </a:p>
                  </a:txBody>
                  <a:tcPr marL="0" marR="0" marT="0" marB="0" anchor="b"/>
                </a:tc>
                <a:tc>
                  <a:txBody>
                    <a:bodyPr/>
                    <a:lstStyle/>
                    <a:p>
                      <a:pPr algn="ctr" fontAlgn="b"/>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b="1" i="0" u="none" strike="noStrike">
                          <a:solidFill>
                            <a:srgbClr val="000000"/>
                          </a:solidFill>
                          <a:effectLst/>
                          <a:latin typeface="Calibri" panose="020F0502020204030204" pitchFamily="34" charset="0"/>
                        </a:rPr>
                        <a:t>23</a:t>
                      </a:r>
                    </a:p>
                  </a:txBody>
                  <a:tcPr marL="0" marR="0" marT="0" marB="0" anchor="b">
                    <a:solidFill>
                      <a:schemeClr val="accent4"/>
                    </a:solidFill>
                  </a:tcPr>
                </a:tc>
                <a:extLst>
                  <a:ext uri="{0D108BD9-81ED-4DB2-BD59-A6C34878D82A}">
                    <a16:rowId xmlns:a16="http://schemas.microsoft.com/office/drawing/2014/main" val="1663535270"/>
                  </a:ext>
                </a:extLst>
              </a:tr>
              <a:tr h="169846">
                <a:tc>
                  <a:txBody>
                    <a:bodyPr/>
                    <a:lstStyle/>
                    <a:p>
                      <a:pPr algn="l" fontAlgn="b">
                        <a:lnSpc>
                          <a:spcPct val="200000"/>
                        </a:lnSpc>
                      </a:pPr>
                      <a:r>
                        <a:rPr lang="en-US" sz="700" b="1" u="none" strike="noStrike" cap="none">
                          <a:solidFill>
                            <a:schemeClr val="tx1"/>
                          </a:solidFill>
                          <a:sym typeface="Arial"/>
                        </a:rPr>
                        <a:t>soccer-cleats</a:t>
                      </a:r>
                      <a:endParaRPr lang="en-US" sz="700" b="1" i="0" u="none" strike="noStrike" cap="none">
                        <a:solidFill>
                          <a:schemeClr val="tx1"/>
                        </a:solidFill>
                        <a:latin typeface="+mn-lt"/>
                        <a:ea typeface="+mn-ea"/>
                        <a:cs typeface="+mn-cs"/>
                        <a:sym typeface="Arial"/>
                      </a:endParaRPr>
                    </a:p>
                  </a:txBody>
                  <a:tcPr marL="7620" marR="7620" marT="7620" marB="0" anchor="b"/>
                </a:tc>
                <a:tc>
                  <a:txBody>
                    <a:bodyPr/>
                    <a:lstStyle/>
                    <a:p>
                      <a:pPr algn="ctr" fontAlgn="b"/>
                      <a:r>
                        <a:rPr lang="en-US" sz="800" b="0" i="0" u="none" strike="noStrike">
                          <a:solidFill>
                            <a:srgbClr val="000000"/>
                          </a:solidFill>
                          <a:effectLst/>
                          <a:latin typeface="Calibri" panose="020F0502020204030204" pitchFamily="34" charset="0"/>
                        </a:rPr>
                        <a:t>13</a:t>
                      </a:r>
                    </a:p>
                  </a:txBody>
                  <a:tcPr marL="0" marR="0" marT="0" marB="0" anchor="b"/>
                </a:tc>
                <a:tc>
                  <a:txBody>
                    <a:bodyPr/>
                    <a:lstStyle/>
                    <a:p>
                      <a:pPr algn="ctr" fontAlgn="b"/>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b="1" i="0" u="none" strike="noStrike">
                          <a:solidFill>
                            <a:srgbClr val="000000"/>
                          </a:solidFill>
                          <a:effectLst/>
                          <a:latin typeface="Calibri" panose="020F0502020204030204" pitchFamily="34" charset="0"/>
                        </a:rPr>
                        <a:t>13</a:t>
                      </a:r>
                    </a:p>
                  </a:txBody>
                  <a:tcPr marL="0" marR="0" marT="0" marB="0" anchor="b">
                    <a:solidFill>
                      <a:schemeClr val="accent4"/>
                    </a:solidFill>
                  </a:tcPr>
                </a:tc>
                <a:extLst>
                  <a:ext uri="{0D108BD9-81ED-4DB2-BD59-A6C34878D82A}">
                    <a16:rowId xmlns:a16="http://schemas.microsoft.com/office/drawing/2014/main" val="177228094"/>
                  </a:ext>
                </a:extLst>
              </a:tr>
              <a:tr h="169846">
                <a:tc>
                  <a:txBody>
                    <a:bodyPr/>
                    <a:lstStyle/>
                    <a:p>
                      <a:pPr algn="l" fontAlgn="b">
                        <a:lnSpc>
                          <a:spcPct val="200000"/>
                        </a:lnSpc>
                      </a:pPr>
                      <a:r>
                        <a:rPr lang="en-US" sz="700" b="1" u="none" strike="noStrike" cap="none">
                          <a:solidFill>
                            <a:schemeClr val="tx1"/>
                          </a:solidFill>
                          <a:sym typeface="Arial"/>
                        </a:rPr>
                        <a:t>golf-shoes</a:t>
                      </a:r>
                      <a:endParaRPr lang="en-US" sz="700" b="1" i="0" u="none" strike="noStrike" cap="none">
                        <a:solidFill>
                          <a:schemeClr val="tx1"/>
                        </a:solidFill>
                        <a:latin typeface="+mn-lt"/>
                        <a:ea typeface="+mn-ea"/>
                        <a:cs typeface="+mn-cs"/>
                        <a:sym typeface="Arial"/>
                      </a:endParaRPr>
                    </a:p>
                  </a:txBody>
                  <a:tcPr marL="7620" marR="7620" marT="7620" marB="0" anchor="b"/>
                </a:tc>
                <a:tc>
                  <a:txBody>
                    <a:bodyPr/>
                    <a:lstStyle/>
                    <a:p>
                      <a:pPr algn="ctr" fontAlgn="b"/>
                      <a:r>
                        <a:rPr lang="en-US" sz="800" b="0" i="0" u="none" strike="noStrike">
                          <a:solidFill>
                            <a:srgbClr val="000000"/>
                          </a:solidFill>
                          <a:effectLst/>
                          <a:latin typeface="Calibri" panose="020F0502020204030204" pitchFamily="34" charset="0"/>
                        </a:rPr>
                        <a:t>24</a:t>
                      </a:r>
                    </a:p>
                  </a:txBody>
                  <a:tcPr marL="0" marR="0" marT="0" marB="0" anchor="b"/>
                </a:tc>
                <a:tc>
                  <a:txBody>
                    <a:bodyPr/>
                    <a:lstStyle/>
                    <a:p>
                      <a:pPr algn="ctr" fontAlgn="b"/>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b="1" i="0" u="none" strike="noStrike">
                          <a:solidFill>
                            <a:srgbClr val="000000"/>
                          </a:solidFill>
                          <a:effectLst/>
                          <a:latin typeface="Calibri" panose="020F0502020204030204" pitchFamily="34" charset="0"/>
                        </a:rPr>
                        <a:t>24</a:t>
                      </a:r>
                    </a:p>
                  </a:txBody>
                  <a:tcPr marL="0" marR="0" marT="0" marB="0" anchor="b">
                    <a:solidFill>
                      <a:schemeClr val="accent4"/>
                    </a:solidFill>
                  </a:tcPr>
                </a:tc>
                <a:extLst>
                  <a:ext uri="{0D108BD9-81ED-4DB2-BD59-A6C34878D82A}">
                    <a16:rowId xmlns:a16="http://schemas.microsoft.com/office/drawing/2014/main" val="2267426754"/>
                  </a:ext>
                </a:extLst>
              </a:tr>
              <a:tr h="169846">
                <a:tc>
                  <a:txBody>
                    <a:bodyPr/>
                    <a:lstStyle/>
                    <a:p>
                      <a:pPr algn="l" fontAlgn="b">
                        <a:lnSpc>
                          <a:spcPct val="200000"/>
                        </a:lnSpc>
                      </a:pPr>
                      <a:r>
                        <a:rPr lang="en-US" sz="700" b="1" u="none" strike="noStrike" cap="none">
                          <a:solidFill>
                            <a:schemeClr val="tx1"/>
                          </a:solidFill>
                          <a:sym typeface="Arial"/>
                        </a:rPr>
                        <a:t>basketball-shoes</a:t>
                      </a:r>
                      <a:endParaRPr lang="en-US" sz="700" b="1" i="0" u="none" strike="noStrike" cap="none">
                        <a:solidFill>
                          <a:schemeClr val="tx1"/>
                        </a:solidFill>
                        <a:latin typeface="+mn-lt"/>
                        <a:ea typeface="+mn-ea"/>
                        <a:cs typeface="+mn-cs"/>
                        <a:sym typeface="Arial"/>
                      </a:endParaRPr>
                    </a:p>
                  </a:txBody>
                  <a:tcPr marL="7620" marR="7620" marT="7620" marB="0" anchor="b"/>
                </a:tc>
                <a:tc>
                  <a:txBody>
                    <a:bodyPr/>
                    <a:lstStyle/>
                    <a:p>
                      <a:pPr algn="ctr" fontAlgn="b"/>
                      <a:r>
                        <a:rPr lang="en-US" sz="800" b="0" i="0" u="none" strike="noStrike">
                          <a:solidFill>
                            <a:srgbClr val="000000"/>
                          </a:solidFill>
                          <a:effectLst/>
                          <a:latin typeface="Calibri" panose="020F0502020204030204" pitchFamily="34" charset="0"/>
                        </a:rPr>
                        <a:t>179</a:t>
                      </a:r>
                    </a:p>
                  </a:txBody>
                  <a:tcPr marL="0" marR="0" marT="0" marB="0" anchor="b"/>
                </a:tc>
                <a:tc>
                  <a:txBody>
                    <a:bodyPr/>
                    <a:lstStyle/>
                    <a:p>
                      <a:pPr algn="ctr" fontAlgn="b"/>
                      <a:r>
                        <a:rPr lang="en-US" sz="800" b="0" i="0" u="none" strike="noStrike">
                          <a:solidFill>
                            <a:srgbClr val="000000"/>
                          </a:solidFill>
                          <a:effectLst/>
                          <a:latin typeface="Calibri" panose="020F0502020204030204" pitchFamily="34" charset="0"/>
                        </a:rPr>
                        <a:t>50</a:t>
                      </a:r>
                    </a:p>
                  </a:txBody>
                  <a:tcPr marL="0" marR="0" marT="0" marB="0" anchor="b"/>
                </a:tc>
                <a:tc>
                  <a:txBody>
                    <a:bodyPr/>
                    <a:lstStyle/>
                    <a:p>
                      <a:pPr algn="ctr" fontAlgn="b"/>
                      <a:r>
                        <a:rPr lang="en-US" sz="800" b="1" i="0" u="none" strike="noStrike">
                          <a:solidFill>
                            <a:srgbClr val="000000"/>
                          </a:solidFill>
                          <a:effectLst/>
                          <a:latin typeface="Calibri" panose="020F0502020204030204" pitchFamily="34" charset="0"/>
                        </a:rPr>
                        <a:t>229</a:t>
                      </a:r>
                    </a:p>
                  </a:txBody>
                  <a:tcPr marL="0" marR="0" marT="0" marB="0" anchor="b">
                    <a:solidFill>
                      <a:schemeClr val="accent4"/>
                    </a:solidFill>
                  </a:tcPr>
                </a:tc>
                <a:extLst>
                  <a:ext uri="{0D108BD9-81ED-4DB2-BD59-A6C34878D82A}">
                    <a16:rowId xmlns:a16="http://schemas.microsoft.com/office/drawing/2014/main" val="687658997"/>
                  </a:ext>
                </a:extLst>
              </a:tr>
              <a:tr h="169846">
                <a:tc>
                  <a:txBody>
                    <a:bodyPr/>
                    <a:lstStyle/>
                    <a:p>
                      <a:pPr algn="l" fontAlgn="b">
                        <a:lnSpc>
                          <a:spcPct val="200000"/>
                        </a:lnSpc>
                      </a:pPr>
                      <a:r>
                        <a:rPr lang="en-US" sz="700" b="1" u="none" strike="noStrike" cap="none">
                          <a:solidFill>
                            <a:schemeClr val="tx1"/>
                          </a:solidFill>
                          <a:sym typeface="Arial"/>
                        </a:rPr>
                        <a:t>walking-shoes</a:t>
                      </a:r>
                      <a:endParaRPr lang="en-US" sz="700" b="1" i="0" u="none" strike="noStrike" cap="none">
                        <a:solidFill>
                          <a:schemeClr val="tx1"/>
                        </a:solidFill>
                        <a:latin typeface="+mn-lt"/>
                        <a:ea typeface="+mn-ea"/>
                        <a:cs typeface="+mn-cs"/>
                        <a:sym typeface="Arial"/>
                      </a:endParaRPr>
                    </a:p>
                  </a:txBody>
                  <a:tcPr marL="7620" marR="7620" marT="7620" marB="0" anchor="b"/>
                </a:tc>
                <a:tc>
                  <a:txBody>
                    <a:bodyPr/>
                    <a:lstStyle/>
                    <a:p>
                      <a:pPr algn="ctr" fontAlgn="b"/>
                      <a:r>
                        <a:rPr lang="en-US" sz="800" b="0" i="0" u="none" strike="noStrike">
                          <a:solidFill>
                            <a:srgbClr val="000000"/>
                          </a:solidFill>
                          <a:effectLst/>
                          <a:latin typeface="Calibri" panose="020F0502020204030204" pitchFamily="34" charset="0"/>
                        </a:rPr>
                        <a:t>398</a:t>
                      </a:r>
                    </a:p>
                  </a:txBody>
                  <a:tcPr marL="0" marR="0" marT="0" marB="0" anchor="b"/>
                </a:tc>
                <a:tc>
                  <a:txBody>
                    <a:bodyPr/>
                    <a:lstStyle/>
                    <a:p>
                      <a:pPr algn="ctr" fontAlgn="b"/>
                      <a:r>
                        <a:rPr lang="en-US" sz="800" b="0" i="0" u="none" strike="noStrike">
                          <a:solidFill>
                            <a:srgbClr val="000000"/>
                          </a:solidFill>
                          <a:effectLst/>
                          <a:latin typeface="Calibri" panose="020F0502020204030204" pitchFamily="34" charset="0"/>
                        </a:rPr>
                        <a:t>104</a:t>
                      </a:r>
                    </a:p>
                  </a:txBody>
                  <a:tcPr marL="0" marR="0" marT="0" marB="0" anchor="b"/>
                </a:tc>
                <a:tc>
                  <a:txBody>
                    <a:bodyPr/>
                    <a:lstStyle/>
                    <a:p>
                      <a:pPr algn="ctr" fontAlgn="b"/>
                      <a:r>
                        <a:rPr lang="en-US" sz="800" b="1" i="0" u="none" strike="noStrike">
                          <a:solidFill>
                            <a:srgbClr val="000000"/>
                          </a:solidFill>
                          <a:effectLst/>
                          <a:latin typeface="Calibri" panose="020F0502020204030204" pitchFamily="34" charset="0"/>
                        </a:rPr>
                        <a:t>502</a:t>
                      </a:r>
                    </a:p>
                  </a:txBody>
                  <a:tcPr marL="0" marR="0" marT="0" marB="0" anchor="b">
                    <a:solidFill>
                      <a:schemeClr val="accent4"/>
                    </a:solidFill>
                  </a:tcPr>
                </a:tc>
                <a:extLst>
                  <a:ext uri="{0D108BD9-81ED-4DB2-BD59-A6C34878D82A}">
                    <a16:rowId xmlns:a16="http://schemas.microsoft.com/office/drawing/2014/main" val="543144989"/>
                  </a:ext>
                </a:extLst>
              </a:tr>
              <a:tr h="169846">
                <a:tc>
                  <a:txBody>
                    <a:bodyPr/>
                    <a:lstStyle/>
                    <a:p>
                      <a:pPr algn="l" fontAlgn="b">
                        <a:lnSpc>
                          <a:spcPct val="200000"/>
                        </a:lnSpc>
                      </a:pPr>
                      <a:r>
                        <a:rPr lang="en-US" sz="700" b="1" u="none" strike="noStrike" cap="none">
                          <a:solidFill>
                            <a:schemeClr val="tx1"/>
                          </a:solidFill>
                          <a:sym typeface="Arial"/>
                        </a:rPr>
                        <a:t>hiking-boots</a:t>
                      </a:r>
                      <a:endParaRPr lang="en-US" sz="700" b="1" i="0" u="none" strike="noStrike" cap="none">
                        <a:solidFill>
                          <a:schemeClr val="tx1"/>
                        </a:solidFill>
                        <a:latin typeface="+mn-lt"/>
                        <a:ea typeface="+mn-ea"/>
                        <a:cs typeface="+mn-cs"/>
                        <a:sym typeface="Arial"/>
                      </a:endParaRPr>
                    </a:p>
                  </a:txBody>
                  <a:tcPr marL="7620" marR="7620" marT="7620" marB="0" anchor="b"/>
                </a:tc>
                <a:tc>
                  <a:txBody>
                    <a:bodyPr/>
                    <a:lstStyle/>
                    <a:p>
                      <a:pPr algn="ctr" fontAlgn="b"/>
                      <a:r>
                        <a:rPr lang="en-US" sz="800" b="0" i="0" u="none" strike="noStrike">
                          <a:solidFill>
                            <a:srgbClr val="000000"/>
                          </a:solidFill>
                          <a:effectLst/>
                          <a:latin typeface="Calibri" panose="020F0502020204030204" pitchFamily="34" charset="0"/>
                        </a:rPr>
                        <a:t>76</a:t>
                      </a:r>
                    </a:p>
                  </a:txBody>
                  <a:tcPr marL="0" marR="0" marT="0" marB="0" anchor="b"/>
                </a:tc>
                <a:tc>
                  <a:txBody>
                    <a:bodyPr/>
                    <a:lstStyle/>
                    <a:p>
                      <a:pPr algn="ctr" fontAlgn="b"/>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b="1" i="0" u="none" strike="noStrike">
                          <a:solidFill>
                            <a:srgbClr val="000000"/>
                          </a:solidFill>
                          <a:effectLst/>
                          <a:latin typeface="Calibri" panose="020F0502020204030204" pitchFamily="34" charset="0"/>
                        </a:rPr>
                        <a:t>76</a:t>
                      </a:r>
                    </a:p>
                  </a:txBody>
                  <a:tcPr marL="0" marR="0" marT="0" marB="0" anchor="b">
                    <a:solidFill>
                      <a:schemeClr val="accent4"/>
                    </a:solidFill>
                  </a:tcPr>
                </a:tc>
                <a:extLst>
                  <a:ext uri="{0D108BD9-81ED-4DB2-BD59-A6C34878D82A}">
                    <a16:rowId xmlns:a16="http://schemas.microsoft.com/office/drawing/2014/main" val="2420836377"/>
                  </a:ext>
                </a:extLst>
              </a:tr>
              <a:tr h="169846">
                <a:tc>
                  <a:txBody>
                    <a:bodyPr/>
                    <a:lstStyle/>
                    <a:p>
                      <a:pPr algn="l" fontAlgn="b">
                        <a:lnSpc>
                          <a:spcPct val="200000"/>
                        </a:lnSpc>
                      </a:pPr>
                      <a:r>
                        <a:rPr lang="en-US" sz="700" b="1" u="none" strike="noStrike" cap="none">
                          <a:solidFill>
                            <a:schemeClr val="tx1"/>
                          </a:solidFill>
                          <a:sym typeface="Arial"/>
                        </a:rPr>
                        <a:t>tennis-shoes</a:t>
                      </a:r>
                      <a:endParaRPr lang="en-US" sz="700" b="1" i="0" u="none" strike="noStrike" cap="none">
                        <a:solidFill>
                          <a:schemeClr val="tx1"/>
                        </a:solidFill>
                        <a:latin typeface="+mn-lt"/>
                        <a:ea typeface="+mn-ea"/>
                        <a:cs typeface="+mn-cs"/>
                        <a:sym typeface="Arial"/>
                      </a:endParaRPr>
                    </a:p>
                  </a:txBody>
                  <a:tcPr marL="7620" marR="7620" marT="7620" marB="0" anchor="b"/>
                </a:tc>
                <a:tc>
                  <a:txBody>
                    <a:bodyPr/>
                    <a:lstStyle/>
                    <a:p>
                      <a:pPr algn="ctr" fontAlgn="b"/>
                      <a:r>
                        <a:rPr lang="en-US" sz="800" b="0" i="0" u="none" strike="noStrike">
                          <a:solidFill>
                            <a:srgbClr val="000000"/>
                          </a:solidFill>
                          <a:effectLst/>
                          <a:latin typeface="Calibri" panose="020F0502020204030204" pitchFamily="34" charset="0"/>
                        </a:rPr>
                        <a:t>14</a:t>
                      </a:r>
                    </a:p>
                  </a:txBody>
                  <a:tcPr marL="0" marR="0" marT="0" marB="0" anchor="b"/>
                </a:tc>
                <a:tc>
                  <a:txBody>
                    <a:bodyPr/>
                    <a:lstStyle/>
                    <a:p>
                      <a:pPr algn="ctr" fontAlgn="b"/>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b="1" i="0" u="none" strike="noStrike">
                          <a:solidFill>
                            <a:srgbClr val="000000"/>
                          </a:solidFill>
                          <a:effectLst/>
                          <a:latin typeface="Calibri" panose="020F0502020204030204" pitchFamily="34" charset="0"/>
                        </a:rPr>
                        <a:t>14</a:t>
                      </a:r>
                    </a:p>
                  </a:txBody>
                  <a:tcPr marL="0" marR="0" marT="0" marB="0" anchor="b">
                    <a:solidFill>
                      <a:schemeClr val="accent4"/>
                    </a:solidFill>
                  </a:tcPr>
                </a:tc>
                <a:extLst>
                  <a:ext uri="{0D108BD9-81ED-4DB2-BD59-A6C34878D82A}">
                    <a16:rowId xmlns:a16="http://schemas.microsoft.com/office/drawing/2014/main" val="12127010"/>
                  </a:ext>
                </a:extLst>
              </a:tr>
              <a:tr h="169846">
                <a:tc>
                  <a:txBody>
                    <a:bodyPr/>
                    <a:lstStyle/>
                    <a:p>
                      <a:pPr algn="l" fontAlgn="b">
                        <a:lnSpc>
                          <a:spcPct val="200000"/>
                        </a:lnSpc>
                      </a:pPr>
                      <a:r>
                        <a:rPr lang="en-US" sz="700" b="1" u="none" strike="noStrike" cap="none">
                          <a:solidFill>
                            <a:schemeClr val="tx1"/>
                          </a:solidFill>
                          <a:sym typeface="Arial"/>
                        </a:rPr>
                        <a:t>football-cleats</a:t>
                      </a:r>
                      <a:endParaRPr lang="en-US" sz="700" b="1" i="0" u="none" strike="noStrike" cap="none">
                        <a:solidFill>
                          <a:schemeClr val="tx1"/>
                        </a:solidFill>
                        <a:latin typeface="+mn-lt"/>
                        <a:ea typeface="+mn-ea"/>
                        <a:cs typeface="+mn-cs"/>
                        <a:sym typeface="Arial"/>
                      </a:endParaRPr>
                    </a:p>
                  </a:txBody>
                  <a:tcPr marL="7620" marR="7620" marT="7620" marB="0" anchor="b"/>
                </a:tc>
                <a:tc>
                  <a:txBody>
                    <a:bodyPr/>
                    <a:lstStyle/>
                    <a:p>
                      <a:pPr algn="ctr" fontAlgn="b"/>
                      <a:r>
                        <a:rPr lang="en-US" sz="800" b="0" i="0" u="none" strike="noStrike">
                          <a:solidFill>
                            <a:srgbClr val="000000"/>
                          </a:solidFill>
                          <a:effectLst/>
                          <a:latin typeface="Calibri" panose="020F0502020204030204" pitchFamily="34" charset="0"/>
                        </a:rPr>
                        <a:t>17</a:t>
                      </a:r>
                    </a:p>
                  </a:txBody>
                  <a:tcPr marL="0" marR="0" marT="0" marB="0" anchor="b"/>
                </a:tc>
                <a:tc>
                  <a:txBody>
                    <a:bodyPr/>
                    <a:lstStyle/>
                    <a:p>
                      <a:pPr algn="ctr" fontAlgn="b"/>
                      <a:endParaRPr lang="en-US"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800" b="1" i="0" u="none" strike="noStrike">
                          <a:solidFill>
                            <a:srgbClr val="000000"/>
                          </a:solidFill>
                          <a:effectLst/>
                          <a:latin typeface="Calibri" panose="020F0502020204030204" pitchFamily="34" charset="0"/>
                        </a:rPr>
                        <a:t>17</a:t>
                      </a:r>
                    </a:p>
                  </a:txBody>
                  <a:tcPr marL="0" marR="0" marT="0" marB="0" anchor="b">
                    <a:solidFill>
                      <a:schemeClr val="accent4"/>
                    </a:solidFill>
                  </a:tcPr>
                </a:tc>
                <a:extLst>
                  <a:ext uri="{0D108BD9-81ED-4DB2-BD59-A6C34878D82A}">
                    <a16:rowId xmlns:a16="http://schemas.microsoft.com/office/drawing/2014/main" val="1117783164"/>
                  </a:ext>
                </a:extLst>
              </a:tr>
              <a:tr h="169846">
                <a:tc>
                  <a:txBody>
                    <a:bodyPr/>
                    <a:lstStyle/>
                    <a:p>
                      <a:pPr algn="l" fontAlgn="b">
                        <a:lnSpc>
                          <a:spcPct val="200000"/>
                        </a:lnSpc>
                      </a:pPr>
                      <a:r>
                        <a:rPr lang="en-US" sz="700" b="1" u="none" strike="noStrike" cap="none">
                          <a:solidFill>
                            <a:schemeClr val="tx1"/>
                          </a:solidFill>
                          <a:sym typeface="Arial"/>
                        </a:rPr>
                        <a:t>track-and-field-shoes</a:t>
                      </a:r>
                      <a:endParaRPr lang="en-US" sz="700" b="1" i="0" u="none" strike="noStrike" cap="none">
                        <a:solidFill>
                          <a:schemeClr val="tx1"/>
                        </a:solidFill>
                        <a:latin typeface="+mn-lt"/>
                        <a:ea typeface="+mn-ea"/>
                        <a:cs typeface="+mn-cs"/>
                        <a:sym typeface="Arial"/>
                      </a:endParaRPr>
                    </a:p>
                  </a:txBody>
                  <a:tcPr marL="7620" marR="7620" marT="7620" marB="0" anchor="b"/>
                </a:tc>
                <a:tc>
                  <a:txBody>
                    <a:bodyPr/>
                    <a:lstStyle/>
                    <a:p>
                      <a:pPr algn="ctr" fontAlgn="b"/>
                      <a:r>
                        <a:rPr lang="en-US" sz="800" b="0" i="0" u="none" strike="noStrike">
                          <a:solidFill>
                            <a:srgbClr val="000000"/>
                          </a:solidFill>
                          <a:effectLst/>
                          <a:latin typeface="Calibri" panose="020F0502020204030204" pitchFamily="34" charset="0"/>
                        </a:rPr>
                        <a:t>34</a:t>
                      </a:r>
                    </a:p>
                  </a:txBody>
                  <a:tcPr marL="0" marR="0" marT="0" marB="0" anchor="b"/>
                </a:tc>
                <a:tc>
                  <a:txBody>
                    <a:bodyPr/>
                    <a:lstStyle/>
                    <a:p>
                      <a:pPr algn="ctr" fontAlgn="b"/>
                      <a:r>
                        <a:rPr lang="en-US" sz="800" b="0" i="0" u="none" strike="noStrike">
                          <a:solidFill>
                            <a:srgbClr val="000000"/>
                          </a:solidFill>
                          <a:effectLst/>
                          <a:latin typeface="Calibri" panose="020F0502020204030204" pitchFamily="34" charset="0"/>
                        </a:rPr>
                        <a:t>80</a:t>
                      </a:r>
                    </a:p>
                  </a:txBody>
                  <a:tcPr marL="0" marR="0" marT="0" marB="0" anchor="b"/>
                </a:tc>
                <a:tc>
                  <a:txBody>
                    <a:bodyPr/>
                    <a:lstStyle/>
                    <a:p>
                      <a:pPr algn="ctr" fontAlgn="b"/>
                      <a:r>
                        <a:rPr lang="en-US" sz="800" b="1" i="0" u="none" strike="noStrike">
                          <a:solidFill>
                            <a:srgbClr val="000000"/>
                          </a:solidFill>
                          <a:effectLst/>
                          <a:latin typeface="Calibri" panose="020F0502020204030204" pitchFamily="34" charset="0"/>
                        </a:rPr>
                        <a:t>114</a:t>
                      </a:r>
                    </a:p>
                  </a:txBody>
                  <a:tcPr marL="0" marR="0" marT="0" marB="0" anchor="b">
                    <a:solidFill>
                      <a:schemeClr val="accent4"/>
                    </a:solidFill>
                  </a:tcPr>
                </a:tc>
                <a:extLst>
                  <a:ext uri="{0D108BD9-81ED-4DB2-BD59-A6C34878D82A}">
                    <a16:rowId xmlns:a16="http://schemas.microsoft.com/office/drawing/2014/main" val="2055619024"/>
                  </a:ext>
                </a:extLst>
              </a:tr>
              <a:tr h="169846">
                <a:tc>
                  <a:txBody>
                    <a:bodyPr/>
                    <a:lstStyle/>
                    <a:p>
                      <a:pPr algn="l" fontAlgn="b">
                        <a:lnSpc>
                          <a:spcPct val="200000"/>
                        </a:lnSpc>
                      </a:pPr>
                      <a:r>
                        <a:rPr lang="en-US" sz="700" b="1" u="none" strike="noStrike" cap="none">
                          <a:solidFill>
                            <a:schemeClr val="tx1"/>
                          </a:solidFill>
                          <a:sym typeface="Arial"/>
                        </a:rPr>
                        <a:t>cycling-shoes</a:t>
                      </a:r>
                      <a:endParaRPr lang="en-US" sz="700" b="1" i="0" u="none" strike="noStrike" cap="none">
                        <a:solidFill>
                          <a:schemeClr val="tx1"/>
                        </a:solidFill>
                        <a:latin typeface="+mn-lt"/>
                        <a:ea typeface="+mn-ea"/>
                        <a:cs typeface="+mn-cs"/>
                        <a:sym typeface="Arial"/>
                      </a:endParaRPr>
                    </a:p>
                  </a:txBody>
                  <a:tcPr marL="7620" marR="7620" marT="7620" marB="0" anchor="b"/>
                </a:tc>
                <a:tc>
                  <a:txBody>
                    <a:bodyPr/>
                    <a:lstStyle/>
                    <a:p>
                      <a:pPr algn="ctr" fontAlgn="b"/>
                      <a:r>
                        <a:rPr lang="en-US" sz="800" b="0" i="0" u="none" strike="noStrike">
                          <a:solidFill>
                            <a:srgbClr val="000000"/>
                          </a:solidFill>
                          <a:effectLst/>
                          <a:latin typeface="Calibri" panose="020F0502020204030204" pitchFamily="34" charset="0"/>
                        </a:rPr>
                        <a:t>1</a:t>
                      </a:r>
                    </a:p>
                  </a:txBody>
                  <a:tcPr marL="0" marR="0" marT="0" marB="0" anchor="b"/>
                </a:tc>
                <a:tc>
                  <a:txBody>
                    <a:bodyPr/>
                    <a:lstStyle/>
                    <a:p>
                      <a:pPr algn="ctr" fontAlgn="b"/>
                      <a:r>
                        <a:rPr lang="en-US" sz="800" b="0" i="0" u="none" strike="noStrike">
                          <a:solidFill>
                            <a:srgbClr val="000000"/>
                          </a:solidFill>
                          <a:effectLst/>
                          <a:latin typeface="Calibri" panose="020F0502020204030204" pitchFamily="34" charset="0"/>
                        </a:rPr>
                        <a:t>15</a:t>
                      </a:r>
                    </a:p>
                  </a:txBody>
                  <a:tcPr marL="0" marR="0" marT="0" marB="0" anchor="b"/>
                </a:tc>
                <a:tc>
                  <a:txBody>
                    <a:bodyPr/>
                    <a:lstStyle/>
                    <a:p>
                      <a:pPr algn="ctr" fontAlgn="b"/>
                      <a:r>
                        <a:rPr lang="en-US" sz="800" b="1" i="0" u="none" strike="noStrike">
                          <a:solidFill>
                            <a:srgbClr val="000000"/>
                          </a:solidFill>
                          <a:effectLst/>
                          <a:latin typeface="Calibri" panose="020F0502020204030204" pitchFamily="34" charset="0"/>
                        </a:rPr>
                        <a:t>16</a:t>
                      </a:r>
                    </a:p>
                  </a:txBody>
                  <a:tcPr marL="0" marR="0" marT="0" marB="0" anchor="b">
                    <a:solidFill>
                      <a:schemeClr val="accent4"/>
                    </a:solidFill>
                  </a:tcPr>
                </a:tc>
                <a:extLst>
                  <a:ext uri="{0D108BD9-81ED-4DB2-BD59-A6C34878D82A}">
                    <a16:rowId xmlns:a16="http://schemas.microsoft.com/office/drawing/2014/main" val="3955775336"/>
                  </a:ext>
                </a:extLst>
              </a:tr>
              <a:tr h="169846">
                <a:tc>
                  <a:txBody>
                    <a:bodyPr/>
                    <a:lstStyle/>
                    <a:p>
                      <a:pPr algn="ctr" fontAlgn="b">
                        <a:lnSpc>
                          <a:spcPct val="200000"/>
                        </a:lnSpc>
                      </a:pPr>
                      <a:r>
                        <a:rPr lang="en-US" sz="700" b="1" u="none" strike="noStrike" cap="none">
                          <a:solidFill>
                            <a:schemeClr val="tx1"/>
                          </a:solidFill>
                          <a:sym typeface="Arial"/>
                        </a:rPr>
                        <a:t>Grand Total</a:t>
                      </a:r>
                      <a:endParaRPr lang="en-US" sz="700" b="1" i="0" u="none" strike="noStrike" cap="none">
                        <a:solidFill>
                          <a:schemeClr val="tx1"/>
                        </a:solidFill>
                        <a:latin typeface="+mn-lt"/>
                        <a:ea typeface="+mn-ea"/>
                        <a:cs typeface="+mn-cs"/>
                        <a:sym typeface="Arial"/>
                      </a:endParaRPr>
                    </a:p>
                  </a:txBody>
                  <a:tcPr marL="7620" marR="7620" marT="7620" marB="0" anchor="b">
                    <a:solidFill>
                      <a:schemeClr val="accent4"/>
                    </a:solidFill>
                  </a:tcPr>
                </a:tc>
                <a:tc>
                  <a:txBody>
                    <a:bodyPr/>
                    <a:lstStyle/>
                    <a:p>
                      <a:pPr algn="ctr" fontAlgn="b"/>
                      <a:r>
                        <a:rPr lang="en-US" sz="800" b="1" i="0" u="none" strike="noStrike">
                          <a:solidFill>
                            <a:srgbClr val="000000"/>
                          </a:solidFill>
                          <a:effectLst/>
                          <a:latin typeface="Calibri" panose="020F0502020204030204" pitchFamily="34" charset="0"/>
                        </a:rPr>
                        <a:t>873</a:t>
                      </a:r>
                    </a:p>
                  </a:txBody>
                  <a:tcPr marL="0" marR="0" marT="0" marB="0" anchor="b">
                    <a:solidFill>
                      <a:schemeClr val="accent4"/>
                    </a:solidFill>
                  </a:tcPr>
                </a:tc>
                <a:tc>
                  <a:txBody>
                    <a:bodyPr/>
                    <a:lstStyle/>
                    <a:p>
                      <a:pPr algn="ctr" fontAlgn="b"/>
                      <a:r>
                        <a:rPr lang="en-US" sz="800" b="1" i="0" u="none" strike="noStrike">
                          <a:solidFill>
                            <a:srgbClr val="000000"/>
                          </a:solidFill>
                          <a:effectLst/>
                          <a:latin typeface="Calibri" panose="020F0502020204030204" pitchFamily="34" charset="0"/>
                        </a:rPr>
                        <a:t>262</a:t>
                      </a:r>
                    </a:p>
                  </a:txBody>
                  <a:tcPr marL="0" marR="0" marT="0" marB="0" anchor="b">
                    <a:solidFill>
                      <a:schemeClr val="accent4"/>
                    </a:solidFill>
                  </a:tcPr>
                </a:tc>
                <a:tc>
                  <a:txBody>
                    <a:bodyPr/>
                    <a:lstStyle/>
                    <a:p>
                      <a:pPr algn="ctr" fontAlgn="b"/>
                      <a:r>
                        <a:rPr lang="en-US" sz="800" b="1" i="0" u="none" strike="noStrike">
                          <a:solidFill>
                            <a:srgbClr val="000000"/>
                          </a:solidFill>
                          <a:effectLst/>
                          <a:latin typeface="Calibri" panose="020F0502020204030204" pitchFamily="34" charset="0"/>
                        </a:rPr>
                        <a:t>1135</a:t>
                      </a:r>
                    </a:p>
                  </a:txBody>
                  <a:tcPr marL="0" marR="0" marT="0" marB="0" anchor="b">
                    <a:solidFill>
                      <a:schemeClr val="accent4"/>
                    </a:solidFill>
                  </a:tcPr>
                </a:tc>
                <a:extLst>
                  <a:ext uri="{0D108BD9-81ED-4DB2-BD59-A6C34878D82A}">
                    <a16:rowId xmlns:a16="http://schemas.microsoft.com/office/drawing/2014/main" val="2648012185"/>
                  </a:ext>
                </a:extLst>
              </a:tr>
            </a:tbl>
          </a:graphicData>
        </a:graphic>
      </p:graphicFrame>
      <p:sp>
        <p:nvSpPr>
          <p:cNvPr id="21" name="TextBox 20">
            <a:extLst>
              <a:ext uri="{FF2B5EF4-FFF2-40B4-BE49-F238E27FC236}">
                <a16:creationId xmlns:a16="http://schemas.microsoft.com/office/drawing/2014/main" id="{A34589CB-78F3-1BBA-6A8D-97CB723E34BA}"/>
              </a:ext>
            </a:extLst>
          </p:cNvPr>
          <p:cNvSpPr txBox="1"/>
          <p:nvPr/>
        </p:nvSpPr>
        <p:spPr>
          <a:xfrm>
            <a:off x="6007945" y="1270000"/>
            <a:ext cx="2851575" cy="253916"/>
          </a:xfrm>
          <a:prstGeom prst="rect">
            <a:avLst/>
          </a:prstGeom>
          <a:noFill/>
        </p:spPr>
        <p:txBody>
          <a:bodyPr wrap="square" rtlCol="0">
            <a:spAutoFit/>
          </a:bodyPr>
          <a:lstStyle/>
          <a:p>
            <a:pPr algn="ctr"/>
            <a:r>
              <a:rPr lang="en-US" sz="1050" b="1" u="sng"/>
              <a:t>Brand Product Score and User Rating </a:t>
            </a:r>
          </a:p>
        </p:txBody>
      </p:sp>
      <p:graphicFrame>
        <p:nvGraphicFramePr>
          <p:cNvPr id="29" name="Chart 28">
            <a:extLst>
              <a:ext uri="{FF2B5EF4-FFF2-40B4-BE49-F238E27FC236}">
                <a16:creationId xmlns:a16="http://schemas.microsoft.com/office/drawing/2014/main" id="{C0E47EE4-1170-8A80-FABB-D89A7E8BFA6E}"/>
              </a:ext>
            </a:extLst>
          </p:cNvPr>
          <p:cNvGraphicFramePr/>
          <p:nvPr>
            <p:extLst>
              <p:ext uri="{D42A27DB-BD31-4B8C-83A1-F6EECF244321}">
                <p14:modId xmlns:p14="http://schemas.microsoft.com/office/powerpoint/2010/main" val="3509348847"/>
              </p:ext>
            </p:extLst>
          </p:nvPr>
        </p:nvGraphicFramePr>
        <p:xfrm>
          <a:off x="6007944" y="1528548"/>
          <a:ext cx="3012441" cy="177683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0" name="Chart 29">
            <a:extLst>
              <a:ext uri="{FF2B5EF4-FFF2-40B4-BE49-F238E27FC236}">
                <a16:creationId xmlns:a16="http://schemas.microsoft.com/office/drawing/2014/main" id="{4B8013D7-20FD-4AAD-B29A-11F94609BBF6}"/>
              </a:ext>
            </a:extLst>
          </p:cNvPr>
          <p:cNvGraphicFramePr/>
          <p:nvPr>
            <p:extLst>
              <p:ext uri="{D42A27DB-BD31-4B8C-83A1-F6EECF244321}">
                <p14:modId xmlns:p14="http://schemas.microsoft.com/office/powerpoint/2010/main" val="3618635568"/>
              </p:ext>
            </p:extLst>
          </p:nvPr>
        </p:nvGraphicFramePr>
        <p:xfrm>
          <a:off x="6039275" y="3313182"/>
          <a:ext cx="3012441" cy="1697602"/>
        </p:xfrm>
        <a:graphic>
          <a:graphicData uri="http://schemas.openxmlformats.org/drawingml/2006/chart">
            <c:chart xmlns:c="http://schemas.openxmlformats.org/drawingml/2006/chart" xmlns:r="http://schemas.openxmlformats.org/officeDocument/2006/relationships" r:id="rId4"/>
          </a:graphicData>
        </a:graphic>
      </p:graphicFrame>
      <p:sp>
        <p:nvSpPr>
          <p:cNvPr id="31" name="TextBox 30">
            <a:extLst>
              <a:ext uri="{FF2B5EF4-FFF2-40B4-BE49-F238E27FC236}">
                <a16:creationId xmlns:a16="http://schemas.microsoft.com/office/drawing/2014/main" id="{5DA7943A-3522-DC78-9CD3-454DA28CE7DE}"/>
              </a:ext>
            </a:extLst>
          </p:cNvPr>
          <p:cNvSpPr txBox="1"/>
          <p:nvPr/>
        </p:nvSpPr>
        <p:spPr>
          <a:xfrm>
            <a:off x="3105576" y="4168916"/>
            <a:ext cx="2863427" cy="808170"/>
          </a:xfrm>
          <a:prstGeom prst="rect">
            <a:avLst/>
          </a:prstGeom>
          <a:solidFill>
            <a:schemeClr val="accent4"/>
          </a:solidFill>
        </p:spPr>
        <p:txBody>
          <a:bodyPr wrap="square" rtlCol="0">
            <a:spAutoFit/>
          </a:bodyPr>
          <a:lstStyle/>
          <a:p>
            <a:pPr>
              <a:lnSpc>
                <a:spcPct val="150000"/>
              </a:lnSpc>
            </a:pPr>
            <a:r>
              <a:rPr lang="en-US" sz="800" b="1"/>
              <a:t>Top 5 in-demand categories (Based on Review Count):</a:t>
            </a:r>
          </a:p>
          <a:p>
            <a:pPr marL="228600" indent="-228600">
              <a:lnSpc>
                <a:spcPct val="150000"/>
              </a:lnSpc>
              <a:buAutoNum type="arabicPeriod"/>
            </a:pPr>
            <a:r>
              <a:rPr lang="en-US" sz="800" b="1"/>
              <a:t>Sneakers</a:t>
            </a:r>
          </a:p>
          <a:p>
            <a:pPr marL="228600" indent="-228600">
              <a:lnSpc>
                <a:spcPct val="150000"/>
              </a:lnSpc>
              <a:buAutoNum type="arabicPeriod"/>
            </a:pPr>
            <a:r>
              <a:rPr lang="en-US" sz="800" b="1"/>
              <a:t>Running-shoes</a:t>
            </a:r>
          </a:p>
          <a:p>
            <a:pPr marL="228600" indent="-228600">
              <a:lnSpc>
                <a:spcPct val="150000"/>
              </a:lnSpc>
              <a:buAutoNum type="arabicPeriod"/>
            </a:pPr>
            <a:r>
              <a:rPr lang="en-US" sz="800" b="1"/>
              <a:t>Training-shoes</a:t>
            </a:r>
            <a:endParaRPr lang="en-US" sz="800"/>
          </a:p>
        </p:txBody>
      </p:sp>
      <p:sp>
        <p:nvSpPr>
          <p:cNvPr id="416" name="TextBox 415">
            <a:extLst>
              <a:ext uri="{FF2B5EF4-FFF2-40B4-BE49-F238E27FC236}">
                <a16:creationId xmlns:a16="http://schemas.microsoft.com/office/drawing/2014/main" id="{3AEAB485-CF2C-29B0-48CD-9AB6DD1C0B5C}"/>
              </a:ext>
            </a:extLst>
          </p:cNvPr>
          <p:cNvSpPr txBox="1"/>
          <p:nvPr/>
        </p:nvSpPr>
        <p:spPr>
          <a:xfrm>
            <a:off x="4636355" y="4346809"/>
            <a:ext cx="1332648" cy="438838"/>
          </a:xfrm>
          <a:prstGeom prst="rect">
            <a:avLst/>
          </a:prstGeom>
          <a:solidFill>
            <a:schemeClr val="accent4"/>
          </a:solidFill>
        </p:spPr>
        <p:txBody>
          <a:bodyPr wrap="square" rtlCol="0">
            <a:spAutoFit/>
          </a:bodyPr>
          <a:lstStyle/>
          <a:p>
            <a:pPr>
              <a:lnSpc>
                <a:spcPct val="150000"/>
              </a:lnSpc>
            </a:pPr>
            <a:r>
              <a:rPr lang="en-US" sz="800" b="1"/>
              <a:t>4. Hiking-shoes</a:t>
            </a:r>
          </a:p>
          <a:p>
            <a:pPr>
              <a:lnSpc>
                <a:spcPct val="150000"/>
              </a:lnSpc>
            </a:pPr>
            <a:r>
              <a:rPr lang="en-US" sz="800" b="1"/>
              <a:t>5. Soccer-cleats </a:t>
            </a:r>
          </a:p>
        </p:txBody>
      </p:sp>
      <p:sp>
        <p:nvSpPr>
          <p:cNvPr id="2" name="Google Shape;233;p35">
            <a:extLst>
              <a:ext uri="{FF2B5EF4-FFF2-40B4-BE49-F238E27FC236}">
                <a16:creationId xmlns:a16="http://schemas.microsoft.com/office/drawing/2014/main" id="{780358E2-0C4E-0130-E09B-B4F2DDA6262C}"/>
              </a:ext>
            </a:extLst>
          </p:cNvPr>
          <p:cNvSpPr/>
          <p:nvPr/>
        </p:nvSpPr>
        <p:spPr>
          <a:xfrm rot="21196222">
            <a:off x="459443" y="750021"/>
            <a:ext cx="152346" cy="152660"/>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Reebok News Stream : REEBOK UNIFIES UNDER ONE LOGO, ONE WORDMARK">
            <a:extLst>
              <a:ext uri="{FF2B5EF4-FFF2-40B4-BE49-F238E27FC236}">
                <a16:creationId xmlns:a16="http://schemas.microsoft.com/office/drawing/2014/main" id="{8DFA0F50-913E-5D6E-D7A5-0D3962A516E9}"/>
              </a:ext>
            </a:extLst>
          </p:cNvPr>
          <p:cNvPicPr>
            <a:picLocks noChangeAspect="1" noChangeArrowheads="1"/>
          </p:cNvPicPr>
          <p:nvPr/>
        </p:nvPicPr>
        <p:blipFill>
          <a:blip r:embed="rId5">
            <a:alphaModFix amt="35000"/>
            <a:extLst>
              <a:ext uri="{28A0092B-C50C-407E-A947-70E740481C1C}">
                <a14:useLocalDpi xmlns:a14="http://schemas.microsoft.com/office/drawing/2010/main" val="0"/>
              </a:ext>
            </a:extLst>
          </a:blip>
          <a:srcRect/>
          <a:stretch>
            <a:fillRect/>
          </a:stretch>
        </p:blipFill>
        <p:spPr bwMode="auto">
          <a:xfrm>
            <a:off x="7925402" y="-37021"/>
            <a:ext cx="1384002" cy="778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784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5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PRODUCT CATEGORY ANALYSIS</a:t>
            </a:r>
            <a:endParaRPr/>
          </a:p>
        </p:txBody>
      </p:sp>
      <p:sp>
        <p:nvSpPr>
          <p:cNvPr id="2" name="TextBox 1">
            <a:extLst>
              <a:ext uri="{FF2B5EF4-FFF2-40B4-BE49-F238E27FC236}">
                <a16:creationId xmlns:a16="http://schemas.microsoft.com/office/drawing/2014/main" id="{2FAD413D-CFCD-9D6D-D436-C6312D70662C}"/>
              </a:ext>
            </a:extLst>
          </p:cNvPr>
          <p:cNvSpPr txBox="1"/>
          <p:nvPr/>
        </p:nvSpPr>
        <p:spPr>
          <a:xfrm>
            <a:off x="226906" y="1137922"/>
            <a:ext cx="4277361" cy="738664"/>
          </a:xfrm>
          <a:prstGeom prst="rect">
            <a:avLst/>
          </a:prstGeom>
          <a:solidFill>
            <a:srgbClr val="FFC000"/>
          </a:solidFill>
        </p:spPr>
        <p:txBody>
          <a:bodyPr wrap="square" rtlCol="0">
            <a:spAutoFit/>
          </a:bodyPr>
          <a:lstStyle/>
          <a:p>
            <a:pPr algn="just"/>
            <a:r>
              <a:rPr lang="en-US" sz="1050" b="1" u="sng"/>
              <a:t>Avenues to improve customer satisfaction:</a:t>
            </a:r>
          </a:p>
          <a:p>
            <a:pPr algn="just"/>
            <a:r>
              <a:rPr lang="en-US" sz="1050"/>
              <a:t>Out of the 5 in-demand categories, both Reebok and Adidas produce shoes in these 3 categories</a:t>
            </a:r>
            <a:r>
              <a:rPr lang="en-US" sz="1050">
                <a:solidFill>
                  <a:srgbClr val="00B050"/>
                </a:solidFill>
              </a:rPr>
              <a:t>: </a:t>
            </a:r>
          </a:p>
          <a:p>
            <a:pPr algn="just"/>
            <a:r>
              <a:rPr lang="en-US" sz="1050" b="1">
                <a:solidFill>
                  <a:schemeClr val="bg1">
                    <a:lumMod val="95000"/>
                  </a:schemeClr>
                </a:solidFill>
              </a:rPr>
              <a:t>running-shoes, sneakers and training-shoes </a:t>
            </a:r>
          </a:p>
        </p:txBody>
      </p:sp>
      <p:sp>
        <p:nvSpPr>
          <p:cNvPr id="4" name="TextBox 3">
            <a:extLst>
              <a:ext uri="{FF2B5EF4-FFF2-40B4-BE49-F238E27FC236}">
                <a16:creationId xmlns:a16="http://schemas.microsoft.com/office/drawing/2014/main" id="{DCF940A7-C776-843C-FB2B-EA46B1AFCD0A}"/>
              </a:ext>
            </a:extLst>
          </p:cNvPr>
          <p:cNvSpPr txBox="1"/>
          <p:nvPr/>
        </p:nvSpPr>
        <p:spPr>
          <a:xfrm>
            <a:off x="4639735" y="1137922"/>
            <a:ext cx="4182532" cy="738664"/>
          </a:xfrm>
          <a:prstGeom prst="rect">
            <a:avLst/>
          </a:prstGeom>
          <a:solidFill>
            <a:srgbClr val="FFC000"/>
          </a:solidFill>
        </p:spPr>
        <p:txBody>
          <a:bodyPr wrap="square" rtlCol="0">
            <a:spAutoFit/>
          </a:bodyPr>
          <a:lstStyle/>
          <a:p>
            <a:pPr algn="just"/>
            <a:r>
              <a:rPr lang="en-US" sz="1050" b="1" u="sng"/>
              <a:t>Opportunity for new products: </a:t>
            </a:r>
          </a:p>
          <a:p>
            <a:pPr algn="just"/>
            <a:r>
              <a:rPr lang="en-US" sz="1050"/>
              <a:t>Out of the 5 in-demand categories, Adidas alone produces shoes in these 2 categories</a:t>
            </a:r>
            <a:r>
              <a:rPr lang="en-US" sz="1050">
                <a:solidFill>
                  <a:srgbClr val="00B050"/>
                </a:solidFill>
              </a:rPr>
              <a:t>: </a:t>
            </a:r>
          </a:p>
          <a:p>
            <a:pPr algn="just"/>
            <a:r>
              <a:rPr lang="en-US" sz="1050" b="1">
                <a:solidFill>
                  <a:schemeClr val="bg1">
                    <a:lumMod val="95000"/>
                  </a:schemeClr>
                </a:solidFill>
              </a:rPr>
              <a:t>hiking-shoes, soccer-cleats  </a:t>
            </a:r>
          </a:p>
        </p:txBody>
      </p:sp>
      <p:graphicFrame>
        <p:nvGraphicFramePr>
          <p:cNvPr id="5" name="Table 4">
            <a:extLst>
              <a:ext uri="{FF2B5EF4-FFF2-40B4-BE49-F238E27FC236}">
                <a16:creationId xmlns:a16="http://schemas.microsoft.com/office/drawing/2014/main" id="{818A3A55-F354-72D8-6C05-900385EA44F5}"/>
              </a:ext>
            </a:extLst>
          </p:cNvPr>
          <p:cNvGraphicFramePr>
            <a:graphicFrameLocks noGrp="1"/>
          </p:cNvGraphicFramePr>
          <p:nvPr>
            <p:extLst>
              <p:ext uri="{D42A27DB-BD31-4B8C-83A1-F6EECF244321}">
                <p14:modId xmlns:p14="http://schemas.microsoft.com/office/powerpoint/2010/main" val="2580012408"/>
              </p:ext>
            </p:extLst>
          </p:nvPr>
        </p:nvGraphicFramePr>
        <p:xfrm>
          <a:off x="226907" y="2245736"/>
          <a:ext cx="4277358" cy="951845"/>
        </p:xfrm>
        <a:graphic>
          <a:graphicData uri="http://schemas.openxmlformats.org/drawingml/2006/table">
            <a:tbl>
              <a:tblPr/>
              <a:tblGrid>
                <a:gridCol w="1469123">
                  <a:extLst>
                    <a:ext uri="{9D8B030D-6E8A-4147-A177-3AD203B41FA5}">
                      <a16:colId xmlns:a16="http://schemas.microsoft.com/office/drawing/2014/main" val="2578570865"/>
                    </a:ext>
                  </a:extLst>
                </a:gridCol>
                <a:gridCol w="1118093">
                  <a:extLst>
                    <a:ext uri="{9D8B030D-6E8A-4147-A177-3AD203B41FA5}">
                      <a16:colId xmlns:a16="http://schemas.microsoft.com/office/drawing/2014/main" val="3165132283"/>
                    </a:ext>
                  </a:extLst>
                </a:gridCol>
                <a:gridCol w="845071">
                  <a:extLst>
                    <a:ext uri="{9D8B030D-6E8A-4147-A177-3AD203B41FA5}">
                      <a16:colId xmlns:a16="http://schemas.microsoft.com/office/drawing/2014/main" val="3169144240"/>
                    </a:ext>
                  </a:extLst>
                </a:gridCol>
                <a:gridCol w="845071">
                  <a:extLst>
                    <a:ext uri="{9D8B030D-6E8A-4147-A177-3AD203B41FA5}">
                      <a16:colId xmlns:a16="http://schemas.microsoft.com/office/drawing/2014/main" val="3818309318"/>
                    </a:ext>
                  </a:extLst>
                </a:gridCol>
              </a:tblGrid>
              <a:tr h="190369">
                <a:tc>
                  <a:txBody>
                    <a:bodyPr/>
                    <a:lstStyle/>
                    <a:p>
                      <a:pPr algn="l" fontAlgn="b"/>
                      <a:r>
                        <a:rPr lang="en-US" sz="1000" b="1" i="0" u="none" strike="noStrike">
                          <a:solidFill>
                            <a:srgbClr val="000000"/>
                          </a:solidFill>
                          <a:effectLst/>
                          <a:latin typeface="Calibri" panose="020F0502020204030204" pitchFamily="34" charset="0"/>
                        </a:rPr>
                        <a:t>Adidas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FFC000"/>
                    </a:solidFill>
                  </a:tcPr>
                </a:tc>
                <a:tc>
                  <a:txBody>
                    <a:bodyPr/>
                    <a:lstStyle/>
                    <a:p>
                      <a:pPr algn="l" fontAlgn="b"/>
                      <a:r>
                        <a:rPr lang="en-US" sz="1000" b="1" i="0" u="none" strike="noStrike">
                          <a:solidFill>
                            <a:srgbClr val="000000"/>
                          </a:solidFill>
                          <a:effectLst/>
                          <a:latin typeface="Calibri" panose="020F0502020204030204" pitchFamily="34" charset="0"/>
                        </a:rPr>
                        <a:t>Adidas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FFC000"/>
                    </a:solidFill>
                  </a:tcPr>
                </a:tc>
                <a:tc>
                  <a:txBody>
                    <a:bodyPr/>
                    <a:lstStyle/>
                    <a:p>
                      <a:pPr algn="l" fontAlgn="b"/>
                      <a:r>
                        <a:rPr lang="en-US" sz="1000" b="1" i="0" u="none" strike="noStrike">
                          <a:solidFill>
                            <a:srgbClr val="000000"/>
                          </a:solidFill>
                          <a:effectLst/>
                          <a:latin typeface="Calibri" panose="020F0502020204030204" pitchFamily="34" charset="0"/>
                        </a:rPr>
                        <a:t>Reebok</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FFC000"/>
                    </a:solidFill>
                  </a:tcPr>
                </a:tc>
                <a:tc>
                  <a:txBody>
                    <a:bodyPr/>
                    <a:lstStyle/>
                    <a:p>
                      <a:pPr algn="l" fontAlgn="b"/>
                      <a:r>
                        <a:rPr lang="en-US" sz="1000" b="1" i="0" u="none" strike="noStrike">
                          <a:solidFill>
                            <a:srgbClr val="000000"/>
                          </a:solidFill>
                          <a:effectLst/>
                          <a:latin typeface="Calibri" panose="020F0502020204030204" pitchFamily="34" charset="0"/>
                        </a:rPr>
                        <a:t>Grand Total</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FFC000"/>
                    </a:solidFill>
                  </a:tcPr>
                </a:tc>
                <a:extLst>
                  <a:ext uri="{0D108BD9-81ED-4DB2-BD59-A6C34878D82A}">
                    <a16:rowId xmlns:a16="http://schemas.microsoft.com/office/drawing/2014/main" val="4162767750"/>
                  </a:ext>
                </a:extLst>
              </a:tr>
              <a:tr h="190369">
                <a:tc>
                  <a:txBody>
                    <a:bodyPr/>
                    <a:lstStyle/>
                    <a:p>
                      <a:pPr algn="l" fontAlgn="b"/>
                      <a:r>
                        <a:rPr lang="en-US" sz="1000" b="0" i="0" u="none" strike="noStrike">
                          <a:solidFill>
                            <a:srgbClr val="000000"/>
                          </a:solidFill>
                          <a:effectLst/>
                          <a:latin typeface="Calibri" panose="020F0502020204030204" pitchFamily="34" charset="0"/>
                        </a:rPr>
                        <a:t>running-shoes</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Calibri" panose="020F0502020204030204" pitchFamily="34" charset="0"/>
                        </a:rPr>
                        <a:t>4.44</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BBE3C5"/>
                    </a:solidFill>
                  </a:tcPr>
                </a:tc>
                <a:tc>
                  <a:txBody>
                    <a:bodyPr/>
                    <a:lstStyle/>
                    <a:p>
                      <a:pPr algn="r" fontAlgn="b"/>
                      <a:r>
                        <a:rPr lang="en-US" sz="1000" b="0" i="0" u="none" strike="noStrike">
                          <a:solidFill>
                            <a:srgbClr val="000000"/>
                          </a:solidFill>
                          <a:effectLst/>
                          <a:latin typeface="Calibri" panose="020F0502020204030204" pitchFamily="34" charset="0"/>
                        </a:rPr>
                        <a:t>4.35</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FBA3A5"/>
                    </a:solidFill>
                  </a:tcPr>
                </a:tc>
                <a:tc>
                  <a:txBody>
                    <a:bodyPr/>
                    <a:lstStyle/>
                    <a:p>
                      <a:pPr algn="r" fontAlgn="b"/>
                      <a:r>
                        <a:rPr lang="en-US" sz="1000" b="0" i="0" u="none" strike="noStrike">
                          <a:solidFill>
                            <a:srgbClr val="000000"/>
                          </a:solidFill>
                          <a:effectLst/>
                          <a:latin typeface="Calibri" panose="020F0502020204030204" pitchFamily="34" charset="0"/>
                        </a:rPr>
                        <a:t>4.42</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1718725036"/>
                  </a:ext>
                </a:extLst>
              </a:tr>
              <a:tr h="190369">
                <a:tc>
                  <a:txBody>
                    <a:bodyPr/>
                    <a:lstStyle/>
                    <a:p>
                      <a:pPr algn="l" fontAlgn="b"/>
                      <a:r>
                        <a:rPr lang="en-US" sz="1000" b="0" i="0" u="none" strike="noStrike">
                          <a:solidFill>
                            <a:srgbClr val="000000"/>
                          </a:solidFill>
                          <a:effectLst/>
                          <a:latin typeface="Calibri" panose="020F0502020204030204" pitchFamily="34" charset="0"/>
                        </a:rPr>
                        <a:t>sneakers</a:t>
                      </a:r>
                    </a:p>
                  </a:txBody>
                  <a:tcPr marL="7620" marR="7620" marT="7620" marB="0" anchor="b">
                    <a:lnL>
                      <a:noFill/>
                    </a:lnL>
                    <a:lnR>
                      <a:noFill/>
                    </a:lnR>
                    <a:lnT>
                      <a:noFill/>
                    </a:lnT>
                    <a:lnB>
                      <a:noFill/>
                    </a:lnB>
                  </a:tcPr>
                </a:tc>
                <a:tc>
                  <a:txBody>
                    <a:bodyPr/>
                    <a:lstStyle/>
                    <a:p>
                      <a:pPr algn="r" fontAlgn="b"/>
                      <a:r>
                        <a:rPr lang="en-US" sz="1000" b="0" i="0" u="none" strike="noStrike">
                          <a:solidFill>
                            <a:srgbClr val="000000"/>
                          </a:solidFill>
                          <a:effectLst/>
                          <a:latin typeface="Calibri" panose="020F0502020204030204" pitchFamily="34" charset="0"/>
                        </a:rPr>
                        <a:t>4.50</a:t>
                      </a:r>
                    </a:p>
                  </a:txBody>
                  <a:tcPr marL="7620" marR="7620" marT="7620" marB="0" anchor="b">
                    <a:lnL>
                      <a:noFill/>
                    </a:lnL>
                    <a:lnR>
                      <a:noFill/>
                    </a:lnR>
                    <a:lnT>
                      <a:noFill/>
                    </a:lnT>
                    <a:lnB>
                      <a:noFill/>
                    </a:lnB>
                    <a:solidFill>
                      <a:srgbClr val="BBE3C5"/>
                    </a:solidFill>
                  </a:tcPr>
                </a:tc>
                <a:tc>
                  <a:txBody>
                    <a:bodyPr/>
                    <a:lstStyle/>
                    <a:p>
                      <a:pPr algn="r" fontAlgn="b"/>
                      <a:r>
                        <a:rPr lang="en-US" sz="1000" b="0" i="0" u="none" strike="noStrike">
                          <a:solidFill>
                            <a:srgbClr val="000000"/>
                          </a:solidFill>
                          <a:effectLst/>
                          <a:latin typeface="Calibri" panose="020F0502020204030204" pitchFamily="34" charset="0"/>
                        </a:rPr>
                        <a:t>4.43</a:t>
                      </a:r>
                    </a:p>
                  </a:txBody>
                  <a:tcPr marL="7620" marR="7620" marT="7620" marB="0" anchor="b">
                    <a:lnL>
                      <a:noFill/>
                    </a:lnL>
                    <a:lnR>
                      <a:noFill/>
                    </a:lnR>
                    <a:lnT>
                      <a:noFill/>
                    </a:lnT>
                    <a:lnB>
                      <a:noFill/>
                    </a:lnB>
                    <a:solidFill>
                      <a:srgbClr val="FBA3A5"/>
                    </a:solidFill>
                  </a:tcPr>
                </a:tc>
                <a:tc>
                  <a:txBody>
                    <a:bodyPr/>
                    <a:lstStyle/>
                    <a:p>
                      <a:pPr algn="r" fontAlgn="b"/>
                      <a:r>
                        <a:rPr lang="en-US" sz="1000" b="0" i="0" u="none" strike="noStrike">
                          <a:solidFill>
                            <a:srgbClr val="000000"/>
                          </a:solidFill>
                          <a:effectLst/>
                          <a:latin typeface="Calibri" panose="020F0502020204030204" pitchFamily="34" charset="0"/>
                        </a:rPr>
                        <a:t>4.49</a:t>
                      </a:r>
                    </a:p>
                  </a:txBody>
                  <a:tcPr marL="7620" marR="7620" marT="7620" marB="0" anchor="b">
                    <a:lnL>
                      <a:noFill/>
                    </a:lnL>
                    <a:lnR>
                      <a:noFill/>
                    </a:lnR>
                    <a:lnT>
                      <a:noFill/>
                    </a:lnT>
                    <a:lnB>
                      <a:noFill/>
                    </a:lnB>
                  </a:tcPr>
                </a:tc>
                <a:extLst>
                  <a:ext uri="{0D108BD9-81ED-4DB2-BD59-A6C34878D82A}">
                    <a16:rowId xmlns:a16="http://schemas.microsoft.com/office/drawing/2014/main" val="162114349"/>
                  </a:ext>
                </a:extLst>
              </a:tr>
              <a:tr h="190369">
                <a:tc>
                  <a:txBody>
                    <a:bodyPr/>
                    <a:lstStyle/>
                    <a:p>
                      <a:pPr algn="l" fontAlgn="b"/>
                      <a:r>
                        <a:rPr lang="en-US" sz="1000" b="0" i="0" u="none" strike="noStrike">
                          <a:solidFill>
                            <a:srgbClr val="000000"/>
                          </a:solidFill>
                          <a:effectLst/>
                          <a:latin typeface="Calibri" panose="020F0502020204030204" pitchFamily="34" charset="0"/>
                        </a:rPr>
                        <a:t>training-shoes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4.50</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BBE3C5"/>
                    </a:solidFill>
                  </a:tcPr>
                </a:tc>
                <a:tc>
                  <a:txBody>
                    <a:bodyPr/>
                    <a:lstStyle/>
                    <a:p>
                      <a:pPr algn="r" fontAlgn="b"/>
                      <a:r>
                        <a:rPr lang="en-US" sz="1000" b="0" i="0" u="none" strike="noStrike">
                          <a:solidFill>
                            <a:srgbClr val="000000"/>
                          </a:solidFill>
                          <a:effectLst/>
                          <a:latin typeface="Calibri" panose="020F0502020204030204" pitchFamily="34" charset="0"/>
                        </a:rPr>
                        <a:t>4.42</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FBA3A5"/>
                    </a:solidFill>
                  </a:tcPr>
                </a:tc>
                <a:tc>
                  <a:txBody>
                    <a:bodyPr/>
                    <a:lstStyle/>
                    <a:p>
                      <a:pPr algn="r" fontAlgn="b"/>
                      <a:r>
                        <a:rPr lang="en-US" sz="1000" b="0" i="0" u="none" strike="noStrike">
                          <a:solidFill>
                            <a:srgbClr val="000000"/>
                          </a:solidFill>
                          <a:effectLst/>
                          <a:latin typeface="Calibri" panose="020F0502020204030204" pitchFamily="34" charset="0"/>
                        </a:rPr>
                        <a:t>4.45</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541150799"/>
                  </a:ext>
                </a:extLst>
              </a:tr>
              <a:tr h="190369">
                <a:tc>
                  <a:txBody>
                    <a:bodyPr/>
                    <a:lstStyle/>
                    <a:p>
                      <a:pPr algn="l" fontAlgn="b"/>
                      <a:r>
                        <a:rPr lang="en-US" sz="1000" b="1" i="0" u="none" strike="noStrike">
                          <a:solidFill>
                            <a:srgbClr val="000000"/>
                          </a:solidFill>
                          <a:effectLst/>
                          <a:latin typeface="Calibri" panose="020F0502020204030204" pitchFamily="34" charset="0"/>
                        </a:rPr>
                        <a:t>Grand Total</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FFC000"/>
                    </a:solidFill>
                  </a:tcPr>
                </a:tc>
                <a:tc>
                  <a:txBody>
                    <a:bodyPr/>
                    <a:lstStyle/>
                    <a:p>
                      <a:pPr algn="r" fontAlgn="b"/>
                      <a:r>
                        <a:rPr lang="en-US" sz="1000" b="1" i="0" u="none" strike="noStrike">
                          <a:solidFill>
                            <a:srgbClr val="000000"/>
                          </a:solidFill>
                          <a:effectLst/>
                          <a:latin typeface="Calibri" panose="020F0502020204030204" pitchFamily="34" charset="0"/>
                        </a:rPr>
                        <a:t>4.48101473</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FFC000"/>
                    </a:solidFill>
                  </a:tcPr>
                </a:tc>
                <a:tc>
                  <a:txBody>
                    <a:bodyPr/>
                    <a:lstStyle/>
                    <a:p>
                      <a:pPr algn="r" fontAlgn="b"/>
                      <a:r>
                        <a:rPr lang="en-US" sz="1000" b="1" i="0" u="none" strike="noStrike">
                          <a:solidFill>
                            <a:srgbClr val="000000"/>
                          </a:solidFill>
                          <a:effectLst/>
                          <a:latin typeface="Calibri" panose="020F0502020204030204" pitchFamily="34" charset="0"/>
                        </a:rPr>
                        <a:t>4.410683761</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FFC000"/>
                    </a:solidFill>
                  </a:tcPr>
                </a:tc>
                <a:tc>
                  <a:txBody>
                    <a:bodyPr/>
                    <a:lstStyle/>
                    <a:p>
                      <a:pPr algn="r" fontAlgn="b"/>
                      <a:r>
                        <a:rPr lang="en-US" sz="1000" b="1" i="0" u="none" strike="noStrike">
                          <a:solidFill>
                            <a:srgbClr val="000000"/>
                          </a:solidFill>
                          <a:effectLst/>
                          <a:latin typeface="Calibri" panose="020F0502020204030204" pitchFamily="34" charset="0"/>
                        </a:rPr>
                        <a:t>4.461538462</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FFC000"/>
                    </a:solidFill>
                  </a:tcPr>
                </a:tc>
                <a:extLst>
                  <a:ext uri="{0D108BD9-81ED-4DB2-BD59-A6C34878D82A}">
                    <a16:rowId xmlns:a16="http://schemas.microsoft.com/office/drawing/2014/main" val="3937454855"/>
                  </a:ext>
                </a:extLst>
              </a:tr>
            </a:tbl>
          </a:graphicData>
        </a:graphic>
      </p:graphicFrame>
      <p:graphicFrame>
        <p:nvGraphicFramePr>
          <p:cNvPr id="8" name="Table 7">
            <a:extLst>
              <a:ext uri="{FF2B5EF4-FFF2-40B4-BE49-F238E27FC236}">
                <a16:creationId xmlns:a16="http://schemas.microsoft.com/office/drawing/2014/main" id="{CD750432-22BA-B8C0-A516-A24369BCF352}"/>
              </a:ext>
            </a:extLst>
          </p:cNvPr>
          <p:cNvGraphicFramePr>
            <a:graphicFrameLocks noGrp="1"/>
          </p:cNvGraphicFramePr>
          <p:nvPr>
            <p:extLst>
              <p:ext uri="{D42A27DB-BD31-4B8C-83A1-F6EECF244321}">
                <p14:modId xmlns:p14="http://schemas.microsoft.com/office/powerpoint/2010/main" val="1093943323"/>
              </p:ext>
            </p:extLst>
          </p:nvPr>
        </p:nvGraphicFramePr>
        <p:xfrm>
          <a:off x="4639736" y="2247232"/>
          <a:ext cx="4182532" cy="951845"/>
        </p:xfrm>
        <a:graphic>
          <a:graphicData uri="http://schemas.openxmlformats.org/drawingml/2006/table">
            <a:tbl>
              <a:tblPr/>
              <a:tblGrid>
                <a:gridCol w="765384">
                  <a:extLst>
                    <a:ext uri="{9D8B030D-6E8A-4147-A177-3AD203B41FA5}">
                      <a16:colId xmlns:a16="http://schemas.microsoft.com/office/drawing/2014/main" val="1427877732"/>
                    </a:ext>
                  </a:extLst>
                </a:gridCol>
                <a:gridCol w="955040">
                  <a:extLst>
                    <a:ext uri="{9D8B030D-6E8A-4147-A177-3AD203B41FA5}">
                      <a16:colId xmlns:a16="http://schemas.microsoft.com/office/drawing/2014/main" val="3386074518"/>
                    </a:ext>
                  </a:extLst>
                </a:gridCol>
                <a:gridCol w="1280160">
                  <a:extLst>
                    <a:ext uri="{9D8B030D-6E8A-4147-A177-3AD203B41FA5}">
                      <a16:colId xmlns:a16="http://schemas.microsoft.com/office/drawing/2014/main" val="4098219592"/>
                    </a:ext>
                  </a:extLst>
                </a:gridCol>
                <a:gridCol w="1181948">
                  <a:extLst>
                    <a:ext uri="{9D8B030D-6E8A-4147-A177-3AD203B41FA5}">
                      <a16:colId xmlns:a16="http://schemas.microsoft.com/office/drawing/2014/main" val="1723060295"/>
                    </a:ext>
                  </a:extLst>
                </a:gridCol>
              </a:tblGrid>
              <a:tr h="375728">
                <a:tc>
                  <a:txBody>
                    <a:bodyPr/>
                    <a:lstStyle/>
                    <a:p>
                      <a:pPr algn="l" fontAlgn="b"/>
                      <a:r>
                        <a:rPr lang="en-US" sz="1000" b="1" i="0" u="none" strike="noStrike">
                          <a:solidFill>
                            <a:srgbClr val="000000"/>
                          </a:solidFill>
                          <a:effectLst/>
                          <a:latin typeface="Calibri" panose="020F0502020204030204" pitchFamily="34" charset="0"/>
                        </a:rPr>
                        <a:t>Adidas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FFC000"/>
                    </a:solidFill>
                  </a:tcPr>
                </a:tc>
                <a:tc>
                  <a:txBody>
                    <a:bodyPr/>
                    <a:lstStyle/>
                    <a:p>
                      <a:pPr algn="l" fontAlgn="b"/>
                      <a:r>
                        <a:rPr lang="en-US" sz="1000" b="1" i="0" u="none" strike="noStrike">
                          <a:solidFill>
                            <a:srgbClr val="000000"/>
                          </a:solidFill>
                          <a:effectLst/>
                          <a:latin typeface="Calibri" panose="020F0502020204030204" pitchFamily="34" charset="0"/>
                        </a:rPr>
                        <a:t>Average of UserReview</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FFC000"/>
                    </a:solidFill>
                  </a:tcPr>
                </a:tc>
                <a:tc>
                  <a:txBody>
                    <a:bodyPr/>
                    <a:lstStyle/>
                    <a:p>
                      <a:pPr algn="l" fontAlgn="b"/>
                      <a:r>
                        <a:rPr lang="en-US" sz="1000" b="1" i="0" u="none" strike="noStrike">
                          <a:solidFill>
                            <a:srgbClr val="000000"/>
                          </a:solidFill>
                          <a:effectLst/>
                          <a:latin typeface="Calibri" panose="020F0502020204030204" pitchFamily="34" charset="0"/>
                        </a:rPr>
                        <a:t>Sum of ReviewCount</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FFC000"/>
                    </a:solidFill>
                  </a:tcPr>
                </a:tc>
                <a:tc>
                  <a:txBody>
                    <a:bodyPr/>
                    <a:lstStyle/>
                    <a:p>
                      <a:pPr algn="l" fontAlgn="b"/>
                      <a:r>
                        <a:rPr lang="en-US" sz="1000" b="1" i="0" u="none" strike="noStrike">
                          <a:solidFill>
                            <a:srgbClr val="000000"/>
                          </a:solidFill>
                          <a:effectLst/>
                          <a:latin typeface="Calibri" panose="020F0502020204030204" pitchFamily="34" charset="0"/>
                        </a:rPr>
                        <a:t>Average of ProductPrice</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FFC000"/>
                    </a:solidFill>
                  </a:tcPr>
                </a:tc>
                <a:extLst>
                  <a:ext uri="{0D108BD9-81ED-4DB2-BD59-A6C34878D82A}">
                    <a16:rowId xmlns:a16="http://schemas.microsoft.com/office/drawing/2014/main" val="3367347850"/>
                  </a:ext>
                </a:extLst>
              </a:tr>
              <a:tr h="192039">
                <a:tc>
                  <a:txBody>
                    <a:bodyPr/>
                    <a:lstStyle/>
                    <a:p>
                      <a:pPr algn="l" fontAlgn="b"/>
                      <a:r>
                        <a:rPr lang="en-US" sz="1000" b="0" i="0" u="none" strike="noStrike">
                          <a:solidFill>
                            <a:srgbClr val="000000"/>
                          </a:solidFill>
                          <a:effectLst/>
                          <a:latin typeface="Calibri" panose="020F0502020204030204" pitchFamily="34" charset="0"/>
                        </a:rPr>
                        <a:t>hiking-shoes</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Calibri" panose="020F0502020204030204" pitchFamily="34" charset="0"/>
                        </a:rPr>
                        <a:t>4.38</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Calibri" panose="020F0502020204030204" pitchFamily="34" charset="0"/>
                        </a:rPr>
                        <a:t>178237</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Calibri" panose="020F0502020204030204" pitchFamily="34" charset="0"/>
                        </a:rPr>
                        <a:t>88.79</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3486623275"/>
                  </a:ext>
                </a:extLst>
              </a:tr>
              <a:tr h="192039">
                <a:tc>
                  <a:txBody>
                    <a:bodyPr/>
                    <a:lstStyle/>
                    <a:p>
                      <a:pPr algn="l" fontAlgn="b"/>
                      <a:r>
                        <a:rPr lang="en-US" sz="1000" b="0" i="0" u="none" strike="noStrike">
                          <a:solidFill>
                            <a:srgbClr val="000000"/>
                          </a:solidFill>
                          <a:effectLst/>
                          <a:latin typeface="Calibri" panose="020F0502020204030204" pitchFamily="34" charset="0"/>
                        </a:rPr>
                        <a:t>soccer-cleats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4.37</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158815</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102.49</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453920324"/>
                  </a:ext>
                </a:extLst>
              </a:tr>
              <a:tr h="192039">
                <a:tc>
                  <a:txBody>
                    <a:bodyPr/>
                    <a:lstStyle/>
                    <a:p>
                      <a:pPr algn="l" fontAlgn="b"/>
                      <a:r>
                        <a:rPr lang="en-US" sz="1000" b="1" i="0" u="none" strike="noStrike">
                          <a:solidFill>
                            <a:srgbClr val="000000"/>
                          </a:solidFill>
                          <a:effectLst/>
                          <a:latin typeface="Calibri" panose="020F0502020204030204" pitchFamily="34" charset="0"/>
                        </a:rPr>
                        <a:t>Grand Total</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FFC000"/>
                    </a:solidFill>
                  </a:tcPr>
                </a:tc>
                <a:tc>
                  <a:txBody>
                    <a:bodyPr/>
                    <a:lstStyle/>
                    <a:p>
                      <a:pPr algn="r" fontAlgn="b"/>
                      <a:r>
                        <a:rPr lang="en-US" sz="1000" b="1" i="0" u="none" strike="noStrike">
                          <a:solidFill>
                            <a:srgbClr val="000000"/>
                          </a:solidFill>
                          <a:effectLst/>
                          <a:latin typeface="Calibri" panose="020F0502020204030204" pitchFamily="34" charset="0"/>
                        </a:rPr>
                        <a:t>4.372</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FFC000"/>
                    </a:solidFill>
                  </a:tcPr>
                </a:tc>
                <a:tc>
                  <a:txBody>
                    <a:bodyPr/>
                    <a:lstStyle/>
                    <a:p>
                      <a:pPr algn="r" fontAlgn="b"/>
                      <a:r>
                        <a:rPr lang="en-US" sz="1000" b="1" i="0" u="none" strike="noStrike">
                          <a:solidFill>
                            <a:srgbClr val="000000"/>
                          </a:solidFill>
                          <a:effectLst/>
                          <a:latin typeface="Calibri" panose="020F0502020204030204" pitchFamily="34" charset="0"/>
                        </a:rPr>
                        <a:t>337052</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FFC000"/>
                    </a:solidFill>
                  </a:tcPr>
                </a:tc>
                <a:tc>
                  <a:txBody>
                    <a:bodyPr/>
                    <a:lstStyle/>
                    <a:p>
                      <a:pPr algn="r" fontAlgn="b"/>
                      <a:r>
                        <a:rPr lang="en-US" sz="1000" b="1" i="0" u="none" strike="noStrike">
                          <a:solidFill>
                            <a:srgbClr val="000000"/>
                          </a:solidFill>
                          <a:effectLst/>
                          <a:latin typeface="Calibri" panose="020F0502020204030204" pitchFamily="34" charset="0"/>
                        </a:rPr>
                        <a:t>99.2</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FFC000"/>
                    </a:solidFill>
                  </a:tcPr>
                </a:tc>
                <a:extLst>
                  <a:ext uri="{0D108BD9-81ED-4DB2-BD59-A6C34878D82A}">
                    <a16:rowId xmlns:a16="http://schemas.microsoft.com/office/drawing/2014/main" val="534507014"/>
                  </a:ext>
                </a:extLst>
              </a:tr>
            </a:tbl>
          </a:graphicData>
        </a:graphic>
      </p:graphicFrame>
      <p:pic>
        <p:nvPicPr>
          <p:cNvPr id="10" name="Picture 9">
            <a:extLst>
              <a:ext uri="{FF2B5EF4-FFF2-40B4-BE49-F238E27FC236}">
                <a16:creationId xmlns:a16="http://schemas.microsoft.com/office/drawing/2014/main" id="{184AD6E9-C008-65F5-9C39-39592B90DCAA}"/>
              </a:ext>
            </a:extLst>
          </p:cNvPr>
          <p:cNvPicPr>
            <a:picLocks noChangeAspect="1"/>
          </p:cNvPicPr>
          <p:nvPr/>
        </p:nvPicPr>
        <p:blipFill>
          <a:blip r:embed="rId3"/>
          <a:stretch>
            <a:fillRect/>
          </a:stretch>
        </p:blipFill>
        <p:spPr>
          <a:xfrm>
            <a:off x="5986993" y="3323366"/>
            <a:ext cx="2835274" cy="1749853"/>
          </a:xfrm>
          <a:prstGeom prst="rect">
            <a:avLst/>
          </a:prstGeom>
        </p:spPr>
      </p:pic>
      <p:sp>
        <p:nvSpPr>
          <p:cNvPr id="12" name="TextBox 11">
            <a:extLst>
              <a:ext uri="{FF2B5EF4-FFF2-40B4-BE49-F238E27FC236}">
                <a16:creationId xmlns:a16="http://schemas.microsoft.com/office/drawing/2014/main" id="{20A2BE93-5019-B784-4F82-BFE49F07E34F}"/>
              </a:ext>
            </a:extLst>
          </p:cNvPr>
          <p:cNvSpPr txBox="1"/>
          <p:nvPr/>
        </p:nvSpPr>
        <p:spPr>
          <a:xfrm>
            <a:off x="4572000" y="3323366"/>
            <a:ext cx="1370664" cy="784830"/>
          </a:xfrm>
          <a:prstGeom prst="rect">
            <a:avLst/>
          </a:prstGeom>
          <a:noFill/>
        </p:spPr>
        <p:txBody>
          <a:bodyPr wrap="square">
            <a:spAutoFit/>
          </a:bodyPr>
          <a:lstStyle/>
          <a:p>
            <a:pPr algn="just"/>
            <a:r>
              <a:rPr lang="en-US" sz="900" b="0" i="0">
                <a:solidFill>
                  <a:srgbClr val="000000"/>
                </a:solidFill>
                <a:effectLst/>
                <a:latin typeface="Roboto" panose="02000000000000000000" pitchFamily="2" charset="0"/>
              </a:rPr>
              <a:t>The average MSRP price of a pair of hiking shoes is </a:t>
            </a:r>
            <a:r>
              <a:rPr lang="en-US" sz="900" b="1" i="0">
                <a:solidFill>
                  <a:srgbClr val="000000"/>
                </a:solidFill>
                <a:effectLst/>
                <a:latin typeface="Roboto" panose="02000000000000000000" pitchFamily="2" charset="0"/>
              </a:rPr>
              <a:t>$177.67 </a:t>
            </a:r>
            <a:r>
              <a:rPr lang="en-US" sz="900" b="0" i="0">
                <a:solidFill>
                  <a:srgbClr val="000000"/>
                </a:solidFill>
                <a:effectLst/>
                <a:latin typeface="Roboto" panose="02000000000000000000" pitchFamily="2" charset="0"/>
              </a:rPr>
              <a:t>while the average available lowest price is </a:t>
            </a:r>
            <a:r>
              <a:rPr lang="en-US" sz="900" b="1" i="0">
                <a:solidFill>
                  <a:srgbClr val="000000"/>
                </a:solidFill>
                <a:effectLst/>
                <a:latin typeface="Roboto" panose="02000000000000000000" pitchFamily="2" charset="0"/>
              </a:rPr>
              <a:t>$122.66</a:t>
            </a:r>
          </a:p>
        </p:txBody>
      </p:sp>
      <p:sp>
        <p:nvSpPr>
          <p:cNvPr id="13" name="TextBox 12">
            <a:extLst>
              <a:ext uri="{FF2B5EF4-FFF2-40B4-BE49-F238E27FC236}">
                <a16:creationId xmlns:a16="http://schemas.microsoft.com/office/drawing/2014/main" id="{1375EDD6-8600-8915-7238-B604E774F1FE}"/>
              </a:ext>
            </a:extLst>
          </p:cNvPr>
          <p:cNvSpPr txBox="1"/>
          <p:nvPr/>
        </p:nvSpPr>
        <p:spPr>
          <a:xfrm>
            <a:off x="226906" y="1125506"/>
            <a:ext cx="4277361" cy="987130"/>
          </a:xfrm>
          <a:prstGeom prst="rect">
            <a:avLst/>
          </a:prstGeom>
          <a:solidFill>
            <a:schemeClr val="bg1">
              <a:lumMod val="95000"/>
            </a:schemeClr>
          </a:solidFill>
        </p:spPr>
        <p:txBody>
          <a:bodyPr wrap="square" rtlCol="0">
            <a:spAutoFit/>
          </a:bodyPr>
          <a:lstStyle/>
          <a:p>
            <a:pPr algn="just">
              <a:lnSpc>
                <a:spcPct val="150000"/>
              </a:lnSpc>
            </a:pPr>
            <a:r>
              <a:rPr lang="en-US" sz="1000" b="1" u="sng"/>
              <a:t>Avenues to improve customer satisfaction:</a:t>
            </a:r>
          </a:p>
          <a:p>
            <a:pPr algn="just">
              <a:lnSpc>
                <a:spcPct val="150000"/>
              </a:lnSpc>
            </a:pPr>
            <a:r>
              <a:rPr lang="en-US" sz="1000"/>
              <a:t>Out of the 5 in-demand categories, both Reebok and Adidas produce shoes in these 3 categories</a:t>
            </a:r>
            <a:r>
              <a:rPr lang="en-US" sz="1000">
                <a:solidFill>
                  <a:srgbClr val="00B050"/>
                </a:solidFill>
              </a:rPr>
              <a:t>: </a:t>
            </a:r>
          </a:p>
          <a:p>
            <a:pPr algn="just">
              <a:lnSpc>
                <a:spcPct val="150000"/>
              </a:lnSpc>
            </a:pPr>
            <a:r>
              <a:rPr lang="en-US" sz="1000" b="1">
                <a:solidFill>
                  <a:schemeClr val="accent5">
                    <a:lumMod val="50000"/>
                  </a:schemeClr>
                </a:solidFill>
              </a:rPr>
              <a:t>running-shoes, sneakers and training-shoes </a:t>
            </a:r>
          </a:p>
        </p:txBody>
      </p:sp>
      <p:sp>
        <p:nvSpPr>
          <p:cNvPr id="14" name="TextBox 13">
            <a:extLst>
              <a:ext uri="{FF2B5EF4-FFF2-40B4-BE49-F238E27FC236}">
                <a16:creationId xmlns:a16="http://schemas.microsoft.com/office/drawing/2014/main" id="{AF87D37D-DCCE-CADA-D8D4-F7756BF1DD36}"/>
              </a:ext>
            </a:extLst>
          </p:cNvPr>
          <p:cNvSpPr txBox="1"/>
          <p:nvPr/>
        </p:nvSpPr>
        <p:spPr>
          <a:xfrm>
            <a:off x="4639735" y="1125506"/>
            <a:ext cx="4182532" cy="987130"/>
          </a:xfrm>
          <a:prstGeom prst="rect">
            <a:avLst/>
          </a:prstGeom>
          <a:solidFill>
            <a:schemeClr val="bg1">
              <a:lumMod val="95000"/>
            </a:schemeClr>
          </a:solidFill>
        </p:spPr>
        <p:txBody>
          <a:bodyPr wrap="square" rtlCol="0">
            <a:spAutoFit/>
          </a:bodyPr>
          <a:lstStyle/>
          <a:p>
            <a:pPr algn="just">
              <a:lnSpc>
                <a:spcPct val="150000"/>
              </a:lnSpc>
            </a:pPr>
            <a:r>
              <a:rPr lang="en-US" sz="1000" b="1" u="sng"/>
              <a:t>Opportunity for new products: </a:t>
            </a:r>
          </a:p>
          <a:p>
            <a:pPr algn="just">
              <a:lnSpc>
                <a:spcPct val="150000"/>
              </a:lnSpc>
            </a:pPr>
            <a:r>
              <a:rPr lang="en-US" sz="1000"/>
              <a:t>Out of the 5 in-demand categories, Adidas alone produces shoes in these 2 categories</a:t>
            </a:r>
            <a:r>
              <a:rPr lang="en-US" sz="1000">
                <a:solidFill>
                  <a:srgbClr val="00B050"/>
                </a:solidFill>
              </a:rPr>
              <a:t>: </a:t>
            </a:r>
          </a:p>
          <a:p>
            <a:pPr algn="just">
              <a:lnSpc>
                <a:spcPct val="150000"/>
              </a:lnSpc>
            </a:pPr>
            <a:r>
              <a:rPr lang="en-US" sz="1000" b="1">
                <a:solidFill>
                  <a:schemeClr val="accent5">
                    <a:lumMod val="50000"/>
                  </a:schemeClr>
                </a:solidFill>
              </a:rPr>
              <a:t>hiking-shoes, soccer-cleats  </a:t>
            </a:r>
          </a:p>
        </p:txBody>
      </p:sp>
      <p:pic>
        <p:nvPicPr>
          <p:cNvPr id="16" name="Picture 15">
            <a:extLst>
              <a:ext uri="{FF2B5EF4-FFF2-40B4-BE49-F238E27FC236}">
                <a16:creationId xmlns:a16="http://schemas.microsoft.com/office/drawing/2014/main" id="{C9B6CE76-B55A-9863-2647-4907E5C8E7C6}"/>
              </a:ext>
            </a:extLst>
          </p:cNvPr>
          <p:cNvPicPr>
            <a:picLocks noChangeAspect="1"/>
          </p:cNvPicPr>
          <p:nvPr/>
        </p:nvPicPr>
        <p:blipFill>
          <a:blip r:embed="rId4"/>
          <a:stretch>
            <a:fillRect/>
          </a:stretch>
        </p:blipFill>
        <p:spPr>
          <a:xfrm>
            <a:off x="1907100" y="3323366"/>
            <a:ext cx="2597165" cy="1769319"/>
          </a:xfrm>
          <a:prstGeom prst="rect">
            <a:avLst/>
          </a:prstGeom>
        </p:spPr>
      </p:pic>
      <p:sp>
        <p:nvSpPr>
          <p:cNvPr id="18" name="TextBox 17">
            <a:extLst>
              <a:ext uri="{FF2B5EF4-FFF2-40B4-BE49-F238E27FC236}">
                <a16:creationId xmlns:a16="http://schemas.microsoft.com/office/drawing/2014/main" id="{CEE12A9E-D84F-66FF-3871-97754FEE3116}"/>
              </a:ext>
            </a:extLst>
          </p:cNvPr>
          <p:cNvSpPr txBox="1"/>
          <p:nvPr/>
        </p:nvSpPr>
        <p:spPr>
          <a:xfrm>
            <a:off x="226906" y="3323366"/>
            <a:ext cx="1561254" cy="646331"/>
          </a:xfrm>
          <a:prstGeom prst="rect">
            <a:avLst/>
          </a:prstGeom>
          <a:noFill/>
        </p:spPr>
        <p:txBody>
          <a:bodyPr wrap="square">
            <a:spAutoFit/>
          </a:bodyPr>
          <a:lstStyle/>
          <a:p>
            <a:pPr algn="just"/>
            <a:r>
              <a:rPr lang="en-US" sz="900">
                <a:latin typeface="Roboto" panose="02000000000000000000" pitchFamily="2" charset="0"/>
              </a:rPr>
              <a:t>The average MSRP price of soccer cleats is </a:t>
            </a:r>
            <a:r>
              <a:rPr lang="en-US" sz="900" b="1">
                <a:latin typeface="Roboto" panose="02000000000000000000" pitchFamily="2" charset="0"/>
              </a:rPr>
              <a:t>$148.86 </a:t>
            </a:r>
            <a:r>
              <a:rPr lang="en-US" sz="900">
                <a:latin typeface="Roboto" panose="02000000000000000000" pitchFamily="2" charset="0"/>
              </a:rPr>
              <a:t>while the average available lowest price is </a:t>
            </a:r>
            <a:r>
              <a:rPr lang="en-US" sz="900" b="1">
                <a:latin typeface="Roboto" panose="02000000000000000000" pitchFamily="2" charset="0"/>
              </a:rPr>
              <a:t>$100.70</a:t>
            </a:r>
          </a:p>
        </p:txBody>
      </p:sp>
      <p:sp>
        <p:nvSpPr>
          <p:cNvPr id="3" name="Google Shape;233;p35">
            <a:extLst>
              <a:ext uri="{FF2B5EF4-FFF2-40B4-BE49-F238E27FC236}">
                <a16:creationId xmlns:a16="http://schemas.microsoft.com/office/drawing/2014/main" id="{93479E54-BC18-17FF-DCF8-248E28F83379}"/>
              </a:ext>
            </a:extLst>
          </p:cNvPr>
          <p:cNvSpPr/>
          <p:nvPr/>
        </p:nvSpPr>
        <p:spPr>
          <a:xfrm rot="21196222">
            <a:off x="459443" y="750021"/>
            <a:ext cx="152346" cy="152660"/>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2" descr="Reebok News Stream : REEBOK UNIFIES UNDER ONE LOGO, ONE WORDMARK">
            <a:extLst>
              <a:ext uri="{FF2B5EF4-FFF2-40B4-BE49-F238E27FC236}">
                <a16:creationId xmlns:a16="http://schemas.microsoft.com/office/drawing/2014/main" id="{0B3B287D-45AA-C0BE-9DA4-0906316E729C}"/>
              </a:ext>
            </a:extLst>
          </p:cNvPr>
          <p:cNvPicPr>
            <a:picLocks noChangeAspect="1" noChangeArrowheads="1"/>
          </p:cNvPicPr>
          <p:nvPr/>
        </p:nvPicPr>
        <p:blipFill>
          <a:blip r:embed="rId5">
            <a:alphaModFix amt="35000"/>
            <a:extLst>
              <a:ext uri="{28A0092B-C50C-407E-A947-70E740481C1C}">
                <a14:useLocalDpi xmlns:a14="http://schemas.microsoft.com/office/drawing/2010/main" val="0"/>
              </a:ext>
            </a:extLst>
          </a:blip>
          <a:srcRect/>
          <a:stretch>
            <a:fillRect/>
          </a:stretch>
        </p:blipFill>
        <p:spPr bwMode="auto">
          <a:xfrm>
            <a:off x="7925402" y="-37021"/>
            <a:ext cx="1384002" cy="7786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21" name="Rectangle 20">
            <a:extLst>
              <a:ext uri="{FF2B5EF4-FFF2-40B4-BE49-F238E27FC236}">
                <a16:creationId xmlns:a16="http://schemas.microsoft.com/office/drawing/2014/main" id="{4782705F-EF46-3A02-E77F-D85DAB3337BC}"/>
              </a:ext>
            </a:extLst>
          </p:cNvPr>
          <p:cNvSpPr/>
          <p:nvPr/>
        </p:nvSpPr>
        <p:spPr>
          <a:xfrm>
            <a:off x="720000" y="2305446"/>
            <a:ext cx="5260471" cy="103285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4" name="Google Shape;824;p5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HYPOTHESIS TESTING OUTCOME</a:t>
            </a:r>
            <a:endParaRPr/>
          </a:p>
        </p:txBody>
      </p:sp>
      <p:sp>
        <p:nvSpPr>
          <p:cNvPr id="11" name="TextBox 10">
            <a:extLst>
              <a:ext uri="{FF2B5EF4-FFF2-40B4-BE49-F238E27FC236}">
                <a16:creationId xmlns:a16="http://schemas.microsoft.com/office/drawing/2014/main" id="{9B29DAD9-82CC-0197-4E29-B90D97550CEE}"/>
              </a:ext>
            </a:extLst>
          </p:cNvPr>
          <p:cNvSpPr txBox="1"/>
          <p:nvPr/>
        </p:nvSpPr>
        <p:spPr>
          <a:xfrm>
            <a:off x="720000" y="1112700"/>
            <a:ext cx="7952052" cy="1107996"/>
          </a:xfrm>
          <a:prstGeom prst="rect">
            <a:avLst/>
          </a:prstGeom>
          <a:solidFill>
            <a:schemeClr val="bg1">
              <a:lumMod val="95000"/>
            </a:schemeClr>
          </a:solidFill>
        </p:spPr>
        <p:txBody>
          <a:bodyPr wrap="square" rtlCol="0">
            <a:spAutoFit/>
          </a:bodyPr>
          <a:lstStyle/>
          <a:p>
            <a:r>
              <a:rPr lang="en-US" sz="1100"/>
              <a:t>Log(ReviewCount) = 1.474713 -2.044574log(ProductPrice)+0.297614ProductScore-2.878416UserReview+0.063404ProductPrice+0.608054factor(Category)cycling-shoes-0.630676factor(Category)football-cleats+1.109861factor(Category)golf-shoes+2.589731factor(Category)hiking-boots+2.119563factor(Category)hiking-shoes+1.548937factor(Category)running-shoes-0.240464factor(Category)sneakers+0.671178factor(Category)soccer-cleats+1.451665factor(Category)tennis-shoes-1.311565factor(Category)track-and-field-shoes+0.930682factor(Category)training-shoes+0.069466factor(Category)walking-shoes</a:t>
            </a:r>
          </a:p>
        </p:txBody>
      </p:sp>
      <p:sp>
        <p:nvSpPr>
          <p:cNvPr id="15" name="TextBox 14">
            <a:extLst>
              <a:ext uri="{FF2B5EF4-FFF2-40B4-BE49-F238E27FC236}">
                <a16:creationId xmlns:a16="http://schemas.microsoft.com/office/drawing/2014/main" id="{B6B163E4-013F-BD85-809B-D9ACC11A1FDA}"/>
              </a:ext>
            </a:extLst>
          </p:cNvPr>
          <p:cNvSpPr txBox="1"/>
          <p:nvPr/>
        </p:nvSpPr>
        <p:spPr>
          <a:xfrm>
            <a:off x="694136" y="2643943"/>
            <a:ext cx="2568890" cy="461665"/>
          </a:xfrm>
          <a:prstGeom prst="rect">
            <a:avLst/>
          </a:prstGeom>
          <a:noFill/>
        </p:spPr>
        <p:txBody>
          <a:bodyPr wrap="square" rtlCol="0">
            <a:spAutoFit/>
          </a:bodyPr>
          <a:lstStyle/>
          <a:p>
            <a:pPr algn="just"/>
            <a:r>
              <a:rPr lang="en-US" sz="1200"/>
              <a:t>1% increase in </a:t>
            </a:r>
            <a:r>
              <a:rPr lang="en-US" sz="1200" b="1"/>
              <a:t>Product Price</a:t>
            </a:r>
            <a:r>
              <a:rPr lang="en-US" sz="1200"/>
              <a:t>, will decrease the demand by 2.04%</a:t>
            </a:r>
          </a:p>
        </p:txBody>
      </p:sp>
      <p:sp>
        <p:nvSpPr>
          <p:cNvPr id="19" name="TextBox 18">
            <a:extLst>
              <a:ext uri="{FF2B5EF4-FFF2-40B4-BE49-F238E27FC236}">
                <a16:creationId xmlns:a16="http://schemas.microsoft.com/office/drawing/2014/main" id="{BE236418-174D-A7F5-1C14-33F05C81797A}"/>
              </a:ext>
            </a:extLst>
          </p:cNvPr>
          <p:cNvSpPr txBox="1"/>
          <p:nvPr/>
        </p:nvSpPr>
        <p:spPr>
          <a:xfrm>
            <a:off x="3349058" y="2571750"/>
            <a:ext cx="2568890" cy="646331"/>
          </a:xfrm>
          <a:prstGeom prst="rect">
            <a:avLst/>
          </a:prstGeom>
          <a:noFill/>
        </p:spPr>
        <p:txBody>
          <a:bodyPr wrap="square" rtlCol="0">
            <a:spAutoFit/>
          </a:bodyPr>
          <a:lstStyle/>
          <a:p>
            <a:pPr algn="just"/>
            <a:r>
              <a:rPr lang="en-US" sz="1200"/>
              <a:t>1 unit increase in </a:t>
            </a:r>
            <a:r>
              <a:rPr lang="en-US" sz="1200" b="1"/>
              <a:t>Hiking Shoes</a:t>
            </a:r>
            <a:r>
              <a:rPr lang="en-US" sz="1200"/>
              <a:t>, will increase the demand by 732.747% </a:t>
            </a:r>
          </a:p>
        </p:txBody>
      </p:sp>
      <p:sp>
        <p:nvSpPr>
          <p:cNvPr id="20" name="TextBox 19">
            <a:extLst>
              <a:ext uri="{FF2B5EF4-FFF2-40B4-BE49-F238E27FC236}">
                <a16:creationId xmlns:a16="http://schemas.microsoft.com/office/drawing/2014/main" id="{57AAE1C9-00CD-97BB-A649-E4548CA23470}"/>
              </a:ext>
            </a:extLst>
          </p:cNvPr>
          <p:cNvSpPr txBox="1"/>
          <p:nvPr/>
        </p:nvSpPr>
        <p:spPr>
          <a:xfrm>
            <a:off x="6088056" y="2502590"/>
            <a:ext cx="2583996" cy="830997"/>
          </a:xfrm>
          <a:prstGeom prst="rect">
            <a:avLst/>
          </a:prstGeom>
          <a:noFill/>
        </p:spPr>
        <p:txBody>
          <a:bodyPr wrap="square" rtlCol="0">
            <a:spAutoFit/>
          </a:bodyPr>
          <a:lstStyle/>
          <a:p>
            <a:pPr algn="just"/>
            <a:r>
              <a:rPr lang="en-US" sz="1200"/>
              <a:t>1% increase in </a:t>
            </a:r>
            <a:r>
              <a:rPr lang="en-US" sz="1200" b="1"/>
              <a:t>Product Price</a:t>
            </a:r>
            <a:r>
              <a:rPr lang="en-US" sz="1200"/>
              <a:t>, will impact the demand by -2.04% considering all other parameters are held constant. </a:t>
            </a:r>
          </a:p>
        </p:txBody>
      </p:sp>
      <p:sp>
        <p:nvSpPr>
          <p:cNvPr id="22" name="TextBox 21">
            <a:extLst>
              <a:ext uri="{FF2B5EF4-FFF2-40B4-BE49-F238E27FC236}">
                <a16:creationId xmlns:a16="http://schemas.microsoft.com/office/drawing/2014/main" id="{78884D1C-A056-A6F0-C7FC-542B17B2113F}"/>
              </a:ext>
            </a:extLst>
          </p:cNvPr>
          <p:cNvSpPr txBox="1"/>
          <p:nvPr/>
        </p:nvSpPr>
        <p:spPr>
          <a:xfrm>
            <a:off x="724201" y="2324453"/>
            <a:ext cx="5249714" cy="307777"/>
          </a:xfrm>
          <a:prstGeom prst="rect">
            <a:avLst/>
          </a:prstGeom>
          <a:noFill/>
        </p:spPr>
        <p:txBody>
          <a:bodyPr wrap="square" rtlCol="0">
            <a:spAutoFit/>
          </a:bodyPr>
          <a:lstStyle/>
          <a:p>
            <a:r>
              <a:rPr lang="en-US" sz="700" i="1"/>
              <a:t>* With 99.9 % confidence we can claim that the following observations are statistically weighty, at a significance level of 0.001 considering all other parameters are held constant</a:t>
            </a:r>
          </a:p>
        </p:txBody>
      </p:sp>
      <p:sp>
        <p:nvSpPr>
          <p:cNvPr id="24" name="Rectangle 23">
            <a:extLst>
              <a:ext uri="{FF2B5EF4-FFF2-40B4-BE49-F238E27FC236}">
                <a16:creationId xmlns:a16="http://schemas.microsoft.com/office/drawing/2014/main" id="{5A7E8B32-8D4A-C93F-A10B-1FDC38C12000}"/>
              </a:ext>
            </a:extLst>
          </p:cNvPr>
          <p:cNvSpPr/>
          <p:nvPr/>
        </p:nvSpPr>
        <p:spPr>
          <a:xfrm>
            <a:off x="6082677" y="2305446"/>
            <a:ext cx="2583996" cy="103285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BADFEC78-3F66-9A1B-1E06-933285A65D89}"/>
              </a:ext>
            </a:extLst>
          </p:cNvPr>
          <p:cNvSpPr txBox="1"/>
          <p:nvPr/>
        </p:nvSpPr>
        <p:spPr>
          <a:xfrm>
            <a:off x="6066503" y="2324453"/>
            <a:ext cx="2600170" cy="415498"/>
          </a:xfrm>
          <a:prstGeom prst="rect">
            <a:avLst/>
          </a:prstGeom>
          <a:noFill/>
        </p:spPr>
        <p:txBody>
          <a:bodyPr wrap="square" rtlCol="0">
            <a:spAutoFit/>
          </a:bodyPr>
          <a:lstStyle/>
          <a:p>
            <a:r>
              <a:rPr lang="en-US" sz="700" i="1"/>
              <a:t>* With 90% confidence we can claim that this observation is statistically weighty at a significance level of 0.01 considering all other parameters held constant.</a:t>
            </a:r>
          </a:p>
        </p:txBody>
      </p:sp>
      <p:sp>
        <p:nvSpPr>
          <p:cNvPr id="26" name="TextBox 25">
            <a:extLst>
              <a:ext uri="{FF2B5EF4-FFF2-40B4-BE49-F238E27FC236}">
                <a16:creationId xmlns:a16="http://schemas.microsoft.com/office/drawing/2014/main" id="{3A4D85C2-C60A-221D-BA7F-A820AB842B6A}"/>
              </a:ext>
            </a:extLst>
          </p:cNvPr>
          <p:cNvSpPr txBox="1"/>
          <p:nvPr/>
        </p:nvSpPr>
        <p:spPr>
          <a:xfrm>
            <a:off x="6082143" y="2707062"/>
            <a:ext cx="2568890" cy="646331"/>
          </a:xfrm>
          <a:prstGeom prst="rect">
            <a:avLst/>
          </a:prstGeom>
          <a:noFill/>
        </p:spPr>
        <p:txBody>
          <a:bodyPr wrap="square" rtlCol="0">
            <a:spAutoFit/>
          </a:bodyPr>
          <a:lstStyle/>
          <a:p>
            <a:pPr algn="just"/>
            <a:r>
              <a:rPr lang="en-US" sz="1200"/>
              <a:t>1 unit increase in </a:t>
            </a:r>
            <a:r>
              <a:rPr lang="en-US" sz="1200" b="1"/>
              <a:t>soccer cleats, </a:t>
            </a:r>
            <a:r>
              <a:rPr lang="en-US" sz="1200"/>
              <a:t>will increase the demand by 95.61% </a:t>
            </a:r>
          </a:p>
        </p:txBody>
      </p:sp>
      <p:pic>
        <p:nvPicPr>
          <p:cNvPr id="28" name="Picture 27">
            <a:extLst>
              <a:ext uri="{FF2B5EF4-FFF2-40B4-BE49-F238E27FC236}">
                <a16:creationId xmlns:a16="http://schemas.microsoft.com/office/drawing/2014/main" id="{36CE2A43-1CE8-801B-7EA5-65A0AC6B62A6}"/>
              </a:ext>
            </a:extLst>
          </p:cNvPr>
          <p:cNvPicPr>
            <a:picLocks noChangeAspect="1"/>
          </p:cNvPicPr>
          <p:nvPr/>
        </p:nvPicPr>
        <p:blipFill>
          <a:blip r:embed="rId3"/>
          <a:stretch>
            <a:fillRect/>
          </a:stretch>
        </p:blipFill>
        <p:spPr>
          <a:xfrm>
            <a:off x="2827024" y="3402796"/>
            <a:ext cx="3738004" cy="1637160"/>
          </a:xfrm>
          <a:prstGeom prst="rect">
            <a:avLst/>
          </a:prstGeom>
        </p:spPr>
      </p:pic>
      <p:sp>
        <p:nvSpPr>
          <p:cNvPr id="31" name="Google Shape;233;p35">
            <a:extLst>
              <a:ext uri="{FF2B5EF4-FFF2-40B4-BE49-F238E27FC236}">
                <a16:creationId xmlns:a16="http://schemas.microsoft.com/office/drawing/2014/main" id="{9D42F3B4-14F6-5AB7-D0E7-B2E0C0DE3931}"/>
              </a:ext>
            </a:extLst>
          </p:cNvPr>
          <p:cNvSpPr/>
          <p:nvPr/>
        </p:nvSpPr>
        <p:spPr>
          <a:xfrm rot="21196222">
            <a:off x="459443" y="750021"/>
            <a:ext cx="152346" cy="152660"/>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0" name="Picture 2" descr="Reebok News Stream : REEBOK UNIFIES UNDER ONE LOGO, ONE WORDMARK">
            <a:extLst>
              <a:ext uri="{FF2B5EF4-FFF2-40B4-BE49-F238E27FC236}">
                <a16:creationId xmlns:a16="http://schemas.microsoft.com/office/drawing/2014/main" id="{82F82CD4-E03B-C75C-6E9E-66440D340772}"/>
              </a:ext>
            </a:extLst>
          </p:cNvPr>
          <p:cNvPicPr>
            <a:picLocks noChangeAspect="1" noChangeArrowheads="1"/>
          </p:cNvPicPr>
          <p:nvPr/>
        </p:nvPicPr>
        <p:blipFill>
          <a:blip r:embed="rId4">
            <a:alphaModFix amt="35000"/>
            <a:extLst>
              <a:ext uri="{28A0092B-C50C-407E-A947-70E740481C1C}">
                <a14:useLocalDpi xmlns:a14="http://schemas.microsoft.com/office/drawing/2010/main" val="0"/>
              </a:ext>
            </a:extLst>
          </a:blip>
          <a:srcRect/>
          <a:stretch>
            <a:fillRect/>
          </a:stretch>
        </p:blipFill>
        <p:spPr bwMode="auto">
          <a:xfrm>
            <a:off x="7925402" y="-37021"/>
            <a:ext cx="1384002" cy="778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130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900" name="Google Shape;900;p5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REVENUE GAIN</a:t>
            </a:r>
            <a:endParaRPr/>
          </a:p>
        </p:txBody>
      </p:sp>
      <p:grpSp>
        <p:nvGrpSpPr>
          <p:cNvPr id="6" name="Group 5">
            <a:extLst>
              <a:ext uri="{FF2B5EF4-FFF2-40B4-BE49-F238E27FC236}">
                <a16:creationId xmlns:a16="http://schemas.microsoft.com/office/drawing/2014/main" id="{2C229848-5F6A-6870-C067-A9F895416853}"/>
              </a:ext>
            </a:extLst>
          </p:cNvPr>
          <p:cNvGrpSpPr/>
          <p:nvPr/>
        </p:nvGrpSpPr>
        <p:grpSpPr>
          <a:xfrm>
            <a:off x="720000" y="1182140"/>
            <a:ext cx="7988923" cy="3875055"/>
            <a:chOff x="5700571" y="2654885"/>
            <a:chExt cx="3318067" cy="2518112"/>
          </a:xfrm>
        </p:grpSpPr>
        <p:pic>
          <p:nvPicPr>
            <p:cNvPr id="899" name="Google Shape;899;p57" title="Chart">
              <a:hlinkClick r:id="rId3"/>
            </p:cNvPr>
            <p:cNvPicPr preferRelativeResize="0"/>
            <p:nvPr/>
          </p:nvPicPr>
          <p:blipFill rotWithShape="1">
            <a:blip r:embed="rId4">
              <a:alphaModFix amt="70000"/>
            </a:blip>
            <a:srcRect r="3006"/>
            <a:stretch/>
          </p:blipFill>
          <p:spPr>
            <a:xfrm>
              <a:off x="5700571" y="2654885"/>
              <a:ext cx="3318067" cy="2518112"/>
            </a:xfrm>
            <a:prstGeom prst="rect">
              <a:avLst/>
            </a:prstGeom>
            <a:noFill/>
            <a:ln>
              <a:noFill/>
            </a:ln>
          </p:spPr>
        </p:pic>
        <p:cxnSp>
          <p:nvCxnSpPr>
            <p:cNvPr id="906" name="Google Shape;906;p57"/>
            <p:cNvCxnSpPr>
              <a:cxnSpLocks/>
            </p:cNvCxnSpPr>
            <p:nvPr/>
          </p:nvCxnSpPr>
          <p:spPr>
            <a:xfrm>
              <a:off x="7035319" y="3898697"/>
              <a:ext cx="0" cy="984665"/>
            </a:xfrm>
            <a:prstGeom prst="straightConnector1">
              <a:avLst/>
            </a:prstGeom>
            <a:ln>
              <a:headEnd type="none" w="med" len="med"/>
              <a:tailEnd type="oval" w="med" len="med"/>
            </a:ln>
          </p:spPr>
          <p:style>
            <a:lnRef idx="1">
              <a:schemeClr val="accent5"/>
            </a:lnRef>
            <a:fillRef idx="0">
              <a:schemeClr val="accent5"/>
            </a:fillRef>
            <a:effectRef idx="0">
              <a:schemeClr val="accent5"/>
            </a:effectRef>
            <a:fontRef idx="minor">
              <a:schemeClr val="tx1"/>
            </a:fontRef>
          </p:style>
        </p:cxnSp>
        <p:cxnSp>
          <p:nvCxnSpPr>
            <p:cNvPr id="907" name="Google Shape;907;p57"/>
            <p:cNvCxnSpPr>
              <a:cxnSpLocks/>
            </p:cNvCxnSpPr>
            <p:nvPr/>
          </p:nvCxnSpPr>
          <p:spPr>
            <a:xfrm>
              <a:off x="7952261" y="3914707"/>
              <a:ext cx="0" cy="527045"/>
            </a:xfrm>
            <a:prstGeom prst="straightConnector1">
              <a:avLst/>
            </a:prstGeom>
            <a:ln>
              <a:headEnd type="none" w="med" len="med"/>
              <a:tailEnd type="oval" w="med" len="med"/>
            </a:ln>
          </p:spPr>
          <p:style>
            <a:lnRef idx="1">
              <a:schemeClr val="accent5"/>
            </a:lnRef>
            <a:fillRef idx="0">
              <a:schemeClr val="accent5"/>
            </a:fillRef>
            <a:effectRef idx="0">
              <a:schemeClr val="accent5"/>
            </a:effectRef>
            <a:fontRef idx="minor">
              <a:schemeClr val="tx1"/>
            </a:fontRef>
          </p:style>
        </p:cxnSp>
      </p:grpSp>
      <p:sp>
        <p:nvSpPr>
          <p:cNvPr id="4" name="Rectangle 3">
            <a:extLst>
              <a:ext uri="{FF2B5EF4-FFF2-40B4-BE49-F238E27FC236}">
                <a16:creationId xmlns:a16="http://schemas.microsoft.com/office/drawing/2014/main" id="{36CE5FF5-D7A8-E81D-9184-17858C9769B3}"/>
              </a:ext>
            </a:extLst>
          </p:cNvPr>
          <p:cNvSpPr/>
          <p:nvPr/>
        </p:nvSpPr>
        <p:spPr>
          <a:xfrm>
            <a:off x="990383" y="1349477"/>
            <a:ext cx="375774" cy="3546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B095022-A101-7E71-9688-86116867ED4A}"/>
              </a:ext>
            </a:extLst>
          </p:cNvPr>
          <p:cNvSpPr txBox="1"/>
          <p:nvPr/>
        </p:nvSpPr>
        <p:spPr>
          <a:xfrm>
            <a:off x="4584589" y="1182139"/>
            <a:ext cx="4283388" cy="769441"/>
          </a:xfrm>
          <a:prstGeom prst="rect">
            <a:avLst/>
          </a:prstGeom>
          <a:noFill/>
        </p:spPr>
        <p:txBody>
          <a:bodyPr wrap="square">
            <a:spAutoFit/>
          </a:bodyPr>
          <a:lstStyle/>
          <a:p>
            <a:r>
              <a:rPr lang="en-US" sz="1100">
                <a:solidFill>
                  <a:srgbClr val="363636"/>
                </a:solidFill>
                <a:latin typeface="itcfranklingothicstd-book"/>
              </a:rPr>
              <a:t>The </a:t>
            </a:r>
            <a:r>
              <a:rPr lang="en-US" sz="1100" b="1">
                <a:solidFill>
                  <a:srgbClr val="363636"/>
                </a:solidFill>
                <a:latin typeface="itcfranklingothicstd-book"/>
              </a:rPr>
              <a:t>global hiking footwear </a:t>
            </a:r>
            <a:r>
              <a:rPr lang="en-US" sz="1100">
                <a:solidFill>
                  <a:srgbClr val="363636"/>
                </a:solidFill>
                <a:latin typeface="itcfranklingothicstd-book"/>
              </a:rPr>
              <a:t>market reached a value of about USD 18.7 billion in 2021. The market is further estimated to grow at a CAGR of 3.30% in the forecast period of 2023-2028 to reach a value of around USD </a:t>
            </a:r>
            <a:r>
              <a:rPr lang="en-US" sz="1100" b="1">
                <a:solidFill>
                  <a:srgbClr val="363636"/>
                </a:solidFill>
                <a:latin typeface="itcfranklingothicstd-book"/>
              </a:rPr>
              <a:t>22.9 billion by 2027</a:t>
            </a:r>
            <a:r>
              <a:rPr lang="en-US" sz="1100">
                <a:solidFill>
                  <a:srgbClr val="363636"/>
                </a:solidFill>
                <a:latin typeface="itcfranklingothicstd-book"/>
              </a:rPr>
              <a:t>.</a:t>
            </a:r>
          </a:p>
        </p:txBody>
      </p:sp>
      <p:sp>
        <p:nvSpPr>
          <p:cNvPr id="17" name="TextBox 16">
            <a:extLst>
              <a:ext uri="{FF2B5EF4-FFF2-40B4-BE49-F238E27FC236}">
                <a16:creationId xmlns:a16="http://schemas.microsoft.com/office/drawing/2014/main" id="{2861A225-A765-973D-931D-4E11830EE285}"/>
              </a:ext>
            </a:extLst>
          </p:cNvPr>
          <p:cNvSpPr txBox="1"/>
          <p:nvPr/>
        </p:nvSpPr>
        <p:spPr>
          <a:xfrm>
            <a:off x="720309" y="1204317"/>
            <a:ext cx="3705226" cy="600164"/>
          </a:xfrm>
          <a:prstGeom prst="rect">
            <a:avLst/>
          </a:prstGeom>
          <a:noFill/>
        </p:spPr>
        <p:txBody>
          <a:bodyPr wrap="square">
            <a:spAutoFit/>
          </a:bodyPr>
          <a:lstStyle/>
          <a:p>
            <a:pPr algn="l"/>
            <a:r>
              <a:rPr lang="en-US" sz="1100">
                <a:solidFill>
                  <a:srgbClr val="363636"/>
                </a:solidFill>
                <a:latin typeface="itcfranklingothicstd-book"/>
              </a:rPr>
              <a:t>The </a:t>
            </a:r>
            <a:r>
              <a:rPr lang="en-US" sz="1100" b="1">
                <a:solidFill>
                  <a:srgbClr val="363636"/>
                </a:solidFill>
                <a:latin typeface="itcfranklingothicstd-book"/>
              </a:rPr>
              <a:t>Global Football Shoes</a:t>
            </a:r>
            <a:r>
              <a:rPr lang="en-US" sz="1100">
                <a:solidFill>
                  <a:srgbClr val="363636"/>
                </a:solidFill>
                <a:latin typeface="itcfranklingothicstd-book"/>
              </a:rPr>
              <a:t> Market size is expected to reach </a:t>
            </a:r>
            <a:r>
              <a:rPr lang="en-US" sz="1100" b="1">
                <a:solidFill>
                  <a:srgbClr val="363636"/>
                </a:solidFill>
                <a:latin typeface="itcfranklingothicstd-book"/>
              </a:rPr>
              <a:t>$24.5 billion </a:t>
            </a:r>
            <a:r>
              <a:rPr lang="en-US" sz="1100">
                <a:solidFill>
                  <a:srgbClr val="363636"/>
                </a:solidFill>
                <a:latin typeface="itcfranklingothicstd-book"/>
              </a:rPr>
              <a:t>by 2028, rising at a market growth of 5.4% CAGR during the forecast period</a:t>
            </a:r>
          </a:p>
        </p:txBody>
      </p:sp>
      <p:sp>
        <p:nvSpPr>
          <p:cNvPr id="18" name="Google Shape;277;p39">
            <a:extLst>
              <a:ext uri="{FF2B5EF4-FFF2-40B4-BE49-F238E27FC236}">
                <a16:creationId xmlns:a16="http://schemas.microsoft.com/office/drawing/2014/main" id="{A1744E2B-2E59-A059-A4DA-EF15C65BE95F}"/>
              </a:ext>
            </a:extLst>
          </p:cNvPr>
          <p:cNvSpPr txBox="1">
            <a:spLocks/>
          </p:cNvSpPr>
          <p:nvPr/>
        </p:nvSpPr>
        <p:spPr>
          <a:xfrm>
            <a:off x="720000" y="2249309"/>
            <a:ext cx="6138000" cy="17407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800"/>
              <a:buFont typeface="Open Sans"/>
              <a:buChar char="●"/>
              <a:defRPr sz="1800" b="0" i="0" u="none" strike="noStrike" cap="none">
                <a:solidFill>
                  <a:srgbClr val="000000"/>
                </a:solidFill>
                <a:latin typeface="Open Sans"/>
                <a:ea typeface="Open Sans"/>
                <a:cs typeface="Open Sans"/>
                <a:sym typeface="Open Sans"/>
              </a:defRPr>
            </a:lvl1pPr>
            <a:lvl2pPr marL="914400" marR="0" lvl="1"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2pPr>
            <a:lvl3pPr marL="1371600" marR="0" lvl="2"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3pPr>
            <a:lvl4pPr marL="1828800" marR="0" lvl="3"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4pPr>
            <a:lvl5pPr marL="2286000" marR="0" lvl="4"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5pPr>
            <a:lvl6pPr marL="2743200" marR="0" lvl="5"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6pPr>
            <a:lvl7pPr marL="3200400" marR="0" lvl="6"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7pPr>
            <a:lvl8pPr marL="3657600" marR="0" lvl="7"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9pPr>
          </a:lstStyle>
          <a:p>
            <a:pPr marL="285750" indent="-285750" algn="just">
              <a:spcAft>
                <a:spcPts val="1600"/>
              </a:spcAft>
              <a:buClr>
                <a:srgbClr val="FFC000"/>
              </a:buClr>
            </a:pPr>
            <a:r>
              <a:rPr lang="en-US" altLang="zh-CN" sz="1050"/>
              <a:t>Currently Reebok owns </a:t>
            </a:r>
            <a:r>
              <a:rPr lang="en-US" altLang="zh-CN" sz="1050" b="1"/>
              <a:t>1.1%</a:t>
            </a:r>
            <a:r>
              <a:rPr lang="en-US" altLang="zh-CN" sz="1050"/>
              <a:t> market share in sports footwear space and is currently valued at </a:t>
            </a:r>
            <a:r>
              <a:rPr lang="en-US" altLang="zh-CN" sz="1050" b="1"/>
              <a:t>$2.3B</a:t>
            </a:r>
          </a:p>
          <a:p>
            <a:pPr marL="285750" indent="-285750" algn="just">
              <a:spcAft>
                <a:spcPts val="1600"/>
              </a:spcAft>
              <a:buClr>
                <a:srgbClr val="FFC000"/>
              </a:buClr>
            </a:pPr>
            <a:r>
              <a:rPr lang="en-US" altLang="zh-CN" sz="1050"/>
              <a:t>Considering the brand image and market competition approximating the market share to 0.55%, in the soccer and hiking footwear presence, Reebok can aim to capture a value of 0.1347B + 0.1259B = 0.2606B</a:t>
            </a:r>
          </a:p>
          <a:p>
            <a:pPr marL="285750" indent="-285750" algn="just">
              <a:spcAft>
                <a:spcPts val="1600"/>
              </a:spcAft>
              <a:buClr>
                <a:srgbClr val="FFC000"/>
              </a:buClr>
            </a:pPr>
            <a:r>
              <a:rPr lang="en-US" altLang="zh-CN" sz="1050"/>
              <a:t>This will amount to a </a:t>
            </a:r>
            <a:r>
              <a:rPr lang="en-US" altLang="zh-CN" sz="1050" b="1"/>
              <a:t>11.3%</a:t>
            </a:r>
            <a:r>
              <a:rPr lang="en-US" altLang="zh-CN" sz="1050"/>
              <a:t> increase in revenue.</a:t>
            </a:r>
          </a:p>
          <a:p>
            <a:pPr marL="0" indent="0" algn="just">
              <a:spcAft>
                <a:spcPts val="1600"/>
              </a:spcAft>
              <a:buClr>
                <a:srgbClr val="FFC000"/>
              </a:buClr>
              <a:buNone/>
            </a:pPr>
            <a:endParaRPr lang="en-US" altLang="zh-CN" sz="1050"/>
          </a:p>
        </p:txBody>
      </p:sp>
      <p:sp>
        <p:nvSpPr>
          <p:cNvPr id="19" name="Google Shape;233;p35">
            <a:extLst>
              <a:ext uri="{FF2B5EF4-FFF2-40B4-BE49-F238E27FC236}">
                <a16:creationId xmlns:a16="http://schemas.microsoft.com/office/drawing/2014/main" id="{88D6EBF1-8EE9-63BB-F31B-4C2409D6FB59}"/>
              </a:ext>
            </a:extLst>
          </p:cNvPr>
          <p:cNvSpPr/>
          <p:nvPr/>
        </p:nvSpPr>
        <p:spPr>
          <a:xfrm rot="21196222">
            <a:off x="459443" y="750021"/>
            <a:ext cx="152346" cy="152660"/>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Picture 2" descr="Reebok News Stream : REEBOK UNIFIES UNDER ONE LOGO, ONE WORDMARK">
            <a:extLst>
              <a:ext uri="{FF2B5EF4-FFF2-40B4-BE49-F238E27FC236}">
                <a16:creationId xmlns:a16="http://schemas.microsoft.com/office/drawing/2014/main" id="{AAA0B4C5-B060-F51E-9B0B-214DB0903025}"/>
              </a:ext>
            </a:extLst>
          </p:cNvPr>
          <p:cNvPicPr>
            <a:picLocks noChangeAspect="1" noChangeArrowheads="1"/>
          </p:cNvPicPr>
          <p:nvPr/>
        </p:nvPicPr>
        <p:blipFill>
          <a:blip r:embed="rId5">
            <a:alphaModFix amt="35000"/>
            <a:extLst>
              <a:ext uri="{28A0092B-C50C-407E-A947-70E740481C1C}">
                <a14:useLocalDpi xmlns:a14="http://schemas.microsoft.com/office/drawing/2010/main" val="0"/>
              </a:ext>
            </a:extLst>
          </a:blip>
          <a:srcRect/>
          <a:stretch>
            <a:fillRect/>
          </a:stretch>
        </p:blipFill>
        <p:spPr bwMode="auto">
          <a:xfrm>
            <a:off x="7925402" y="-37021"/>
            <a:ext cx="1384002" cy="7786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3"/>
          <p:cNvSpPr/>
          <p:nvPr/>
        </p:nvSpPr>
        <p:spPr>
          <a:xfrm>
            <a:off x="6429375" y="0"/>
            <a:ext cx="2714700" cy="5143500"/>
          </a:xfrm>
          <a:prstGeom prst="rect">
            <a:avLst/>
          </a:pr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TAKEAWAYS</a:t>
            </a:r>
            <a:endParaRPr/>
          </a:p>
        </p:txBody>
      </p:sp>
      <p:pic>
        <p:nvPicPr>
          <p:cNvPr id="337" name="Google Shape;337;p43"/>
          <p:cNvPicPr preferRelativeResize="0"/>
          <p:nvPr/>
        </p:nvPicPr>
        <p:blipFill>
          <a:blip r:embed="rId3">
            <a:alphaModFix/>
          </a:blip>
          <a:stretch>
            <a:fillRect/>
          </a:stretch>
        </p:blipFill>
        <p:spPr>
          <a:xfrm>
            <a:off x="5242850" y="58750"/>
            <a:ext cx="3619501" cy="5025997"/>
          </a:xfrm>
          <a:prstGeom prst="rect">
            <a:avLst/>
          </a:prstGeom>
          <a:noFill/>
          <a:ln>
            <a:noFill/>
          </a:ln>
        </p:spPr>
      </p:pic>
      <p:pic>
        <p:nvPicPr>
          <p:cNvPr id="339" name="Google Shape;339;p43"/>
          <p:cNvPicPr preferRelativeResize="0"/>
          <p:nvPr/>
        </p:nvPicPr>
        <p:blipFill>
          <a:blip r:embed="rId4">
            <a:extLst>
              <a:ext uri="{837473B0-CC2E-450A-ABE3-18F120FF3D39}">
                <a1611:picAttrSrcUrl xmlns:a1611="http://schemas.microsoft.com/office/drawing/2016/11/main" r:id="rId5"/>
              </a:ext>
            </a:extLst>
          </a:blip>
          <a:srcRect/>
          <a:stretch/>
        </p:blipFill>
        <p:spPr>
          <a:xfrm>
            <a:off x="5867437" y="1785985"/>
            <a:ext cx="2370325" cy="1571525"/>
          </a:xfrm>
          <a:prstGeom prst="rect">
            <a:avLst/>
          </a:prstGeom>
          <a:noFill/>
          <a:ln>
            <a:noFill/>
          </a:ln>
        </p:spPr>
      </p:pic>
      <p:sp>
        <p:nvSpPr>
          <p:cNvPr id="340" name="Google Shape;340;p43"/>
          <p:cNvSpPr txBox="1">
            <a:spLocks noGrp="1"/>
          </p:cNvSpPr>
          <p:nvPr>
            <p:ph type="subTitle" idx="1"/>
          </p:nvPr>
        </p:nvSpPr>
        <p:spPr>
          <a:xfrm>
            <a:off x="423587" y="1173000"/>
            <a:ext cx="4850588" cy="3430500"/>
          </a:xfrm>
          <a:prstGeom prst="rect">
            <a:avLst/>
          </a:prstGeom>
        </p:spPr>
        <p:txBody>
          <a:bodyPr spcFirstLastPara="1" wrap="square" lIns="91425" tIns="91425" rIns="91425" bIns="91425" anchor="ctr" anchorCtr="0">
            <a:noAutofit/>
          </a:bodyPr>
          <a:lstStyle/>
          <a:p>
            <a:pPr>
              <a:lnSpc>
                <a:spcPct val="150000"/>
              </a:lnSpc>
              <a:buFont typeface="Arial" panose="020B0604020202020204" pitchFamily="34" charset="0"/>
              <a:buChar char="•"/>
            </a:pPr>
            <a:r>
              <a:rPr lang="en-US" altLang="zh-CN">
                <a:effectLst/>
                <a:latin typeface="TimesNewRomanPSMT"/>
              </a:rPr>
              <a:t>There is a significant difference in </a:t>
            </a:r>
            <a:r>
              <a:rPr lang="en-US" altLang="zh-CN" b="1">
                <a:effectLst/>
                <a:latin typeface="TimesNewRomanPSMT"/>
              </a:rPr>
              <a:t>User Rating </a:t>
            </a:r>
            <a:r>
              <a:rPr lang="en-US" altLang="zh-CN">
                <a:effectLst/>
                <a:latin typeface="TimesNewRomanPSMT"/>
              </a:rPr>
              <a:t>for Adidas and Reebok.</a:t>
            </a:r>
          </a:p>
          <a:p>
            <a:pPr>
              <a:lnSpc>
                <a:spcPct val="150000"/>
              </a:lnSpc>
              <a:buFont typeface="Arial" panose="020B0604020202020204" pitchFamily="34" charset="0"/>
              <a:buChar char="•"/>
            </a:pPr>
            <a:r>
              <a:rPr lang="en-US" altLang="zh-CN" b="1">
                <a:effectLst/>
                <a:latin typeface="TimesNewRomanPSMT"/>
              </a:rPr>
              <a:t>Soccer </a:t>
            </a:r>
            <a:r>
              <a:rPr lang="en-US" altLang="zh-CN" b="1">
                <a:latin typeface="TimesNewRomanPSMT"/>
              </a:rPr>
              <a:t>cleats</a:t>
            </a:r>
            <a:r>
              <a:rPr lang="en-US" altLang="zh-CN" b="1">
                <a:effectLst/>
                <a:latin typeface="TimesNewRomanPSMT"/>
              </a:rPr>
              <a:t> </a:t>
            </a:r>
            <a:r>
              <a:rPr lang="en-US" altLang="zh-CN">
                <a:effectLst/>
                <a:latin typeface="TimesNewRomanPSMT"/>
              </a:rPr>
              <a:t>and </a:t>
            </a:r>
            <a:r>
              <a:rPr lang="en-US" altLang="zh-CN" b="1">
                <a:effectLst/>
                <a:latin typeface="TimesNewRomanPSMT"/>
              </a:rPr>
              <a:t>hiking shoes </a:t>
            </a:r>
            <a:r>
              <a:rPr lang="en-US" altLang="zh-CN">
                <a:effectLst/>
                <a:latin typeface="TimesNewRomanPSMT"/>
              </a:rPr>
              <a:t>contribute to 51% of the total demands and adidas is investing a good section in this zone. </a:t>
            </a:r>
          </a:p>
          <a:p>
            <a:pPr>
              <a:lnSpc>
                <a:spcPct val="150000"/>
              </a:lnSpc>
              <a:buFont typeface="Arial" panose="020B0604020202020204" pitchFamily="34" charset="0"/>
              <a:buChar char="•"/>
            </a:pPr>
            <a:r>
              <a:rPr lang="en-US" altLang="zh-CN" b="1">
                <a:latin typeface="TimesNewRomanPSMT"/>
              </a:rPr>
              <a:t>Sneakers</a:t>
            </a:r>
            <a:r>
              <a:rPr lang="en-US" altLang="zh-CN">
                <a:latin typeface="TimesNewRomanPSMT"/>
              </a:rPr>
              <a:t> contribute towards </a:t>
            </a:r>
            <a:r>
              <a:rPr lang="en-US" altLang="zh-CN" b="1">
                <a:latin typeface="TimesNewRomanPSMT"/>
              </a:rPr>
              <a:t>69.05%</a:t>
            </a:r>
            <a:r>
              <a:rPr lang="en-US" altLang="zh-CN">
                <a:latin typeface="TimesNewRomanPSMT"/>
              </a:rPr>
              <a:t> of total footwear sold by Reebok followed by </a:t>
            </a:r>
            <a:r>
              <a:rPr lang="en-US" altLang="zh-CN" b="1">
                <a:latin typeface="TimesNewRomanPSMT"/>
              </a:rPr>
              <a:t>training-shoes (22.54%)</a:t>
            </a:r>
            <a:endParaRPr lang="en-US" altLang="zh-CN" b="1">
              <a:effectLst/>
              <a:latin typeface="SymbolMT"/>
            </a:endParaRPr>
          </a:p>
          <a:p>
            <a:pPr marL="0" lvl="0" indent="0" algn="l" rtl="0">
              <a:lnSpc>
                <a:spcPct val="150000"/>
              </a:lnSpc>
              <a:spcBef>
                <a:spcPts val="0"/>
              </a:spcBef>
              <a:spcAft>
                <a:spcPts val="1600"/>
              </a:spcAft>
              <a:buNone/>
            </a:pPr>
            <a:endParaRPr lang="en-US" sz="1100"/>
          </a:p>
        </p:txBody>
      </p:sp>
      <p:sp>
        <p:nvSpPr>
          <p:cNvPr id="2" name="Google Shape;233;p35">
            <a:extLst>
              <a:ext uri="{FF2B5EF4-FFF2-40B4-BE49-F238E27FC236}">
                <a16:creationId xmlns:a16="http://schemas.microsoft.com/office/drawing/2014/main" id="{C926D55E-5ED2-9A5C-A0C6-BC4837E88AE4}"/>
              </a:ext>
            </a:extLst>
          </p:cNvPr>
          <p:cNvSpPr/>
          <p:nvPr/>
        </p:nvSpPr>
        <p:spPr>
          <a:xfrm rot="21196222">
            <a:off x="459443" y="750021"/>
            <a:ext cx="152346" cy="152660"/>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4"/>
          <p:cNvSpPr/>
          <p:nvPr/>
        </p:nvSpPr>
        <p:spPr>
          <a:xfrm>
            <a:off x="0" y="0"/>
            <a:ext cx="2714700" cy="5143500"/>
          </a:xfrm>
          <a:prstGeom prst="rect">
            <a:avLst/>
          </a:pr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4"/>
          <p:cNvSpPr txBox="1">
            <a:spLocks noGrp="1"/>
          </p:cNvSpPr>
          <p:nvPr>
            <p:ph type="title"/>
          </p:nvPr>
        </p:nvSpPr>
        <p:spPr>
          <a:xfrm>
            <a:off x="3671619" y="98300"/>
            <a:ext cx="397668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RECOMMENDATIONS</a:t>
            </a:r>
            <a:endParaRPr/>
          </a:p>
        </p:txBody>
      </p:sp>
      <p:pic>
        <p:nvPicPr>
          <p:cNvPr id="347" name="Google Shape;347;p44"/>
          <p:cNvPicPr preferRelativeResize="0"/>
          <p:nvPr/>
        </p:nvPicPr>
        <p:blipFill rotWithShape="1">
          <a:blip r:embed="rId3">
            <a:alphaModFix/>
          </a:blip>
          <a:srcRect l="3279" r="3279"/>
          <a:stretch/>
        </p:blipFill>
        <p:spPr>
          <a:xfrm>
            <a:off x="-408574" y="1450428"/>
            <a:ext cx="4488768" cy="3810348"/>
          </a:xfrm>
          <a:prstGeom prst="rect">
            <a:avLst/>
          </a:prstGeom>
          <a:noFill/>
          <a:ln>
            <a:noFill/>
          </a:ln>
        </p:spPr>
      </p:pic>
      <p:sp>
        <p:nvSpPr>
          <p:cNvPr id="348" name="Google Shape;348;p44"/>
          <p:cNvSpPr txBox="1">
            <a:spLocks noGrp="1"/>
          </p:cNvSpPr>
          <p:nvPr>
            <p:ph type="body" idx="1"/>
          </p:nvPr>
        </p:nvSpPr>
        <p:spPr>
          <a:xfrm>
            <a:off x="4163426" y="2288204"/>
            <a:ext cx="4379120" cy="2399877"/>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1600"/>
              </a:spcAft>
              <a:buClr>
                <a:schemeClr val="dk1"/>
              </a:buClr>
              <a:buSzPts val="1100"/>
              <a:buFont typeface="Arial"/>
              <a:buNone/>
            </a:pPr>
            <a:r>
              <a:rPr lang="en" sz="1200">
                <a:solidFill>
                  <a:schemeClr val="dk1"/>
                </a:solidFill>
              </a:rPr>
              <a:t>Converting the weakness from SWOT Analysis to source of opportunities:</a:t>
            </a:r>
          </a:p>
          <a:p>
            <a:pPr marL="285750" indent="-285750" algn="just">
              <a:spcAft>
                <a:spcPts val="1600"/>
              </a:spcAft>
            </a:pPr>
            <a:r>
              <a:rPr lang="en-US" altLang="zh-CN" sz="1200" b="1"/>
              <a:t>Extend the product variety</a:t>
            </a:r>
            <a:r>
              <a:rPr lang="en-US" altLang="zh-CN" sz="1200"/>
              <a:t>: open</a:t>
            </a:r>
            <a:r>
              <a:rPr lang="zh-CN" altLang="en-US" sz="1200"/>
              <a:t> </a:t>
            </a:r>
            <a:r>
              <a:rPr lang="en-US" altLang="zh-CN" sz="1200"/>
              <a:t>product</a:t>
            </a:r>
            <a:r>
              <a:rPr lang="zh-CN" altLang="en-US" sz="1200"/>
              <a:t> </a:t>
            </a:r>
            <a:r>
              <a:rPr lang="en-US" altLang="zh-CN" sz="1200"/>
              <a:t>line</a:t>
            </a:r>
            <a:r>
              <a:rPr lang="zh-CN" altLang="en-US" sz="1200"/>
              <a:t> </a:t>
            </a:r>
            <a:r>
              <a:rPr lang="en-US" altLang="zh-CN" sz="1200"/>
              <a:t>for</a:t>
            </a:r>
            <a:r>
              <a:rPr lang="zh-CN" altLang="en-US" sz="1200"/>
              <a:t> </a:t>
            </a:r>
            <a:r>
              <a:rPr lang="en-US" altLang="zh-CN" sz="1200" b="1"/>
              <a:t>soccer cleats</a:t>
            </a:r>
            <a:r>
              <a:rPr lang="zh-CN" altLang="en-US" sz="1200" b="1"/>
              <a:t> </a:t>
            </a:r>
            <a:r>
              <a:rPr lang="en-US" altLang="zh-CN" sz="1200" b="1"/>
              <a:t>and</a:t>
            </a:r>
            <a:r>
              <a:rPr lang="zh-CN" altLang="en-US" sz="1200" b="1"/>
              <a:t> </a:t>
            </a:r>
            <a:r>
              <a:rPr lang="en-US" altLang="zh-CN" sz="1200" b="1"/>
              <a:t>hiking</a:t>
            </a:r>
            <a:r>
              <a:rPr lang="zh-CN" altLang="en-US" sz="1200" b="1"/>
              <a:t> </a:t>
            </a:r>
            <a:r>
              <a:rPr lang="en-US" altLang="zh-CN" sz="1200" b="1"/>
              <a:t>shoes</a:t>
            </a:r>
            <a:r>
              <a:rPr lang="zh-CN" altLang="en-US" sz="1200"/>
              <a:t> </a:t>
            </a:r>
            <a:r>
              <a:rPr lang="en-US" altLang="zh-CN" sz="1200"/>
              <a:t>will</a:t>
            </a:r>
            <a:r>
              <a:rPr lang="zh-CN" altLang="en-US" sz="1200"/>
              <a:t> </a:t>
            </a:r>
            <a:r>
              <a:rPr lang="en-US" altLang="zh-CN" sz="1200"/>
              <a:t>increase</a:t>
            </a:r>
            <a:r>
              <a:rPr lang="zh-CN" altLang="en-US" sz="1200"/>
              <a:t> </a:t>
            </a:r>
            <a:r>
              <a:rPr lang="en-US" altLang="zh-CN" sz="1200"/>
              <a:t>the</a:t>
            </a:r>
            <a:r>
              <a:rPr lang="zh-CN" altLang="en-US" sz="1200"/>
              <a:t> </a:t>
            </a:r>
            <a:r>
              <a:rPr lang="en-US" altLang="zh-CN" sz="1200"/>
              <a:t>product</a:t>
            </a:r>
            <a:r>
              <a:rPr lang="zh-CN" altLang="en-US" sz="1200"/>
              <a:t> </a:t>
            </a:r>
            <a:r>
              <a:rPr lang="en-US" altLang="zh-CN" sz="1200"/>
              <a:t>variety</a:t>
            </a:r>
            <a:r>
              <a:rPr lang="zh-CN" altLang="en-US" sz="1200"/>
              <a:t> </a:t>
            </a:r>
            <a:r>
              <a:rPr lang="en-US" altLang="zh-CN" sz="1200"/>
              <a:t>as</a:t>
            </a:r>
            <a:r>
              <a:rPr lang="zh-CN" altLang="en-US" sz="1200"/>
              <a:t> </a:t>
            </a:r>
            <a:r>
              <a:rPr lang="en-US" altLang="zh-CN" sz="1200"/>
              <a:t>well</a:t>
            </a:r>
            <a:r>
              <a:rPr lang="zh-CN" altLang="en-US" sz="1200"/>
              <a:t> </a:t>
            </a:r>
            <a:r>
              <a:rPr lang="en-US" altLang="zh-CN" sz="1200"/>
              <a:t>as</a:t>
            </a:r>
            <a:r>
              <a:rPr lang="zh-CN" altLang="en-US" sz="1200"/>
              <a:t> </a:t>
            </a:r>
            <a:r>
              <a:rPr lang="en-US" altLang="zh-CN" sz="1200"/>
              <a:t>increasing</a:t>
            </a:r>
            <a:r>
              <a:rPr lang="zh-CN" altLang="en-US" sz="1200"/>
              <a:t> </a:t>
            </a:r>
            <a:r>
              <a:rPr lang="en-US" altLang="zh-CN" sz="1200"/>
              <a:t>sales</a:t>
            </a:r>
            <a:r>
              <a:rPr lang="zh-CN" altLang="en-US" sz="1200"/>
              <a:t> </a:t>
            </a:r>
            <a:r>
              <a:rPr lang="en-US" altLang="zh-CN" sz="1200"/>
              <a:t>and</a:t>
            </a:r>
            <a:r>
              <a:rPr lang="zh-CN" altLang="en-US" sz="1200"/>
              <a:t> </a:t>
            </a:r>
            <a:r>
              <a:rPr lang="en-US" altLang="zh-CN" sz="1200"/>
              <a:t>customer</a:t>
            </a:r>
            <a:r>
              <a:rPr lang="zh-CN" altLang="en-US" sz="1200"/>
              <a:t> </a:t>
            </a:r>
            <a:r>
              <a:rPr lang="en-US" altLang="zh-CN" sz="1200"/>
              <a:t>rating.</a:t>
            </a:r>
            <a:r>
              <a:rPr lang="zh-CN" altLang="en-US" sz="1200"/>
              <a:t> </a:t>
            </a:r>
            <a:endParaRPr lang="en-US" altLang="zh-CN" sz="1200"/>
          </a:p>
          <a:p>
            <a:pPr marL="285750" indent="-285750" algn="just">
              <a:spcAft>
                <a:spcPts val="1600"/>
              </a:spcAft>
            </a:pPr>
            <a:r>
              <a:rPr lang="en-US" altLang="zh-CN" sz="1200" b="1"/>
              <a:t>Pricing</a:t>
            </a:r>
            <a:r>
              <a:rPr lang="zh-CN" altLang="en-US" sz="1200" b="1"/>
              <a:t> </a:t>
            </a:r>
            <a:r>
              <a:rPr lang="en-US" altLang="zh-CN" sz="1200" b="1"/>
              <a:t>a</a:t>
            </a:r>
            <a:r>
              <a:rPr lang="zh-CN" altLang="en-US" sz="1200" b="1"/>
              <a:t> </a:t>
            </a:r>
            <a:r>
              <a:rPr lang="en-US" altLang="zh-CN" sz="1200" b="1"/>
              <a:t>little</a:t>
            </a:r>
            <a:r>
              <a:rPr lang="zh-CN" altLang="en-US" sz="1200" b="1"/>
              <a:t> </a:t>
            </a:r>
            <a:r>
              <a:rPr lang="en-US" altLang="zh-CN" sz="1200" b="1"/>
              <a:t>lower</a:t>
            </a:r>
            <a:r>
              <a:rPr lang="zh-CN" altLang="en-US" sz="1200" b="1"/>
              <a:t> </a:t>
            </a:r>
            <a:r>
              <a:rPr lang="en-US" altLang="zh-CN" sz="1200" b="1"/>
              <a:t>than</a:t>
            </a:r>
            <a:r>
              <a:rPr lang="zh-CN" altLang="en-US" sz="1200" b="1"/>
              <a:t> </a:t>
            </a:r>
            <a:r>
              <a:rPr lang="en-US" altLang="zh-CN" sz="1200" b="1"/>
              <a:t>Adidas:</a:t>
            </a:r>
            <a:r>
              <a:rPr lang="zh-CN" altLang="en-US" sz="1200" b="1"/>
              <a:t> </a:t>
            </a:r>
            <a:r>
              <a:rPr lang="en-US" altLang="zh-CN" sz="1200"/>
              <a:t>Using</a:t>
            </a:r>
            <a:r>
              <a:rPr lang="zh-CN" altLang="en-US" sz="1200"/>
              <a:t> </a:t>
            </a:r>
            <a:r>
              <a:rPr lang="en-US" altLang="zh-CN" sz="1200"/>
              <a:t>the</a:t>
            </a:r>
            <a:r>
              <a:rPr lang="zh-CN" altLang="en-US" sz="1200"/>
              <a:t> </a:t>
            </a:r>
            <a:r>
              <a:rPr lang="en-US" altLang="zh-CN" sz="1200"/>
              <a:t>competitive</a:t>
            </a:r>
            <a:r>
              <a:rPr lang="zh-CN" altLang="en-US" sz="1200"/>
              <a:t> </a:t>
            </a:r>
            <a:r>
              <a:rPr lang="en-US" altLang="zh-CN" sz="1200"/>
              <a:t>pricing</a:t>
            </a:r>
            <a:r>
              <a:rPr lang="zh-CN" altLang="en-US" sz="1200"/>
              <a:t> </a:t>
            </a:r>
            <a:r>
              <a:rPr lang="en-US" altLang="zh-CN" sz="1200"/>
              <a:t>strategy,</a:t>
            </a:r>
            <a:r>
              <a:rPr lang="zh-CN" altLang="en-US" sz="1200"/>
              <a:t> </a:t>
            </a:r>
            <a:r>
              <a:rPr lang="en-US" altLang="zh-CN" sz="1200"/>
              <a:t>we</a:t>
            </a:r>
            <a:r>
              <a:rPr lang="zh-CN" altLang="en-US" sz="1200"/>
              <a:t> </a:t>
            </a:r>
            <a:r>
              <a:rPr lang="en-US" altLang="zh-CN" sz="1200"/>
              <a:t>can</a:t>
            </a:r>
            <a:r>
              <a:rPr lang="zh-CN" altLang="en-US" sz="1200"/>
              <a:t> </a:t>
            </a:r>
            <a:r>
              <a:rPr lang="en-US" altLang="zh-CN" sz="1200"/>
              <a:t>target</a:t>
            </a:r>
            <a:r>
              <a:rPr lang="zh-CN" altLang="en-US" sz="1200"/>
              <a:t> </a:t>
            </a:r>
            <a:r>
              <a:rPr lang="en-US" altLang="zh-CN" sz="1200"/>
              <a:t>the</a:t>
            </a:r>
            <a:r>
              <a:rPr lang="zh-CN" altLang="en-US" sz="1200"/>
              <a:t> </a:t>
            </a:r>
            <a:r>
              <a:rPr lang="en-US" altLang="zh-CN" sz="1200"/>
              <a:t>price</a:t>
            </a:r>
            <a:r>
              <a:rPr lang="zh-CN" altLang="en-US" sz="1200"/>
              <a:t> </a:t>
            </a:r>
            <a:r>
              <a:rPr lang="en-US" altLang="zh-CN" sz="1200"/>
              <a:t>for</a:t>
            </a:r>
            <a:r>
              <a:rPr lang="zh-CN" altLang="en-US" sz="1200"/>
              <a:t> </a:t>
            </a:r>
            <a:r>
              <a:rPr lang="en-US" altLang="zh-CN" sz="1200"/>
              <a:t>hiking</a:t>
            </a:r>
            <a:r>
              <a:rPr lang="zh-CN" altLang="en-US" sz="1200"/>
              <a:t> </a:t>
            </a:r>
            <a:r>
              <a:rPr lang="en-US" altLang="zh-CN" sz="1200"/>
              <a:t>shoes</a:t>
            </a:r>
            <a:r>
              <a:rPr lang="zh-CN" altLang="en-US" sz="1200"/>
              <a:t> </a:t>
            </a:r>
            <a:r>
              <a:rPr lang="en-US" altLang="zh-CN" sz="1200"/>
              <a:t>around</a:t>
            </a:r>
            <a:r>
              <a:rPr lang="zh-CN" altLang="en-US" sz="1200"/>
              <a:t> </a:t>
            </a:r>
            <a:r>
              <a:rPr lang="en-US" altLang="zh-CN" sz="1200"/>
              <a:t>$75,</a:t>
            </a:r>
            <a:r>
              <a:rPr lang="zh-CN" altLang="en-US" sz="1200"/>
              <a:t> </a:t>
            </a:r>
            <a:r>
              <a:rPr lang="en-US" altLang="zh-CN" sz="1200"/>
              <a:t>and</a:t>
            </a:r>
            <a:r>
              <a:rPr lang="zh-CN" altLang="en-US" sz="1200"/>
              <a:t> </a:t>
            </a:r>
            <a:r>
              <a:rPr lang="en-US" altLang="zh-CN" sz="1200"/>
              <a:t>soccer</a:t>
            </a:r>
            <a:r>
              <a:rPr lang="zh-CN" altLang="en-US" sz="1200"/>
              <a:t> </a:t>
            </a:r>
            <a:r>
              <a:rPr lang="en-US" altLang="zh-CN" sz="1200"/>
              <a:t>cleats</a:t>
            </a:r>
            <a:r>
              <a:rPr lang="zh-CN" altLang="en-US" sz="1200"/>
              <a:t> </a:t>
            </a:r>
            <a:r>
              <a:rPr lang="en-US" altLang="zh-CN" sz="1200"/>
              <a:t>around</a:t>
            </a:r>
            <a:r>
              <a:rPr lang="zh-CN" altLang="en-US" sz="1200"/>
              <a:t> </a:t>
            </a:r>
            <a:r>
              <a:rPr lang="en-US" altLang="zh-CN" sz="1200"/>
              <a:t>$90,</a:t>
            </a:r>
            <a:r>
              <a:rPr lang="zh-CN" altLang="en-US" sz="1200"/>
              <a:t> </a:t>
            </a:r>
            <a:r>
              <a:rPr lang="en-US" altLang="zh-CN" sz="1200"/>
              <a:t>so</a:t>
            </a:r>
            <a:r>
              <a:rPr lang="zh-CN" altLang="en-US" sz="1200"/>
              <a:t> </a:t>
            </a:r>
            <a:r>
              <a:rPr lang="en-US" altLang="zh-CN" sz="1200"/>
              <a:t>Reebok</a:t>
            </a:r>
            <a:r>
              <a:rPr lang="zh-CN" altLang="en-US" sz="1200"/>
              <a:t> </a:t>
            </a:r>
            <a:r>
              <a:rPr lang="en-US" altLang="zh-CN" sz="1200"/>
              <a:t>can</a:t>
            </a:r>
            <a:r>
              <a:rPr lang="zh-CN" altLang="en-US" sz="1200"/>
              <a:t> </a:t>
            </a:r>
            <a:r>
              <a:rPr lang="en-US" altLang="zh-CN" sz="1200"/>
              <a:t>be</a:t>
            </a:r>
            <a:r>
              <a:rPr lang="zh-CN" altLang="en-US" sz="1200"/>
              <a:t> </a:t>
            </a:r>
            <a:r>
              <a:rPr lang="en-US" altLang="zh-CN" sz="1200"/>
              <a:t>more</a:t>
            </a:r>
            <a:r>
              <a:rPr lang="zh-CN" altLang="en-US" sz="1200"/>
              <a:t> </a:t>
            </a:r>
            <a:r>
              <a:rPr lang="en-US" altLang="zh-CN" sz="1200"/>
              <a:t>competitive</a:t>
            </a:r>
            <a:r>
              <a:rPr lang="zh-CN" altLang="en-US" sz="1200"/>
              <a:t> </a:t>
            </a:r>
            <a:r>
              <a:rPr lang="en-US" altLang="zh-CN" sz="1200"/>
              <a:t>in</a:t>
            </a:r>
            <a:r>
              <a:rPr lang="zh-CN" altLang="en-US" sz="1200"/>
              <a:t> </a:t>
            </a:r>
            <a:r>
              <a:rPr lang="en-US" altLang="zh-CN" sz="1200"/>
              <a:t>the</a:t>
            </a:r>
            <a:r>
              <a:rPr lang="zh-CN" altLang="en-US" sz="1200"/>
              <a:t> </a:t>
            </a:r>
            <a:r>
              <a:rPr lang="en-US" altLang="zh-CN" sz="1200"/>
              <a:t>market.</a:t>
            </a:r>
          </a:p>
          <a:p>
            <a:pPr marL="285750" indent="-285750" algn="just">
              <a:spcAft>
                <a:spcPts val="1600"/>
              </a:spcAft>
            </a:pPr>
            <a:r>
              <a:rPr lang="en-US" altLang="zh-CN" sz="1200" b="1"/>
              <a:t>Sneakers improvisation: </a:t>
            </a:r>
            <a:r>
              <a:rPr lang="en-US" altLang="zh-CN" sz="1200"/>
              <a:t>Because this is</a:t>
            </a:r>
            <a:r>
              <a:rPr lang="zh-CN" altLang="en-US" sz="1200"/>
              <a:t> </a:t>
            </a:r>
            <a:r>
              <a:rPr lang="en-US" altLang="zh-CN" sz="1200"/>
              <a:t>a mid-segment wear, quality is not given much priority over looks as it’s for casual use. Reebok should focus on the UI/UX improvisation as it already holds a good market share in this segment.</a:t>
            </a:r>
          </a:p>
          <a:p>
            <a:pPr marL="285750" indent="-285750">
              <a:spcAft>
                <a:spcPts val="1600"/>
              </a:spcAft>
            </a:pPr>
            <a:endParaRPr lang="en-US" altLang="zh-CN" sz="1200"/>
          </a:p>
          <a:p>
            <a:pPr marL="0" lvl="0" indent="0" algn="l" rtl="0">
              <a:lnSpc>
                <a:spcPct val="115000"/>
              </a:lnSpc>
              <a:spcBef>
                <a:spcPts val="0"/>
              </a:spcBef>
              <a:spcAft>
                <a:spcPts val="1600"/>
              </a:spcAft>
              <a:buClr>
                <a:schemeClr val="dk1"/>
              </a:buClr>
              <a:buSzPts val="1100"/>
              <a:buFont typeface="Arial"/>
              <a:buNone/>
            </a:pPr>
            <a:endParaRPr lang="en" sz="1200">
              <a:solidFill>
                <a:schemeClr val="dk1"/>
              </a:solidFill>
            </a:endParaRPr>
          </a:p>
          <a:p>
            <a:pPr marL="0" lvl="0" indent="0" algn="l" rtl="0">
              <a:lnSpc>
                <a:spcPct val="115000"/>
              </a:lnSpc>
              <a:spcBef>
                <a:spcPts val="0"/>
              </a:spcBef>
              <a:spcAft>
                <a:spcPts val="1600"/>
              </a:spcAft>
              <a:buClr>
                <a:schemeClr val="dk1"/>
              </a:buClr>
              <a:buSzPts val="1100"/>
              <a:buFont typeface="Arial"/>
              <a:buNone/>
            </a:pPr>
            <a:endParaRPr sz="1200"/>
          </a:p>
        </p:txBody>
      </p:sp>
      <p:sp>
        <p:nvSpPr>
          <p:cNvPr id="350" name="Google Shape;350;p44"/>
          <p:cNvSpPr/>
          <p:nvPr/>
        </p:nvSpPr>
        <p:spPr>
          <a:xfrm>
            <a:off x="720000" y="2256250"/>
            <a:ext cx="1734600" cy="79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1" name="Google Shape;351;p44"/>
          <p:cNvPicPr preferRelativeResize="0"/>
          <p:nvPr/>
        </p:nvPicPr>
        <p:blipFill>
          <a:blip r:embed="rId4">
            <a:extLst>
              <a:ext uri="{837473B0-CC2E-450A-ABE3-18F120FF3D39}">
                <a1611:picAttrSrcUrl xmlns:a1611="http://schemas.microsoft.com/office/drawing/2016/11/main" r:id="rId5"/>
              </a:ext>
            </a:extLst>
          </a:blip>
          <a:srcRect/>
          <a:stretch/>
        </p:blipFill>
        <p:spPr>
          <a:xfrm>
            <a:off x="384116" y="2149431"/>
            <a:ext cx="2903387" cy="2035138"/>
          </a:xfrm>
          <a:prstGeom prst="rect">
            <a:avLst/>
          </a:prstGeom>
          <a:noFill/>
          <a:ln>
            <a:noFill/>
          </a:ln>
        </p:spPr>
      </p:pic>
      <p:sp>
        <p:nvSpPr>
          <p:cNvPr id="2" name="Google Shape;233;p35">
            <a:extLst>
              <a:ext uri="{FF2B5EF4-FFF2-40B4-BE49-F238E27FC236}">
                <a16:creationId xmlns:a16="http://schemas.microsoft.com/office/drawing/2014/main" id="{11479937-9BAA-37AA-B349-6164BA0EDFF8}"/>
              </a:ext>
            </a:extLst>
          </p:cNvPr>
          <p:cNvSpPr/>
          <p:nvPr/>
        </p:nvSpPr>
        <p:spPr>
          <a:xfrm rot="21196222">
            <a:off x="3443047" y="308315"/>
            <a:ext cx="152346" cy="152660"/>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Web Data Team 7</a:t>
            </a:r>
            <a:endParaRPr/>
          </a:p>
        </p:txBody>
      </p:sp>
      <p:pic>
        <p:nvPicPr>
          <p:cNvPr id="218" name="Google Shape;218;p34"/>
          <p:cNvPicPr preferRelativeResize="0"/>
          <p:nvPr/>
        </p:nvPicPr>
        <p:blipFill rotWithShape="1">
          <a:blip r:embed="rId3"/>
          <a:srcRect l="4" r="4"/>
          <a:stretch/>
        </p:blipFill>
        <p:spPr>
          <a:xfrm>
            <a:off x="3882062" y="1467733"/>
            <a:ext cx="1764702" cy="1764838"/>
          </a:xfrm>
          <a:prstGeom prst="rect">
            <a:avLst/>
          </a:prstGeom>
          <a:noFill/>
          <a:ln>
            <a:noFill/>
          </a:ln>
        </p:spPr>
      </p:pic>
      <p:pic>
        <p:nvPicPr>
          <p:cNvPr id="219" name="Google Shape;219;p34"/>
          <p:cNvPicPr preferRelativeResize="0"/>
          <p:nvPr/>
        </p:nvPicPr>
        <p:blipFill>
          <a:blip r:embed="rId4"/>
          <a:srcRect t="9997" b="9997"/>
          <a:stretch/>
        </p:blipFill>
        <p:spPr>
          <a:xfrm>
            <a:off x="784521" y="1467733"/>
            <a:ext cx="1764702" cy="1764838"/>
          </a:xfrm>
          <a:prstGeom prst="rect">
            <a:avLst/>
          </a:prstGeom>
          <a:noFill/>
          <a:ln>
            <a:noFill/>
          </a:ln>
        </p:spPr>
      </p:pic>
      <p:sp>
        <p:nvSpPr>
          <p:cNvPr id="220" name="Google Shape;220;p34"/>
          <p:cNvSpPr/>
          <p:nvPr/>
        </p:nvSpPr>
        <p:spPr>
          <a:xfrm rot="-403572">
            <a:off x="1603208" y="3871572"/>
            <a:ext cx="127325" cy="127583"/>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4"/>
          <p:cNvSpPr/>
          <p:nvPr/>
        </p:nvSpPr>
        <p:spPr>
          <a:xfrm rot="-403572">
            <a:off x="4700739" y="3871572"/>
            <a:ext cx="127325" cy="127583"/>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4"/>
          <p:cNvSpPr/>
          <p:nvPr/>
        </p:nvSpPr>
        <p:spPr>
          <a:xfrm rot="-403778">
            <a:off x="2625803" y="750016"/>
            <a:ext cx="152346" cy="152660"/>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4"/>
          <p:cNvSpPr txBox="1">
            <a:spLocks noGrp="1"/>
          </p:cNvSpPr>
          <p:nvPr>
            <p:ph type="body" idx="2"/>
          </p:nvPr>
        </p:nvSpPr>
        <p:spPr>
          <a:xfrm>
            <a:off x="3261140" y="4054996"/>
            <a:ext cx="3002700" cy="517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Business Development</a:t>
            </a:r>
          </a:p>
          <a:p>
            <a:pPr marL="0" lvl="0" indent="0" algn="ctr" rtl="0">
              <a:spcBef>
                <a:spcPts val="0"/>
              </a:spcBef>
              <a:spcAft>
                <a:spcPts val="1600"/>
              </a:spcAft>
              <a:buNone/>
            </a:pPr>
            <a:r>
              <a:rPr lang="en"/>
              <a:t>(Reebok)</a:t>
            </a:r>
            <a:endParaRPr/>
          </a:p>
        </p:txBody>
      </p:sp>
      <p:sp>
        <p:nvSpPr>
          <p:cNvPr id="224" name="Google Shape;224;p34"/>
          <p:cNvSpPr txBox="1">
            <a:spLocks noGrp="1"/>
          </p:cNvSpPr>
          <p:nvPr>
            <p:ph type="body" idx="4"/>
          </p:nvPr>
        </p:nvSpPr>
        <p:spPr>
          <a:xfrm>
            <a:off x="161696" y="4054996"/>
            <a:ext cx="3002700" cy="517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altLang="zh-CN"/>
              <a:t>Data</a:t>
            </a:r>
            <a:r>
              <a:rPr lang="en"/>
              <a:t> Analyst </a:t>
            </a:r>
          </a:p>
          <a:p>
            <a:pPr marL="0" lvl="0" indent="0" algn="ctr" rtl="0">
              <a:spcBef>
                <a:spcPts val="0"/>
              </a:spcBef>
              <a:spcAft>
                <a:spcPts val="1600"/>
              </a:spcAft>
              <a:buNone/>
            </a:pPr>
            <a:r>
              <a:rPr lang="en"/>
              <a:t>(Reebok)</a:t>
            </a:r>
          </a:p>
        </p:txBody>
      </p:sp>
      <p:sp>
        <p:nvSpPr>
          <p:cNvPr id="225" name="Google Shape;225;p34"/>
          <p:cNvSpPr txBox="1">
            <a:spLocks noGrp="1"/>
          </p:cNvSpPr>
          <p:nvPr>
            <p:ph type="subTitle" idx="1"/>
          </p:nvPr>
        </p:nvSpPr>
        <p:spPr>
          <a:xfrm>
            <a:off x="3264965" y="3414771"/>
            <a:ext cx="3002700" cy="354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Dustin Allred</a:t>
            </a:r>
            <a:endParaRPr/>
          </a:p>
        </p:txBody>
      </p:sp>
      <p:sp>
        <p:nvSpPr>
          <p:cNvPr id="226" name="Google Shape;226;p34"/>
          <p:cNvSpPr txBox="1">
            <a:spLocks noGrp="1"/>
          </p:cNvSpPr>
          <p:nvPr>
            <p:ph type="subTitle" idx="3"/>
          </p:nvPr>
        </p:nvSpPr>
        <p:spPr>
          <a:xfrm>
            <a:off x="165521" y="3414771"/>
            <a:ext cx="3002700" cy="354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Deepa Narayanan</a:t>
            </a:r>
            <a:endParaRPr/>
          </a:p>
        </p:txBody>
      </p:sp>
      <p:sp>
        <p:nvSpPr>
          <p:cNvPr id="227" name="Google Shape;227;p34"/>
          <p:cNvSpPr/>
          <p:nvPr/>
        </p:nvSpPr>
        <p:spPr>
          <a:xfrm rot="-403778">
            <a:off x="6367761" y="750016"/>
            <a:ext cx="152346" cy="152660"/>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Google Shape;218;p34">
            <a:extLst>
              <a:ext uri="{FF2B5EF4-FFF2-40B4-BE49-F238E27FC236}">
                <a16:creationId xmlns:a16="http://schemas.microsoft.com/office/drawing/2014/main" id="{005B469F-F2CF-E280-0ECE-C805563506E1}"/>
              </a:ext>
            </a:extLst>
          </p:cNvPr>
          <p:cNvPicPr preferRelativeResize="0"/>
          <p:nvPr/>
        </p:nvPicPr>
        <p:blipFill>
          <a:blip r:embed="rId5"/>
          <a:srcRect t="14283" b="14283"/>
          <a:stretch/>
        </p:blipFill>
        <p:spPr>
          <a:xfrm>
            <a:off x="6927626" y="1467733"/>
            <a:ext cx="1764702" cy="1764838"/>
          </a:xfrm>
          <a:prstGeom prst="rect">
            <a:avLst/>
          </a:prstGeom>
          <a:noFill/>
          <a:ln>
            <a:noFill/>
          </a:ln>
        </p:spPr>
      </p:pic>
      <p:sp>
        <p:nvSpPr>
          <p:cNvPr id="3" name="Google Shape;221;p34">
            <a:extLst>
              <a:ext uri="{FF2B5EF4-FFF2-40B4-BE49-F238E27FC236}">
                <a16:creationId xmlns:a16="http://schemas.microsoft.com/office/drawing/2014/main" id="{4634EFCA-7CA6-CFD1-2B60-4ECCABB5C9D2}"/>
              </a:ext>
            </a:extLst>
          </p:cNvPr>
          <p:cNvSpPr/>
          <p:nvPr/>
        </p:nvSpPr>
        <p:spPr>
          <a:xfrm rot="21196428">
            <a:off x="7746303" y="3871572"/>
            <a:ext cx="127325" cy="127583"/>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3;p34">
            <a:extLst>
              <a:ext uri="{FF2B5EF4-FFF2-40B4-BE49-F238E27FC236}">
                <a16:creationId xmlns:a16="http://schemas.microsoft.com/office/drawing/2014/main" id="{81A48710-3C53-78DF-8427-3A862FBA1A07}"/>
              </a:ext>
            </a:extLst>
          </p:cNvPr>
          <p:cNvSpPr txBox="1">
            <a:spLocks/>
          </p:cNvSpPr>
          <p:nvPr/>
        </p:nvSpPr>
        <p:spPr>
          <a:xfrm>
            <a:off x="6306704" y="4054996"/>
            <a:ext cx="3002700" cy="51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1pPr>
            <a:lvl2pPr marL="914400" marR="0" lvl="1"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2pPr>
            <a:lvl3pPr marL="1371600" marR="0" lvl="2"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3pPr>
            <a:lvl4pPr marL="1828800" marR="0" lvl="3"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4pPr>
            <a:lvl5pPr marL="2286000" marR="0" lvl="4"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5pPr>
            <a:lvl6pPr marL="2743200" marR="0" lvl="5"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6pPr>
            <a:lvl7pPr marL="3200400" marR="0" lvl="6"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7pPr>
            <a:lvl8pPr marL="3657600" marR="0" lvl="7" indent="-317500" algn="l" rtl="0">
              <a:lnSpc>
                <a:spcPct val="100000"/>
              </a:lnSpc>
              <a:spcBef>
                <a:spcPts val="1600"/>
              </a:spcBef>
              <a:spcAft>
                <a:spcPts val="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rgbClr val="000000"/>
              </a:buClr>
              <a:buSzPts val="1400"/>
              <a:buFont typeface="Open Sans"/>
              <a:buChar char="■"/>
              <a:defRPr sz="1400" b="0" i="0" u="none" strike="noStrike" cap="none">
                <a:solidFill>
                  <a:srgbClr val="000000"/>
                </a:solidFill>
                <a:latin typeface="Open Sans"/>
                <a:ea typeface="Open Sans"/>
                <a:cs typeface="Open Sans"/>
                <a:sym typeface="Open Sans"/>
              </a:defRPr>
            </a:lvl9pPr>
          </a:lstStyle>
          <a:p>
            <a:pPr marL="0" indent="0">
              <a:spcAft>
                <a:spcPts val="1600"/>
              </a:spcAft>
              <a:buFont typeface="Open Sans"/>
              <a:buNone/>
            </a:pPr>
            <a:r>
              <a:rPr lang="en-US" altLang="zh-CN"/>
              <a:t>Research</a:t>
            </a:r>
            <a:r>
              <a:rPr lang="en-US"/>
              <a:t> Analyst</a:t>
            </a:r>
          </a:p>
          <a:p>
            <a:pPr marL="0" indent="0">
              <a:spcAft>
                <a:spcPts val="1600"/>
              </a:spcAft>
              <a:buFont typeface="Open Sans"/>
              <a:buNone/>
            </a:pPr>
            <a:r>
              <a:rPr lang="en-US"/>
              <a:t>(Reebok)</a:t>
            </a:r>
          </a:p>
        </p:txBody>
      </p:sp>
      <p:sp>
        <p:nvSpPr>
          <p:cNvPr id="5" name="Google Shape;225;p34">
            <a:extLst>
              <a:ext uri="{FF2B5EF4-FFF2-40B4-BE49-F238E27FC236}">
                <a16:creationId xmlns:a16="http://schemas.microsoft.com/office/drawing/2014/main" id="{98431C32-2721-069F-9EF2-E272B47D5DBE}"/>
              </a:ext>
            </a:extLst>
          </p:cNvPr>
          <p:cNvSpPr txBox="1">
            <a:spLocks/>
          </p:cNvSpPr>
          <p:nvPr/>
        </p:nvSpPr>
        <p:spPr>
          <a:xfrm>
            <a:off x="6310529" y="3414771"/>
            <a:ext cx="3002700" cy="35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400"/>
              <a:buFont typeface="Montserrat ExtraBold"/>
              <a:buNone/>
              <a:defRPr sz="1600" b="0" i="0" u="none" strike="noStrike" cap="none">
                <a:solidFill>
                  <a:srgbClr val="000000"/>
                </a:solidFill>
                <a:latin typeface="Montserrat ExtraBold"/>
                <a:ea typeface="Montserrat ExtraBold"/>
                <a:cs typeface="Montserrat ExtraBold"/>
                <a:sym typeface="Montserrat ExtraBold"/>
              </a:defRPr>
            </a:lvl1pPr>
            <a:lvl2pPr marL="914400" marR="0" lvl="1" indent="-317500" algn="ctr" rtl="0">
              <a:lnSpc>
                <a:spcPct val="100000"/>
              </a:lnSpc>
              <a:spcBef>
                <a:spcPts val="1600"/>
              </a:spcBef>
              <a:spcAft>
                <a:spcPts val="0"/>
              </a:spcAft>
              <a:buClr>
                <a:srgbClr val="000000"/>
              </a:buClr>
              <a:buSzPts val="1400"/>
              <a:buFont typeface="Montserrat ExtraBold"/>
              <a:buNone/>
              <a:defRPr sz="1400" b="0" i="0" u="none" strike="noStrike" cap="none">
                <a:solidFill>
                  <a:srgbClr val="000000"/>
                </a:solidFill>
                <a:latin typeface="Montserrat ExtraBold"/>
                <a:ea typeface="Montserrat ExtraBold"/>
                <a:cs typeface="Montserrat ExtraBold"/>
                <a:sym typeface="Montserrat ExtraBold"/>
              </a:defRPr>
            </a:lvl2pPr>
            <a:lvl3pPr marL="1371600" marR="0" lvl="2" indent="-317500" algn="ctr" rtl="0">
              <a:lnSpc>
                <a:spcPct val="100000"/>
              </a:lnSpc>
              <a:spcBef>
                <a:spcPts val="1600"/>
              </a:spcBef>
              <a:spcAft>
                <a:spcPts val="0"/>
              </a:spcAft>
              <a:buClr>
                <a:srgbClr val="000000"/>
              </a:buClr>
              <a:buSzPts val="1400"/>
              <a:buFont typeface="Montserrat ExtraBold"/>
              <a:buNone/>
              <a:defRPr sz="1400" b="0" i="0" u="none" strike="noStrike" cap="none">
                <a:solidFill>
                  <a:srgbClr val="000000"/>
                </a:solidFill>
                <a:latin typeface="Montserrat ExtraBold"/>
                <a:ea typeface="Montserrat ExtraBold"/>
                <a:cs typeface="Montserrat ExtraBold"/>
                <a:sym typeface="Montserrat ExtraBold"/>
              </a:defRPr>
            </a:lvl3pPr>
            <a:lvl4pPr marL="1828800" marR="0" lvl="3" indent="-317500" algn="ctr" rtl="0">
              <a:lnSpc>
                <a:spcPct val="100000"/>
              </a:lnSpc>
              <a:spcBef>
                <a:spcPts val="1600"/>
              </a:spcBef>
              <a:spcAft>
                <a:spcPts val="0"/>
              </a:spcAft>
              <a:buClr>
                <a:srgbClr val="000000"/>
              </a:buClr>
              <a:buSzPts val="1400"/>
              <a:buFont typeface="Montserrat ExtraBold"/>
              <a:buNone/>
              <a:defRPr sz="1400" b="0" i="0" u="none" strike="noStrike" cap="none">
                <a:solidFill>
                  <a:srgbClr val="000000"/>
                </a:solidFill>
                <a:latin typeface="Montserrat ExtraBold"/>
                <a:ea typeface="Montserrat ExtraBold"/>
                <a:cs typeface="Montserrat ExtraBold"/>
                <a:sym typeface="Montserrat ExtraBold"/>
              </a:defRPr>
            </a:lvl4pPr>
            <a:lvl5pPr marL="2286000" marR="0" lvl="4" indent="-317500" algn="ctr" rtl="0">
              <a:lnSpc>
                <a:spcPct val="100000"/>
              </a:lnSpc>
              <a:spcBef>
                <a:spcPts val="1600"/>
              </a:spcBef>
              <a:spcAft>
                <a:spcPts val="0"/>
              </a:spcAft>
              <a:buClr>
                <a:srgbClr val="000000"/>
              </a:buClr>
              <a:buSzPts val="1400"/>
              <a:buFont typeface="Montserrat ExtraBold"/>
              <a:buNone/>
              <a:defRPr sz="1400" b="0" i="0" u="none" strike="noStrike" cap="none">
                <a:solidFill>
                  <a:srgbClr val="000000"/>
                </a:solidFill>
                <a:latin typeface="Montserrat ExtraBold"/>
                <a:ea typeface="Montserrat ExtraBold"/>
                <a:cs typeface="Montserrat ExtraBold"/>
                <a:sym typeface="Montserrat ExtraBold"/>
              </a:defRPr>
            </a:lvl5pPr>
            <a:lvl6pPr marL="2743200" marR="0" lvl="5" indent="-317500" algn="ctr" rtl="0">
              <a:lnSpc>
                <a:spcPct val="100000"/>
              </a:lnSpc>
              <a:spcBef>
                <a:spcPts val="1600"/>
              </a:spcBef>
              <a:spcAft>
                <a:spcPts val="0"/>
              </a:spcAft>
              <a:buClr>
                <a:srgbClr val="000000"/>
              </a:buClr>
              <a:buSzPts val="1400"/>
              <a:buFont typeface="Montserrat ExtraBold"/>
              <a:buNone/>
              <a:defRPr sz="1400" b="0" i="0" u="none" strike="noStrike" cap="none">
                <a:solidFill>
                  <a:srgbClr val="000000"/>
                </a:solidFill>
                <a:latin typeface="Montserrat ExtraBold"/>
                <a:ea typeface="Montserrat ExtraBold"/>
                <a:cs typeface="Montserrat ExtraBold"/>
                <a:sym typeface="Montserrat ExtraBold"/>
              </a:defRPr>
            </a:lvl6pPr>
            <a:lvl7pPr marL="3200400" marR="0" lvl="6" indent="-317500" algn="ctr" rtl="0">
              <a:lnSpc>
                <a:spcPct val="100000"/>
              </a:lnSpc>
              <a:spcBef>
                <a:spcPts val="1600"/>
              </a:spcBef>
              <a:spcAft>
                <a:spcPts val="0"/>
              </a:spcAft>
              <a:buClr>
                <a:srgbClr val="000000"/>
              </a:buClr>
              <a:buSzPts val="1400"/>
              <a:buFont typeface="Montserrat ExtraBold"/>
              <a:buNone/>
              <a:defRPr sz="1400" b="0" i="0" u="none" strike="noStrike" cap="none">
                <a:solidFill>
                  <a:srgbClr val="000000"/>
                </a:solidFill>
                <a:latin typeface="Montserrat ExtraBold"/>
                <a:ea typeface="Montserrat ExtraBold"/>
                <a:cs typeface="Montserrat ExtraBold"/>
                <a:sym typeface="Montserrat ExtraBold"/>
              </a:defRPr>
            </a:lvl7pPr>
            <a:lvl8pPr marL="3657600" marR="0" lvl="7" indent="-317500" algn="ctr" rtl="0">
              <a:lnSpc>
                <a:spcPct val="100000"/>
              </a:lnSpc>
              <a:spcBef>
                <a:spcPts val="1600"/>
              </a:spcBef>
              <a:spcAft>
                <a:spcPts val="0"/>
              </a:spcAft>
              <a:buClr>
                <a:srgbClr val="000000"/>
              </a:buClr>
              <a:buSzPts val="1400"/>
              <a:buFont typeface="Montserrat ExtraBold"/>
              <a:buNone/>
              <a:defRPr sz="1400" b="0" i="0" u="none" strike="noStrike" cap="none">
                <a:solidFill>
                  <a:srgbClr val="000000"/>
                </a:solidFill>
                <a:latin typeface="Montserrat ExtraBold"/>
                <a:ea typeface="Montserrat ExtraBold"/>
                <a:cs typeface="Montserrat ExtraBold"/>
                <a:sym typeface="Montserrat ExtraBold"/>
              </a:defRPr>
            </a:lvl8pPr>
            <a:lvl9pPr marL="4114800" marR="0" lvl="8" indent="-317500" algn="ctr" rtl="0">
              <a:lnSpc>
                <a:spcPct val="100000"/>
              </a:lnSpc>
              <a:spcBef>
                <a:spcPts val="1600"/>
              </a:spcBef>
              <a:spcAft>
                <a:spcPts val="1600"/>
              </a:spcAft>
              <a:buClr>
                <a:srgbClr val="000000"/>
              </a:buClr>
              <a:buSzPts val="1400"/>
              <a:buFont typeface="Montserrat ExtraBold"/>
              <a:buNone/>
              <a:defRPr sz="1400" b="0" i="0" u="none" strike="noStrike" cap="none">
                <a:solidFill>
                  <a:srgbClr val="000000"/>
                </a:solidFill>
                <a:latin typeface="Montserrat ExtraBold"/>
                <a:ea typeface="Montserrat ExtraBold"/>
                <a:cs typeface="Montserrat ExtraBold"/>
                <a:sym typeface="Montserrat ExtraBold"/>
              </a:defRPr>
            </a:lvl9pPr>
          </a:lstStyle>
          <a:p>
            <a:pPr marL="0" indent="0">
              <a:spcAft>
                <a:spcPts val="1600"/>
              </a:spcAft>
            </a:pPr>
            <a:r>
              <a:rPr lang="en-US"/>
              <a:t>Quanqi Ke</a:t>
            </a:r>
          </a:p>
        </p:txBody>
      </p:sp>
      <p:pic>
        <p:nvPicPr>
          <p:cNvPr id="6" name="Picture 2" descr="Reebok News Stream : REEBOK UNIFIES UNDER ONE LOGO, ONE WORDMARK">
            <a:extLst>
              <a:ext uri="{FF2B5EF4-FFF2-40B4-BE49-F238E27FC236}">
                <a16:creationId xmlns:a16="http://schemas.microsoft.com/office/drawing/2014/main" id="{1BC80B0B-6BB8-4935-E5B9-641D00891D89}"/>
              </a:ext>
            </a:extLst>
          </p:cNvPr>
          <p:cNvPicPr>
            <a:picLocks noChangeAspect="1" noChangeArrowheads="1"/>
          </p:cNvPicPr>
          <p:nvPr/>
        </p:nvPicPr>
        <p:blipFill>
          <a:blip r:embed="rId6">
            <a:alphaModFix amt="35000"/>
            <a:extLst>
              <a:ext uri="{28A0092B-C50C-407E-A947-70E740481C1C}">
                <a14:useLocalDpi xmlns:a14="http://schemas.microsoft.com/office/drawing/2010/main" val="0"/>
              </a:ext>
            </a:extLst>
          </a:blip>
          <a:srcRect/>
          <a:stretch>
            <a:fillRect/>
          </a:stretch>
        </p:blipFill>
        <p:spPr bwMode="auto">
          <a:xfrm>
            <a:off x="7925402" y="-37021"/>
            <a:ext cx="1384002" cy="7786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3"/>
          <p:cNvSpPr/>
          <p:nvPr/>
        </p:nvSpPr>
        <p:spPr>
          <a:xfrm>
            <a:off x="6429375" y="0"/>
            <a:ext cx="2714700" cy="5143500"/>
          </a:xfrm>
          <a:prstGeom prst="rect">
            <a:avLst/>
          </a:pr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a:t>
            </a:r>
            <a:endParaRPr/>
          </a:p>
        </p:txBody>
      </p:sp>
      <p:sp>
        <p:nvSpPr>
          <p:cNvPr id="340" name="Google Shape;340;p43"/>
          <p:cNvSpPr txBox="1">
            <a:spLocks noGrp="1"/>
          </p:cNvSpPr>
          <p:nvPr>
            <p:ph type="subTitle" idx="1"/>
          </p:nvPr>
        </p:nvSpPr>
        <p:spPr>
          <a:xfrm>
            <a:off x="277707" y="1173000"/>
            <a:ext cx="6075680" cy="3430500"/>
          </a:xfrm>
          <a:prstGeom prst="rect">
            <a:avLst/>
          </a:prstGeom>
        </p:spPr>
        <p:txBody>
          <a:bodyPr spcFirstLastPara="1" wrap="square" lIns="91425" tIns="91425" rIns="91425" bIns="91425" anchor="ctr" anchorCtr="0">
            <a:noAutofit/>
          </a:bodyPr>
          <a:lstStyle/>
          <a:p>
            <a:pPr algn="just">
              <a:lnSpc>
                <a:spcPct val="200000"/>
              </a:lnSpc>
              <a:buFont typeface="Arial" panose="020B0604020202020204" pitchFamily="34" charset="0"/>
              <a:buChar char="•"/>
            </a:pPr>
            <a:r>
              <a:rPr lang="en-US" altLang="zh-CN">
                <a:effectLst/>
                <a:latin typeface="TimesNewRomanPSMT"/>
              </a:rPr>
              <a:t>As we did not have data for </a:t>
            </a:r>
            <a:r>
              <a:rPr lang="en-US" altLang="zh-CN" b="1">
                <a:effectLst/>
                <a:latin typeface="TimesNewRomanPSMT"/>
              </a:rPr>
              <a:t>demand / sales</a:t>
            </a:r>
            <a:r>
              <a:rPr lang="en-US" altLang="zh-CN">
                <a:effectLst/>
                <a:latin typeface="TimesNewRomanPSMT"/>
              </a:rPr>
              <a:t>, we have assumed the </a:t>
            </a:r>
            <a:r>
              <a:rPr lang="en-US" altLang="zh-CN" b="1">
                <a:effectLst/>
                <a:latin typeface="TimesNewRomanPSMT"/>
              </a:rPr>
              <a:t>review count </a:t>
            </a:r>
            <a:r>
              <a:rPr lang="en-US" altLang="zh-CN">
                <a:effectLst/>
                <a:latin typeface="TimesNewRomanPSMT"/>
              </a:rPr>
              <a:t>as a pseudo quantity for demand.</a:t>
            </a:r>
          </a:p>
          <a:p>
            <a:pPr algn="just">
              <a:lnSpc>
                <a:spcPct val="200000"/>
              </a:lnSpc>
              <a:buFont typeface="Arial" panose="020B0604020202020204" pitchFamily="34" charset="0"/>
              <a:buChar char="•"/>
            </a:pPr>
            <a:r>
              <a:rPr lang="en-US" altLang="zh-CN">
                <a:effectLst/>
                <a:latin typeface="TimesNewRomanPSMT"/>
              </a:rPr>
              <a:t>In a</a:t>
            </a:r>
            <a:r>
              <a:rPr lang="en-US" altLang="zh-CN">
                <a:latin typeface="TimesNewRomanPSMT"/>
              </a:rPr>
              <a:t>bsence of historic </a:t>
            </a:r>
            <a:r>
              <a:rPr lang="en-US" altLang="zh-CN" b="1">
                <a:latin typeface="TimesNewRomanPSMT"/>
              </a:rPr>
              <a:t>revenue</a:t>
            </a:r>
            <a:r>
              <a:rPr lang="en-US" altLang="zh-CN">
                <a:latin typeface="TimesNewRomanPSMT"/>
              </a:rPr>
              <a:t> data the forecasting done for </a:t>
            </a:r>
            <a:r>
              <a:rPr lang="en-US" altLang="zh-CN" b="1">
                <a:latin typeface="TimesNewRomanPSMT"/>
              </a:rPr>
              <a:t>pricing strategy </a:t>
            </a:r>
            <a:r>
              <a:rPr lang="en-US" altLang="zh-CN">
                <a:latin typeface="TimesNewRomanPSMT"/>
              </a:rPr>
              <a:t>can be less accurate as it is based on a holistic market share percentage.</a:t>
            </a:r>
          </a:p>
          <a:p>
            <a:pPr algn="just">
              <a:lnSpc>
                <a:spcPct val="200000"/>
              </a:lnSpc>
              <a:buFont typeface="Arial" panose="020B0604020202020204" pitchFamily="34" charset="0"/>
              <a:buChar char="•"/>
            </a:pPr>
            <a:r>
              <a:rPr lang="en-US" altLang="zh-CN">
                <a:latin typeface="TimesNewRomanPSMT"/>
              </a:rPr>
              <a:t>Lack of revenue data at </a:t>
            </a:r>
            <a:r>
              <a:rPr lang="en-US" altLang="zh-CN" b="1">
                <a:latin typeface="TimesNewRomanPSMT"/>
              </a:rPr>
              <a:t>Category</a:t>
            </a:r>
            <a:r>
              <a:rPr lang="en-US" altLang="zh-CN">
                <a:latin typeface="TimesNewRomanPSMT"/>
              </a:rPr>
              <a:t> level for Reebok and Adidas limits the scope of predicted category level gains (esp: Sneaker).</a:t>
            </a:r>
          </a:p>
          <a:p>
            <a:pPr algn="just">
              <a:lnSpc>
                <a:spcPct val="150000"/>
              </a:lnSpc>
              <a:buFont typeface="Arial" panose="020B0604020202020204" pitchFamily="34" charset="0"/>
              <a:buChar char="•"/>
            </a:pPr>
            <a:endParaRPr lang="en-US" altLang="zh-CN">
              <a:effectLst/>
              <a:latin typeface="SymbolMT"/>
            </a:endParaRPr>
          </a:p>
          <a:p>
            <a:pPr marL="0" lvl="0" indent="0" algn="just" rtl="0">
              <a:lnSpc>
                <a:spcPct val="150000"/>
              </a:lnSpc>
              <a:spcBef>
                <a:spcPts val="0"/>
              </a:spcBef>
              <a:spcAft>
                <a:spcPts val="1600"/>
              </a:spcAft>
              <a:buNone/>
            </a:pPr>
            <a:endParaRPr lang="en-US" sz="1100"/>
          </a:p>
        </p:txBody>
      </p:sp>
      <p:sp>
        <p:nvSpPr>
          <p:cNvPr id="2" name="Google Shape;233;p35">
            <a:extLst>
              <a:ext uri="{FF2B5EF4-FFF2-40B4-BE49-F238E27FC236}">
                <a16:creationId xmlns:a16="http://schemas.microsoft.com/office/drawing/2014/main" id="{C926D55E-5ED2-9A5C-A0C6-BC4837E88AE4}"/>
              </a:ext>
            </a:extLst>
          </p:cNvPr>
          <p:cNvSpPr/>
          <p:nvPr/>
        </p:nvSpPr>
        <p:spPr>
          <a:xfrm rot="21196222">
            <a:off x="459443" y="750021"/>
            <a:ext cx="152346" cy="152660"/>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4695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59"/>
          <p:cNvSpPr txBox="1">
            <a:spLocks noGrp="1"/>
          </p:cNvSpPr>
          <p:nvPr>
            <p:ph type="title"/>
          </p:nvPr>
        </p:nvSpPr>
        <p:spPr>
          <a:xfrm>
            <a:off x="641419" y="1825875"/>
            <a:ext cx="3690000" cy="92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pic>
        <p:nvPicPr>
          <p:cNvPr id="937" name="Google Shape;937;p59"/>
          <p:cNvPicPr preferRelativeResize="0"/>
          <p:nvPr/>
        </p:nvPicPr>
        <p:blipFill rotWithShape="1">
          <a:blip r:embed="rId3">
            <a:alphaModFix/>
          </a:blip>
          <a:srcRect l="6208" t="39020" r="56703"/>
          <a:stretch/>
        </p:blipFill>
        <p:spPr>
          <a:xfrm>
            <a:off x="4597288" y="166550"/>
            <a:ext cx="4394312" cy="4824550"/>
          </a:xfrm>
          <a:prstGeom prst="rect">
            <a:avLst/>
          </a:prstGeom>
          <a:noFill/>
          <a:ln>
            <a:noFill/>
          </a:ln>
        </p:spPr>
      </p:pic>
      <p:sp>
        <p:nvSpPr>
          <p:cNvPr id="6" name="Rectangle 5">
            <a:extLst>
              <a:ext uri="{FF2B5EF4-FFF2-40B4-BE49-F238E27FC236}">
                <a16:creationId xmlns:a16="http://schemas.microsoft.com/office/drawing/2014/main" id="{416A1059-3F60-D2C4-9984-D1A541F6B4E4}"/>
              </a:ext>
            </a:extLst>
          </p:cNvPr>
          <p:cNvSpPr/>
          <p:nvPr/>
        </p:nvSpPr>
        <p:spPr>
          <a:xfrm>
            <a:off x="371475" y="3393281"/>
            <a:ext cx="3959944" cy="10644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Reebok News Stream : REEBOK UNIFIES UNDER ONE LOGO, ONE WORDMARK">
            <a:extLst>
              <a:ext uri="{FF2B5EF4-FFF2-40B4-BE49-F238E27FC236}">
                <a16:creationId xmlns:a16="http://schemas.microsoft.com/office/drawing/2014/main" id="{9B85D660-C751-7CF7-C1A1-BF216C464CA6}"/>
              </a:ext>
            </a:extLst>
          </p:cNvPr>
          <p:cNvPicPr>
            <a:picLocks noChangeAspect="1" noChangeArrowheads="1"/>
          </p:cNvPicPr>
          <p:nvPr/>
        </p:nvPicPr>
        <p:blipFill>
          <a:blip r:embed="rId4">
            <a:alphaModFix amt="35000"/>
            <a:extLst>
              <a:ext uri="{28A0092B-C50C-407E-A947-70E740481C1C}">
                <a14:useLocalDpi xmlns:a14="http://schemas.microsoft.com/office/drawing/2010/main" val="0"/>
              </a:ext>
            </a:extLst>
          </a:blip>
          <a:srcRect/>
          <a:stretch>
            <a:fillRect/>
          </a:stretch>
        </p:blipFill>
        <p:spPr bwMode="auto">
          <a:xfrm>
            <a:off x="7759998" y="4212464"/>
            <a:ext cx="1384002" cy="7786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0"/>
          <p:cNvSpPr txBox="1">
            <a:spLocks noGrp="1"/>
          </p:cNvSpPr>
          <p:nvPr>
            <p:ph type="title" idx="8"/>
          </p:nvPr>
        </p:nvSpPr>
        <p:spPr>
          <a:xfrm>
            <a:off x="720000" y="540000"/>
            <a:ext cx="5491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pic>
        <p:nvPicPr>
          <p:cNvPr id="155" name="Google Shape;155;p30"/>
          <p:cNvPicPr preferRelativeResize="0"/>
          <p:nvPr/>
        </p:nvPicPr>
        <p:blipFill rotWithShape="1">
          <a:blip r:embed="rId3">
            <a:alphaModFix/>
          </a:blip>
          <a:srcRect t="30603"/>
          <a:stretch/>
        </p:blipFill>
        <p:spPr>
          <a:xfrm flipH="1">
            <a:off x="6319151" y="156900"/>
            <a:ext cx="2667699" cy="1234200"/>
          </a:xfrm>
          <a:prstGeom prst="rect">
            <a:avLst/>
          </a:prstGeom>
          <a:noFill/>
          <a:ln>
            <a:noFill/>
          </a:ln>
        </p:spPr>
      </p:pic>
      <p:sp>
        <p:nvSpPr>
          <p:cNvPr id="156" name="Google Shape;156;p30"/>
          <p:cNvSpPr txBox="1">
            <a:spLocks noGrp="1"/>
          </p:cNvSpPr>
          <p:nvPr>
            <p:ph type="title"/>
          </p:nvPr>
        </p:nvSpPr>
        <p:spPr>
          <a:xfrm>
            <a:off x="169931" y="1653969"/>
            <a:ext cx="870664" cy="3756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rPr>
              <a:t>01</a:t>
            </a:r>
            <a:endParaRPr>
              <a:solidFill>
                <a:srgbClr val="000000"/>
              </a:solidFill>
            </a:endParaRPr>
          </a:p>
        </p:txBody>
      </p:sp>
      <p:sp>
        <p:nvSpPr>
          <p:cNvPr id="157" name="Google Shape;157;p30"/>
          <p:cNvSpPr txBox="1">
            <a:spLocks noGrp="1"/>
          </p:cNvSpPr>
          <p:nvPr>
            <p:ph type="subTitle" idx="1"/>
          </p:nvPr>
        </p:nvSpPr>
        <p:spPr>
          <a:xfrm>
            <a:off x="1388231" y="1525719"/>
            <a:ext cx="2372560" cy="199283"/>
          </a:xfrm>
          <a:prstGeom prst="rect">
            <a:avLst/>
          </a:prstGeom>
        </p:spPr>
        <p:txBody>
          <a:bodyPr spcFirstLastPara="1" wrap="square" lIns="91425" tIns="91425" rIns="91425" bIns="91425" anchor="t" anchorCtr="0">
            <a:noAutofit/>
          </a:bodyPr>
          <a:lstStyle/>
          <a:p>
            <a:pPr marL="0" indent="0">
              <a:spcAft>
                <a:spcPts val="1600"/>
              </a:spcAft>
            </a:pPr>
            <a:r>
              <a:rPr lang="en-US"/>
              <a:t>History and The Business Problem</a:t>
            </a:r>
            <a:endParaRPr/>
          </a:p>
        </p:txBody>
      </p:sp>
      <p:sp>
        <p:nvSpPr>
          <p:cNvPr id="158" name="Google Shape;158;p30"/>
          <p:cNvSpPr txBox="1">
            <a:spLocks noGrp="1"/>
          </p:cNvSpPr>
          <p:nvPr>
            <p:ph type="title" idx="2"/>
          </p:nvPr>
        </p:nvSpPr>
        <p:spPr>
          <a:xfrm>
            <a:off x="169931" y="2568952"/>
            <a:ext cx="870664" cy="3756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rPr>
              <a:t>03</a:t>
            </a:r>
            <a:endParaRPr>
              <a:solidFill>
                <a:srgbClr val="000000"/>
              </a:solidFill>
            </a:endParaRPr>
          </a:p>
        </p:txBody>
      </p:sp>
      <p:sp>
        <p:nvSpPr>
          <p:cNvPr id="159" name="Google Shape;159;p30"/>
          <p:cNvSpPr txBox="1">
            <a:spLocks noGrp="1"/>
          </p:cNvSpPr>
          <p:nvPr>
            <p:ph type="subTitle" idx="3"/>
          </p:nvPr>
        </p:nvSpPr>
        <p:spPr>
          <a:xfrm>
            <a:off x="1388231" y="2416527"/>
            <a:ext cx="2372560" cy="19928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t>Analysis Methodology</a:t>
            </a:r>
          </a:p>
        </p:txBody>
      </p:sp>
      <p:sp>
        <p:nvSpPr>
          <p:cNvPr id="160" name="Google Shape;160;p30"/>
          <p:cNvSpPr/>
          <p:nvPr/>
        </p:nvSpPr>
        <p:spPr>
          <a:xfrm rot="-403778">
            <a:off x="1103613" y="1842043"/>
            <a:ext cx="147380" cy="85722"/>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0"/>
          <p:cNvSpPr/>
          <p:nvPr/>
        </p:nvSpPr>
        <p:spPr>
          <a:xfrm rot="-403778">
            <a:off x="1103611" y="2765119"/>
            <a:ext cx="147380" cy="85722"/>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0"/>
          <p:cNvSpPr txBox="1">
            <a:spLocks noGrp="1"/>
          </p:cNvSpPr>
          <p:nvPr>
            <p:ph type="title" idx="4"/>
          </p:nvPr>
        </p:nvSpPr>
        <p:spPr>
          <a:xfrm>
            <a:off x="4731474" y="1653969"/>
            <a:ext cx="870664" cy="3756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63" name="Google Shape;163;p30"/>
          <p:cNvSpPr txBox="1">
            <a:spLocks noGrp="1"/>
          </p:cNvSpPr>
          <p:nvPr>
            <p:ph type="subTitle" idx="5"/>
          </p:nvPr>
        </p:nvSpPr>
        <p:spPr>
          <a:xfrm>
            <a:off x="5945008" y="1525719"/>
            <a:ext cx="2372560" cy="375656"/>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Reebok SWOT Analysis</a:t>
            </a:r>
            <a:endParaRPr/>
          </a:p>
        </p:txBody>
      </p:sp>
      <p:sp>
        <p:nvSpPr>
          <p:cNvPr id="164" name="Google Shape;164;p30"/>
          <p:cNvSpPr txBox="1">
            <a:spLocks noGrp="1"/>
          </p:cNvSpPr>
          <p:nvPr>
            <p:ph type="title" idx="6"/>
          </p:nvPr>
        </p:nvSpPr>
        <p:spPr>
          <a:xfrm>
            <a:off x="4731474" y="2568952"/>
            <a:ext cx="870664" cy="3756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65" name="Google Shape;165;p30"/>
          <p:cNvSpPr txBox="1">
            <a:spLocks noGrp="1"/>
          </p:cNvSpPr>
          <p:nvPr>
            <p:ph type="subTitle" idx="7"/>
          </p:nvPr>
        </p:nvSpPr>
        <p:spPr>
          <a:xfrm>
            <a:off x="5945008" y="2416526"/>
            <a:ext cx="2372560" cy="65528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t>Competitor Analysis</a:t>
            </a:r>
          </a:p>
        </p:txBody>
      </p:sp>
      <p:sp>
        <p:nvSpPr>
          <p:cNvPr id="166" name="Google Shape;166;p30"/>
          <p:cNvSpPr/>
          <p:nvPr/>
        </p:nvSpPr>
        <p:spPr>
          <a:xfrm rot="-403778">
            <a:off x="5655871" y="1842043"/>
            <a:ext cx="147380" cy="85722"/>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0"/>
          <p:cNvSpPr/>
          <p:nvPr/>
        </p:nvSpPr>
        <p:spPr>
          <a:xfrm rot="-403778">
            <a:off x="5655871" y="2765121"/>
            <a:ext cx="147380" cy="85722"/>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6;p30">
            <a:extLst>
              <a:ext uri="{FF2B5EF4-FFF2-40B4-BE49-F238E27FC236}">
                <a16:creationId xmlns:a16="http://schemas.microsoft.com/office/drawing/2014/main" id="{A4527748-1F1F-2D14-C233-62966EBDFD7F}"/>
              </a:ext>
            </a:extLst>
          </p:cNvPr>
          <p:cNvSpPr txBox="1">
            <a:spLocks/>
          </p:cNvSpPr>
          <p:nvPr/>
        </p:nvSpPr>
        <p:spPr>
          <a:xfrm>
            <a:off x="157429" y="3492759"/>
            <a:ext cx="870664" cy="3756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500"/>
              <a:buFont typeface="Montserrat ExtraBold"/>
              <a:buNone/>
              <a:defRPr sz="3500" b="0" i="0" u="none" strike="noStrike" cap="none">
                <a:solidFill>
                  <a:srgbClr val="000000"/>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5000"/>
              <a:buFont typeface="Montserrat Black"/>
              <a:buNone/>
              <a:defRPr sz="5000" b="0" i="0" u="none" strike="noStrike" cap="none">
                <a:solidFill>
                  <a:srgbClr val="000000"/>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rgbClr val="000000"/>
              </a:buClr>
              <a:buSzPts val="5000"/>
              <a:buFont typeface="Montserrat Black"/>
              <a:buNone/>
              <a:defRPr sz="5000" b="0" i="0" u="none" strike="noStrike" cap="none">
                <a:solidFill>
                  <a:srgbClr val="000000"/>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rgbClr val="000000"/>
              </a:buClr>
              <a:buSzPts val="5000"/>
              <a:buFont typeface="Montserrat Black"/>
              <a:buNone/>
              <a:defRPr sz="5000" b="0" i="0" u="none" strike="noStrike" cap="none">
                <a:solidFill>
                  <a:srgbClr val="000000"/>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rgbClr val="000000"/>
              </a:buClr>
              <a:buSzPts val="5000"/>
              <a:buFont typeface="Montserrat Black"/>
              <a:buNone/>
              <a:defRPr sz="5000" b="0" i="0" u="none" strike="noStrike" cap="none">
                <a:solidFill>
                  <a:srgbClr val="000000"/>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rgbClr val="000000"/>
              </a:buClr>
              <a:buSzPts val="5000"/>
              <a:buFont typeface="Montserrat Black"/>
              <a:buNone/>
              <a:defRPr sz="5000" b="0" i="0" u="none" strike="noStrike" cap="none">
                <a:solidFill>
                  <a:srgbClr val="000000"/>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rgbClr val="000000"/>
              </a:buClr>
              <a:buSzPts val="5000"/>
              <a:buFont typeface="Montserrat Black"/>
              <a:buNone/>
              <a:defRPr sz="5000" b="0" i="0" u="none" strike="noStrike" cap="none">
                <a:solidFill>
                  <a:srgbClr val="000000"/>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rgbClr val="000000"/>
              </a:buClr>
              <a:buSzPts val="5000"/>
              <a:buFont typeface="Montserrat Black"/>
              <a:buNone/>
              <a:defRPr sz="5000" b="0" i="0" u="none" strike="noStrike" cap="none">
                <a:solidFill>
                  <a:srgbClr val="000000"/>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rgbClr val="000000"/>
              </a:buClr>
              <a:buSzPts val="5000"/>
              <a:buFont typeface="Montserrat Black"/>
              <a:buNone/>
              <a:defRPr sz="5000" b="0" i="0" u="none" strike="noStrike" cap="none">
                <a:solidFill>
                  <a:srgbClr val="000000"/>
                </a:solidFill>
                <a:latin typeface="Montserrat Black"/>
                <a:ea typeface="Montserrat Black"/>
                <a:cs typeface="Montserrat Black"/>
                <a:sym typeface="Montserrat Black"/>
              </a:defRPr>
            </a:lvl9pPr>
          </a:lstStyle>
          <a:p>
            <a:r>
              <a:rPr lang="en"/>
              <a:t>05</a:t>
            </a:r>
          </a:p>
        </p:txBody>
      </p:sp>
      <p:sp>
        <p:nvSpPr>
          <p:cNvPr id="17" name="Google Shape;157;p30">
            <a:extLst>
              <a:ext uri="{FF2B5EF4-FFF2-40B4-BE49-F238E27FC236}">
                <a16:creationId xmlns:a16="http://schemas.microsoft.com/office/drawing/2014/main" id="{B073B94F-67CA-848B-893C-4133D87A8D30}"/>
              </a:ext>
            </a:extLst>
          </p:cNvPr>
          <p:cNvSpPr txBox="1">
            <a:spLocks/>
          </p:cNvSpPr>
          <p:nvPr/>
        </p:nvSpPr>
        <p:spPr>
          <a:xfrm>
            <a:off x="1383465" y="3330832"/>
            <a:ext cx="2372560" cy="1992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800"/>
              <a:buFont typeface="Open Sans"/>
              <a:buNone/>
              <a:defRPr sz="1600" b="0" i="0" u="none" strike="noStrike" cap="none">
                <a:solidFill>
                  <a:srgbClr val="000000"/>
                </a:solidFill>
                <a:latin typeface="Montserrat ExtraBold"/>
                <a:ea typeface="Montserrat ExtraBold"/>
                <a:cs typeface="Montserrat ExtraBold"/>
                <a:sym typeface="Montserrat ExtraBold"/>
              </a:defRPr>
            </a:lvl1pPr>
            <a:lvl2pPr marL="914400" marR="0" lvl="1" indent="-317500" algn="l" rtl="0">
              <a:lnSpc>
                <a:spcPct val="100000"/>
              </a:lnSpc>
              <a:spcBef>
                <a:spcPts val="1600"/>
              </a:spcBef>
              <a:spcAft>
                <a:spcPts val="0"/>
              </a:spcAft>
              <a:buClr>
                <a:srgbClr val="000000"/>
              </a:buClr>
              <a:buSzPts val="1400"/>
              <a:buFont typeface="Open Sans"/>
              <a:buNone/>
              <a:defRPr sz="1600" b="0" i="0" u="none" strike="noStrike" cap="none">
                <a:solidFill>
                  <a:srgbClr val="000000"/>
                </a:solidFill>
                <a:latin typeface="Montserrat ExtraBold"/>
                <a:ea typeface="Montserrat ExtraBold"/>
                <a:cs typeface="Montserrat ExtraBold"/>
                <a:sym typeface="Montserrat ExtraBold"/>
              </a:defRPr>
            </a:lvl2pPr>
            <a:lvl3pPr marL="1371600" marR="0" lvl="2" indent="-317500" algn="l" rtl="0">
              <a:lnSpc>
                <a:spcPct val="100000"/>
              </a:lnSpc>
              <a:spcBef>
                <a:spcPts val="1600"/>
              </a:spcBef>
              <a:spcAft>
                <a:spcPts val="0"/>
              </a:spcAft>
              <a:buClr>
                <a:srgbClr val="000000"/>
              </a:buClr>
              <a:buSzPts val="1400"/>
              <a:buFont typeface="Open Sans"/>
              <a:buNone/>
              <a:defRPr sz="1600" b="0" i="0" u="none" strike="noStrike" cap="none">
                <a:solidFill>
                  <a:srgbClr val="000000"/>
                </a:solidFill>
                <a:latin typeface="Montserrat ExtraBold"/>
                <a:ea typeface="Montserrat ExtraBold"/>
                <a:cs typeface="Montserrat ExtraBold"/>
                <a:sym typeface="Montserrat ExtraBold"/>
              </a:defRPr>
            </a:lvl3pPr>
            <a:lvl4pPr marL="1828800" marR="0" lvl="3" indent="-317500" algn="l" rtl="0">
              <a:lnSpc>
                <a:spcPct val="100000"/>
              </a:lnSpc>
              <a:spcBef>
                <a:spcPts val="1600"/>
              </a:spcBef>
              <a:spcAft>
                <a:spcPts val="0"/>
              </a:spcAft>
              <a:buClr>
                <a:srgbClr val="000000"/>
              </a:buClr>
              <a:buSzPts val="1400"/>
              <a:buFont typeface="Open Sans"/>
              <a:buNone/>
              <a:defRPr sz="1600" b="0" i="0" u="none" strike="noStrike" cap="none">
                <a:solidFill>
                  <a:srgbClr val="000000"/>
                </a:solidFill>
                <a:latin typeface="Montserrat ExtraBold"/>
                <a:ea typeface="Montserrat ExtraBold"/>
                <a:cs typeface="Montserrat ExtraBold"/>
                <a:sym typeface="Montserrat ExtraBold"/>
              </a:defRPr>
            </a:lvl4pPr>
            <a:lvl5pPr marL="2286000" marR="0" lvl="4" indent="-317500" algn="l" rtl="0">
              <a:lnSpc>
                <a:spcPct val="100000"/>
              </a:lnSpc>
              <a:spcBef>
                <a:spcPts val="1600"/>
              </a:spcBef>
              <a:spcAft>
                <a:spcPts val="0"/>
              </a:spcAft>
              <a:buClr>
                <a:srgbClr val="000000"/>
              </a:buClr>
              <a:buSzPts val="1400"/>
              <a:buFont typeface="Open Sans"/>
              <a:buNone/>
              <a:defRPr sz="1600" b="0" i="0" u="none" strike="noStrike" cap="none">
                <a:solidFill>
                  <a:srgbClr val="000000"/>
                </a:solidFill>
                <a:latin typeface="Montserrat ExtraBold"/>
                <a:ea typeface="Montserrat ExtraBold"/>
                <a:cs typeface="Montserrat ExtraBold"/>
                <a:sym typeface="Montserrat ExtraBold"/>
              </a:defRPr>
            </a:lvl5pPr>
            <a:lvl6pPr marL="2743200" marR="0" lvl="5" indent="-317500" algn="l" rtl="0">
              <a:lnSpc>
                <a:spcPct val="100000"/>
              </a:lnSpc>
              <a:spcBef>
                <a:spcPts val="1600"/>
              </a:spcBef>
              <a:spcAft>
                <a:spcPts val="0"/>
              </a:spcAft>
              <a:buClr>
                <a:srgbClr val="000000"/>
              </a:buClr>
              <a:buSzPts val="1400"/>
              <a:buFont typeface="Open Sans"/>
              <a:buNone/>
              <a:defRPr sz="1600" b="0" i="0" u="none" strike="noStrike" cap="none">
                <a:solidFill>
                  <a:srgbClr val="000000"/>
                </a:solidFill>
                <a:latin typeface="Montserrat ExtraBold"/>
                <a:ea typeface="Montserrat ExtraBold"/>
                <a:cs typeface="Montserrat ExtraBold"/>
                <a:sym typeface="Montserrat ExtraBold"/>
              </a:defRPr>
            </a:lvl6pPr>
            <a:lvl7pPr marL="3200400" marR="0" lvl="6" indent="-317500" algn="l" rtl="0">
              <a:lnSpc>
                <a:spcPct val="100000"/>
              </a:lnSpc>
              <a:spcBef>
                <a:spcPts val="1600"/>
              </a:spcBef>
              <a:spcAft>
                <a:spcPts val="0"/>
              </a:spcAft>
              <a:buClr>
                <a:srgbClr val="000000"/>
              </a:buClr>
              <a:buSzPts val="1400"/>
              <a:buFont typeface="Open Sans"/>
              <a:buNone/>
              <a:defRPr sz="1600" b="0" i="0" u="none" strike="noStrike" cap="none">
                <a:solidFill>
                  <a:srgbClr val="000000"/>
                </a:solidFill>
                <a:latin typeface="Montserrat ExtraBold"/>
                <a:ea typeface="Montserrat ExtraBold"/>
                <a:cs typeface="Montserrat ExtraBold"/>
                <a:sym typeface="Montserrat ExtraBold"/>
              </a:defRPr>
            </a:lvl7pPr>
            <a:lvl8pPr marL="3657600" marR="0" lvl="7" indent="-317500" algn="l" rtl="0">
              <a:lnSpc>
                <a:spcPct val="100000"/>
              </a:lnSpc>
              <a:spcBef>
                <a:spcPts val="1600"/>
              </a:spcBef>
              <a:spcAft>
                <a:spcPts val="0"/>
              </a:spcAft>
              <a:buClr>
                <a:srgbClr val="000000"/>
              </a:buClr>
              <a:buSzPts val="1400"/>
              <a:buFont typeface="Open Sans"/>
              <a:buNone/>
              <a:defRPr sz="1600" b="0" i="0" u="none" strike="noStrike" cap="none">
                <a:solidFill>
                  <a:srgbClr val="000000"/>
                </a:solidFill>
                <a:latin typeface="Montserrat ExtraBold"/>
                <a:ea typeface="Montserrat ExtraBold"/>
                <a:cs typeface="Montserrat ExtraBold"/>
                <a:sym typeface="Montserrat ExtraBold"/>
              </a:defRPr>
            </a:lvl8pPr>
            <a:lvl9pPr marL="4114800" marR="0" lvl="8" indent="-317500" algn="l" rtl="0">
              <a:lnSpc>
                <a:spcPct val="100000"/>
              </a:lnSpc>
              <a:spcBef>
                <a:spcPts val="1600"/>
              </a:spcBef>
              <a:spcAft>
                <a:spcPts val="1600"/>
              </a:spcAft>
              <a:buClr>
                <a:srgbClr val="000000"/>
              </a:buClr>
              <a:buSzPts val="1400"/>
              <a:buFont typeface="Open Sans"/>
              <a:buNone/>
              <a:defRPr sz="1600" b="0" i="0" u="none" strike="noStrike" cap="none">
                <a:solidFill>
                  <a:srgbClr val="000000"/>
                </a:solidFill>
                <a:latin typeface="Montserrat ExtraBold"/>
                <a:ea typeface="Montserrat ExtraBold"/>
                <a:cs typeface="Montserrat ExtraBold"/>
                <a:sym typeface="Montserrat ExtraBold"/>
              </a:defRPr>
            </a:lvl9pPr>
          </a:lstStyle>
          <a:p>
            <a:pPr marL="0" lvl="0" indent="0" algn="l" rtl="0">
              <a:spcBef>
                <a:spcPts val="0"/>
              </a:spcBef>
              <a:spcAft>
                <a:spcPts val="1600"/>
              </a:spcAft>
              <a:buNone/>
            </a:pPr>
            <a:r>
              <a:rPr lang="en-US"/>
              <a:t>Exploratory Data Analysis</a:t>
            </a:r>
          </a:p>
        </p:txBody>
      </p:sp>
      <p:sp>
        <p:nvSpPr>
          <p:cNvPr id="18" name="Google Shape;158;p30">
            <a:extLst>
              <a:ext uri="{FF2B5EF4-FFF2-40B4-BE49-F238E27FC236}">
                <a16:creationId xmlns:a16="http://schemas.microsoft.com/office/drawing/2014/main" id="{7F09E3C7-5F66-2DAF-023B-62F0C8C484DB}"/>
              </a:ext>
            </a:extLst>
          </p:cNvPr>
          <p:cNvSpPr txBox="1">
            <a:spLocks/>
          </p:cNvSpPr>
          <p:nvPr/>
        </p:nvSpPr>
        <p:spPr>
          <a:xfrm>
            <a:off x="165165" y="4342998"/>
            <a:ext cx="870664" cy="3756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500"/>
              <a:buFont typeface="Montserrat ExtraBold"/>
              <a:buNone/>
              <a:defRPr sz="3500" b="0" i="0" u="none" strike="noStrike" cap="none">
                <a:solidFill>
                  <a:srgbClr val="000000"/>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5000"/>
              <a:buFont typeface="Montserrat Black"/>
              <a:buNone/>
              <a:defRPr sz="5000" b="0" i="0" u="none" strike="noStrike" cap="none">
                <a:solidFill>
                  <a:srgbClr val="000000"/>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rgbClr val="000000"/>
              </a:buClr>
              <a:buSzPts val="5000"/>
              <a:buFont typeface="Montserrat Black"/>
              <a:buNone/>
              <a:defRPr sz="5000" b="0" i="0" u="none" strike="noStrike" cap="none">
                <a:solidFill>
                  <a:srgbClr val="000000"/>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rgbClr val="000000"/>
              </a:buClr>
              <a:buSzPts val="5000"/>
              <a:buFont typeface="Montserrat Black"/>
              <a:buNone/>
              <a:defRPr sz="5000" b="0" i="0" u="none" strike="noStrike" cap="none">
                <a:solidFill>
                  <a:srgbClr val="000000"/>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rgbClr val="000000"/>
              </a:buClr>
              <a:buSzPts val="5000"/>
              <a:buFont typeface="Montserrat Black"/>
              <a:buNone/>
              <a:defRPr sz="5000" b="0" i="0" u="none" strike="noStrike" cap="none">
                <a:solidFill>
                  <a:srgbClr val="000000"/>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rgbClr val="000000"/>
              </a:buClr>
              <a:buSzPts val="5000"/>
              <a:buFont typeface="Montserrat Black"/>
              <a:buNone/>
              <a:defRPr sz="5000" b="0" i="0" u="none" strike="noStrike" cap="none">
                <a:solidFill>
                  <a:srgbClr val="000000"/>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rgbClr val="000000"/>
              </a:buClr>
              <a:buSzPts val="5000"/>
              <a:buFont typeface="Montserrat Black"/>
              <a:buNone/>
              <a:defRPr sz="5000" b="0" i="0" u="none" strike="noStrike" cap="none">
                <a:solidFill>
                  <a:srgbClr val="000000"/>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rgbClr val="000000"/>
              </a:buClr>
              <a:buSzPts val="5000"/>
              <a:buFont typeface="Montserrat Black"/>
              <a:buNone/>
              <a:defRPr sz="5000" b="0" i="0" u="none" strike="noStrike" cap="none">
                <a:solidFill>
                  <a:srgbClr val="000000"/>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rgbClr val="000000"/>
              </a:buClr>
              <a:buSzPts val="5000"/>
              <a:buFont typeface="Montserrat Black"/>
              <a:buNone/>
              <a:defRPr sz="5000" b="0" i="0" u="none" strike="noStrike" cap="none">
                <a:solidFill>
                  <a:srgbClr val="000000"/>
                </a:solidFill>
                <a:latin typeface="Montserrat Black"/>
                <a:ea typeface="Montserrat Black"/>
                <a:cs typeface="Montserrat Black"/>
                <a:sym typeface="Montserrat Black"/>
              </a:defRPr>
            </a:lvl9pPr>
          </a:lstStyle>
          <a:p>
            <a:r>
              <a:rPr lang="en"/>
              <a:t>07</a:t>
            </a:r>
          </a:p>
        </p:txBody>
      </p:sp>
      <p:sp>
        <p:nvSpPr>
          <p:cNvPr id="19" name="Google Shape;159;p30">
            <a:extLst>
              <a:ext uri="{FF2B5EF4-FFF2-40B4-BE49-F238E27FC236}">
                <a16:creationId xmlns:a16="http://schemas.microsoft.com/office/drawing/2014/main" id="{904EE41E-A5D1-7C9E-3C4E-AFD8CFBE6B84}"/>
              </a:ext>
            </a:extLst>
          </p:cNvPr>
          <p:cNvSpPr txBox="1">
            <a:spLocks/>
          </p:cNvSpPr>
          <p:nvPr/>
        </p:nvSpPr>
        <p:spPr>
          <a:xfrm>
            <a:off x="1383465" y="4331542"/>
            <a:ext cx="2372560" cy="1992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800"/>
              <a:buFont typeface="Open Sans"/>
              <a:buNone/>
              <a:defRPr sz="1600" b="0" i="0" u="none" strike="noStrike" cap="none">
                <a:solidFill>
                  <a:srgbClr val="000000"/>
                </a:solidFill>
                <a:latin typeface="Montserrat ExtraBold"/>
                <a:ea typeface="Montserrat ExtraBold"/>
                <a:cs typeface="Montserrat ExtraBold"/>
                <a:sym typeface="Montserrat ExtraBold"/>
              </a:defRPr>
            </a:lvl1pPr>
            <a:lvl2pPr marL="914400" marR="0" lvl="1" indent="-317500" algn="l" rtl="0">
              <a:lnSpc>
                <a:spcPct val="100000"/>
              </a:lnSpc>
              <a:spcBef>
                <a:spcPts val="1600"/>
              </a:spcBef>
              <a:spcAft>
                <a:spcPts val="0"/>
              </a:spcAft>
              <a:buClr>
                <a:srgbClr val="000000"/>
              </a:buClr>
              <a:buSzPts val="1400"/>
              <a:buFont typeface="Open Sans"/>
              <a:buNone/>
              <a:defRPr sz="1600" b="0" i="0" u="none" strike="noStrike" cap="none">
                <a:solidFill>
                  <a:srgbClr val="000000"/>
                </a:solidFill>
                <a:latin typeface="Montserrat ExtraBold"/>
                <a:ea typeface="Montserrat ExtraBold"/>
                <a:cs typeface="Montserrat ExtraBold"/>
                <a:sym typeface="Montserrat ExtraBold"/>
              </a:defRPr>
            </a:lvl2pPr>
            <a:lvl3pPr marL="1371600" marR="0" lvl="2" indent="-317500" algn="l" rtl="0">
              <a:lnSpc>
                <a:spcPct val="100000"/>
              </a:lnSpc>
              <a:spcBef>
                <a:spcPts val="1600"/>
              </a:spcBef>
              <a:spcAft>
                <a:spcPts val="0"/>
              </a:spcAft>
              <a:buClr>
                <a:srgbClr val="000000"/>
              </a:buClr>
              <a:buSzPts val="1400"/>
              <a:buFont typeface="Open Sans"/>
              <a:buNone/>
              <a:defRPr sz="1600" b="0" i="0" u="none" strike="noStrike" cap="none">
                <a:solidFill>
                  <a:srgbClr val="000000"/>
                </a:solidFill>
                <a:latin typeface="Montserrat ExtraBold"/>
                <a:ea typeface="Montserrat ExtraBold"/>
                <a:cs typeface="Montserrat ExtraBold"/>
                <a:sym typeface="Montserrat ExtraBold"/>
              </a:defRPr>
            </a:lvl3pPr>
            <a:lvl4pPr marL="1828800" marR="0" lvl="3" indent="-317500" algn="l" rtl="0">
              <a:lnSpc>
                <a:spcPct val="100000"/>
              </a:lnSpc>
              <a:spcBef>
                <a:spcPts val="1600"/>
              </a:spcBef>
              <a:spcAft>
                <a:spcPts val="0"/>
              </a:spcAft>
              <a:buClr>
                <a:srgbClr val="000000"/>
              </a:buClr>
              <a:buSzPts val="1400"/>
              <a:buFont typeface="Open Sans"/>
              <a:buNone/>
              <a:defRPr sz="1600" b="0" i="0" u="none" strike="noStrike" cap="none">
                <a:solidFill>
                  <a:srgbClr val="000000"/>
                </a:solidFill>
                <a:latin typeface="Montserrat ExtraBold"/>
                <a:ea typeface="Montserrat ExtraBold"/>
                <a:cs typeface="Montserrat ExtraBold"/>
                <a:sym typeface="Montserrat ExtraBold"/>
              </a:defRPr>
            </a:lvl4pPr>
            <a:lvl5pPr marL="2286000" marR="0" lvl="4" indent="-317500" algn="l" rtl="0">
              <a:lnSpc>
                <a:spcPct val="100000"/>
              </a:lnSpc>
              <a:spcBef>
                <a:spcPts val="1600"/>
              </a:spcBef>
              <a:spcAft>
                <a:spcPts val="0"/>
              </a:spcAft>
              <a:buClr>
                <a:srgbClr val="000000"/>
              </a:buClr>
              <a:buSzPts val="1400"/>
              <a:buFont typeface="Open Sans"/>
              <a:buNone/>
              <a:defRPr sz="1600" b="0" i="0" u="none" strike="noStrike" cap="none">
                <a:solidFill>
                  <a:srgbClr val="000000"/>
                </a:solidFill>
                <a:latin typeface="Montserrat ExtraBold"/>
                <a:ea typeface="Montserrat ExtraBold"/>
                <a:cs typeface="Montserrat ExtraBold"/>
                <a:sym typeface="Montserrat ExtraBold"/>
              </a:defRPr>
            </a:lvl5pPr>
            <a:lvl6pPr marL="2743200" marR="0" lvl="5" indent="-317500" algn="l" rtl="0">
              <a:lnSpc>
                <a:spcPct val="100000"/>
              </a:lnSpc>
              <a:spcBef>
                <a:spcPts val="1600"/>
              </a:spcBef>
              <a:spcAft>
                <a:spcPts val="0"/>
              </a:spcAft>
              <a:buClr>
                <a:srgbClr val="000000"/>
              </a:buClr>
              <a:buSzPts val="1400"/>
              <a:buFont typeface="Open Sans"/>
              <a:buNone/>
              <a:defRPr sz="1600" b="0" i="0" u="none" strike="noStrike" cap="none">
                <a:solidFill>
                  <a:srgbClr val="000000"/>
                </a:solidFill>
                <a:latin typeface="Montserrat ExtraBold"/>
                <a:ea typeface="Montserrat ExtraBold"/>
                <a:cs typeface="Montserrat ExtraBold"/>
                <a:sym typeface="Montserrat ExtraBold"/>
              </a:defRPr>
            </a:lvl6pPr>
            <a:lvl7pPr marL="3200400" marR="0" lvl="6" indent="-317500" algn="l" rtl="0">
              <a:lnSpc>
                <a:spcPct val="100000"/>
              </a:lnSpc>
              <a:spcBef>
                <a:spcPts val="1600"/>
              </a:spcBef>
              <a:spcAft>
                <a:spcPts val="0"/>
              </a:spcAft>
              <a:buClr>
                <a:srgbClr val="000000"/>
              </a:buClr>
              <a:buSzPts val="1400"/>
              <a:buFont typeface="Open Sans"/>
              <a:buNone/>
              <a:defRPr sz="1600" b="0" i="0" u="none" strike="noStrike" cap="none">
                <a:solidFill>
                  <a:srgbClr val="000000"/>
                </a:solidFill>
                <a:latin typeface="Montserrat ExtraBold"/>
                <a:ea typeface="Montserrat ExtraBold"/>
                <a:cs typeface="Montserrat ExtraBold"/>
                <a:sym typeface="Montserrat ExtraBold"/>
              </a:defRPr>
            </a:lvl7pPr>
            <a:lvl8pPr marL="3657600" marR="0" lvl="7" indent="-317500" algn="l" rtl="0">
              <a:lnSpc>
                <a:spcPct val="100000"/>
              </a:lnSpc>
              <a:spcBef>
                <a:spcPts val="1600"/>
              </a:spcBef>
              <a:spcAft>
                <a:spcPts val="0"/>
              </a:spcAft>
              <a:buClr>
                <a:srgbClr val="000000"/>
              </a:buClr>
              <a:buSzPts val="1400"/>
              <a:buFont typeface="Open Sans"/>
              <a:buNone/>
              <a:defRPr sz="1600" b="0" i="0" u="none" strike="noStrike" cap="none">
                <a:solidFill>
                  <a:srgbClr val="000000"/>
                </a:solidFill>
                <a:latin typeface="Montserrat ExtraBold"/>
                <a:ea typeface="Montserrat ExtraBold"/>
                <a:cs typeface="Montserrat ExtraBold"/>
                <a:sym typeface="Montserrat ExtraBold"/>
              </a:defRPr>
            </a:lvl8pPr>
            <a:lvl9pPr marL="4114800" marR="0" lvl="8" indent="-317500" algn="l" rtl="0">
              <a:lnSpc>
                <a:spcPct val="100000"/>
              </a:lnSpc>
              <a:spcBef>
                <a:spcPts val="1600"/>
              </a:spcBef>
              <a:spcAft>
                <a:spcPts val="1600"/>
              </a:spcAft>
              <a:buClr>
                <a:srgbClr val="000000"/>
              </a:buClr>
              <a:buSzPts val="1400"/>
              <a:buFont typeface="Open Sans"/>
              <a:buNone/>
              <a:defRPr sz="1600" b="0" i="0" u="none" strike="noStrike" cap="none">
                <a:solidFill>
                  <a:srgbClr val="000000"/>
                </a:solidFill>
                <a:latin typeface="Montserrat ExtraBold"/>
                <a:ea typeface="Montserrat ExtraBold"/>
                <a:cs typeface="Montserrat ExtraBold"/>
                <a:sym typeface="Montserrat ExtraBold"/>
              </a:defRPr>
            </a:lvl9pPr>
          </a:lstStyle>
          <a:p>
            <a:pPr marL="0" indent="0">
              <a:spcAft>
                <a:spcPts val="1600"/>
              </a:spcAft>
            </a:pPr>
            <a:r>
              <a:rPr lang="en-US"/>
              <a:t>Key Takeaways</a:t>
            </a:r>
          </a:p>
        </p:txBody>
      </p:sp>
      <p:sp>
        <p:nvSpPr>
          <p:cNvPr id="20" name="Google Shape;160;p30">
            <a:extLst>
              <a:ext uri="{FF2B5EF4-FFF2-40B4-BE49-F238E27FC236}">
                <a16:creationId xmlns:a16="http://schemas.microsoft.com/office/drawing/2014/main" id="{8382F99E-41E1-BC79-9239-077E43EFB749}"/>
              </a:ext>
            </a:extLst>
          </p:cNvPr>
          <p:cNvSpPr/>
          <p:nvPr/>
        </p:nvSpPr>
        <p:spPr>
          <a:xfrm rot="-403778">
            <a:off x="1103611" y="3637726"/>
            <a:ext cx="147380" cy="85722"/>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1;p30">
            <a:extLst>
              <a:ext uri="{FF2B5EF4-FFF2-40B4-BE49-F238E27FC236}">
                <a16:creationId xmlns:a16="http://schemas.microsoft.com/office/drawing/2014/main" id="{A43F7705-8EDB-6AA5-2E84-E9A65E8731BD}"/>
              </a:ext>
            </a:extLst>
          </p:cNvPr>
          <p:cNvSpPr/>
          <p:nvPr/>
        </p:nvSpPr>
        <p:spPr>
          <a:xfrm rot="-403778">
            <a:off x="1098844" y="4539166"/>
            <a:ext cx="147380" cy="85722"/>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2;p30">
            <a:extLst>
              <a:ext uri="{FF2B5EF4-FFF2-40B4-BE49-F238E27FC236}">
                <a16:creationId xmlns:a16="http://schemas.microsoft.com/office/drawing/2014/main" id="{35076E22-C222-CB19-4B90-2EBD33175822}"/>
              </a:ext>
            </a:extLst>
          </p:cNvPr>
          <p:cNvSpPr txBox="1">
            <a:spLocks/>
          </p:cNvSpPr>
          <p:nvPr/>
        </p:nvSpPr>
        <p:spPr>
          <a:xfrm>
            <a:off x="4726603" y="3430473"/>
            <a:ext cx="870664" cy="3756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500"/>
              <a:buFont typeface="Montserrat ExtraBold"/>
              <a:buNone/>
              <a:defRPr sz="3500" b="0" i="0" u="none" strike="noStrike" cap="none">
                <a:solidFill>
                  <a:srgbClr val="000000"/>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5000"/>
              <a:buFont typeface="Montserrat Black"/>
              <a:buNone/>
              <a:defRPr sz="5000" b="0" i="0" u="none" strike="noStrike" cap="none">
                <a:solidFill>
                  <a:srgbClr val="000000"/>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rgbClr val="000000"/>
              </a:buClr>
              <a:buSzPts val="5000"/>
              <a:buFont typeface="Montserrat Black"/>
              <a:buNone/>
              <a:defRPr sz="5000" b="0" i="0" u="none" strike="noStrike" cap="none">
                <a:solidFill>
                  <a:srgbClr val="000000"/>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rgbClr val="000000"/>
              </a:buClr>
              <a:buSzPts val="5000"/>
              <a:buFont typeface="Montserrat Black"/>
              <a:buNone/>
              <a:defRPr sz="5000" b="0" i="0" u="none" strike="noStrike" cap="none">
                <a:solidFill>
                  <a:srgbClr val="000000"/>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rgbClr val="000000"/>
              </a:buClr>
              <a:buSzPts val="5000"/>
              <a:buFont typeface="Montserrat Black"/>
              <a:buNone/>
              <a:defRPr sz="5000" b="0" i="0" u="none" strike="noStrike" cap="none">
                <a:solidFill>
                  <a:srgbClr val="000000"/>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rgbClr val="000000"/>
              </a:buClr>
              <a:buSzPts val="5000"/>
              <a:buFont typeface="Montserrat Black"/>
              <a:buNone/>
              <a:defRPr sz="5000" b="0" i="0" u="none" strike="noStrike" cap="none">
                <a:solidFill>
                  <a:srgbClr val="000000"/>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rgbClr val="000000"/>
              </a:buClr>
              <a:buSzPts val="5000"/>
              <a:buFont typeface="Montserrat Black"/>
              <a:buNone/>
              <a:defRPr sz="5000" b="0" i="0" u="none" strike="noStrike" cap="none">
                <a:solidFill>
                  <a:srgbClr val="000000"/>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rgbClr val="000000"/>
              </a:buClr>
              <a:buSzPts val="5000"/>
              <a:buFont typeface="Montserrat Black"/>
              <a:buNone/>
              <a:defRPr sz="5000" b="0" i="0" u="none" strike="noStrike" cap="none">
                <a:solidFill>
                  <a:srgbClr val="000000"/>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rgbClr val="000000"/>
              </a:buClr>
              <a:buSzPts val="5000"/>
              <a:buFont typeface="Montserrat Black"/>
              <a:buNone/>
              <a:defRPr sz="5000" b="0" i="0" u="none" strike="noStrike" cap="none">
                <a:solidFill>
                  <a:srgbClr val="000000"/>
                </a:solidFill>
                <a:latin typeface="Montserrat Black"/>
                <a:ea typeface="Montserrat Black"/>
                <a:cs typeface="Montserrat Black"/>
                <a:sym typeface="Montserrat Black"/>
              </a:defRPr>
            </a:lvl9pPr>
          </a:lstStyle>
          <a:p>
            <a:r>
              <a:rPr lang="en"/>
              <a:t>06</a:t>
            </a:r>
          </a:p>
        </p:txBody>
      </p:sp>
      <p:sp>
        <p:nvSpPr>
          <p:cNvPr id="23" name="Google Shape;163;p30">
            <a:extLst>
              <a:ext uri="{FF2B5EF4-FFF2-40B4-BE49-F238E27FC236}">
                <a16:creationId xmlns:a16="http://schemas.microsoft.com/office/drawing/2014/main" id="{2355015A-26A8-9803-45EF-88B9643A1E8A}"/>
              </a:ext>
            </a:extLst>
          </p:cNvPr>
          <p:cNvSpPr txBox="1">
            <a:spLocks/>
          </p:cNvSpPr>
          <p:nvPr/>
        </p:nvSpPr>
        <p:spPr>
          <a:xfrm>
            <a:off x="5945008" y="3430473"/>
            <a:ext cx="2372560" cy="3756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800"/>
              <a:buFont typeface="Open Sans"/>
              <a:buNone/>
              <a:defRPr sz="1600" b="0" i="0" u="none" strike="noStrike" cap="none">
                <a:solidFill>
                  <a:srgbClr val="000000"/>
                </a:solidFill>
                <a:latin typeface="Montserrat ExtraBold"/>
                <a:ea typeface="Montserrat ExtraBold"/>
                <a:cs typeface="Montserrat ExtraBold"/>
                <a:sym typeface="Montserrat ExtraBold"/>
              </a:defRPr>
            </a:lvl1pPr>
            <a:lvl2pPr marL="914400" marR="0" lvl="1" indent="-317500" algn="l" rtl="0">
              <a:lnSpc>
                <a:spcPct val="100000"/>
              </a:lnSpc>
              <a:spcBef>
                <a:spcPts val="1600"/>
              </a:spcBef>
              <a:spcAft>
                <a:spcPts val="0"/>
              </a:spcAft>
              <a:buClr>
                <a:srgbClr val="000000"/>
              </a:buClr>
              <a:buSzPts val="1400"/>
              <a:buFont typeface="Open Sans"/>
              <a:buNone/>
              <a:defRPr sz="1600" b="0" i="0" u="none" strike="noStrike" cap="none">
                <a:solidFill>
                  <a:srgbClr val="000000"/>
                </a:solidFill>
                <a:latin typeface="Montserrat ExtraBold"/>
                <a:ea typeface="Montserrat ExtraBold"/>
                <a:cs typeface="Montserrat ExtraBold"/>
                <a:sym typeface="Montserrat ExtraBold"/>
              </a:defRPr>
            </a:lvl2pPr>
            <a:lvl3pPr marL="1371600" marR="0" lvl="2" indent="-317500" algn="l" rtl="0">
              <a:lnSpc>
                <a:spcPct val="100000"/>
              </a:lnSpc>
              <a:spcBef>
                <a:spcPts val="1600"/>
              </a:spcBef>
              <a:spcAft>
                <a:spcPts val="0"/>
              </a:spcAft>
              <a:buClr>
                <a:srgbClr val="000000"/>
              </a:buClr>
              <a:buSzPts val="1400"/>
              <a:buFont typeface="Open Sans"/>
              <a:buNone/>
              <a:defRPr sz="1600" b="0" i="0" u="none" strike="noStrike" cap="none">
                <a:solidFill>
                  <a:srgbClr val="000000"/>
                </a:solidFill>
                <a:latin typeface="Montserrat ExtraBold"/>
                <a:ea typeface="Montserrat ExtraBold"/>
                <a:cs typeface="Montserrat ExtraBold"/>
                <a:sym typeface="Montserrat ExtraBold"/>
              </a:defRPr>
            </a:lvl3pPr>
            <a:lvl4pPr marL="1828800" marR="0" lvl="3" indent="-317500" algn="l" rtl="0">
              <a:lnSpc>
                <a:spcPct val="100000"/>
              </a:lnSpc>
              <a:spcBef>
                <a:spcPts val="1600"/>
              </a:spcBef>
              <a:spcAft>
                <a:spcPts val="0"/>
              </a:spcAft>
              <a:buClr>
                <a:srgbClr val="000000"/>
              </a:buClr>
              <a:buSzPts val="1400"/>
              <a:buFont typeface="Open Sans"/>
              <a:buNone/>
              <a:defRPr sz="1600" b="0" i="0" u="none" strike="noStrike" cap="none">
                <a:solidFill>
                  <a:srgbClr val="000000"/>
                </a:solidFill>
                <a:latin typeface="Montserrat ExtraBold"/>
                <a:ea typeface="Montserrat ExtraBold"/>
                <a:cs typeface="Montserrat ExtraBold"/>
                <a:sym typeface="Montserrat ExtraBold"/>
              </a:defRPr>
            </a:lvl4pPr>
            <a:lvl5pPr marL="2286000" marR="0" lvl="4" indent="-317500" algn="l" rtl="0">
              <a:lnSpc>
                <a:spcPct val="100000"/>
              </a:lnSpc>
              <a:spcBef>
                <a:spcPts val="1600"/>
              </a:spcBef>
              <a:spcAft>
                <a:spcPts val="0"/>
              </a:spcAft>
              <a:buClr>
                <a:srgbClr val="000000"/>
              </a:buClr>
              <a:buSzPts val="1400"/>
              <a:buFont typeface="Open Sans"/>
              <a:buNone/>
              <a:defRPr sz="1600" b="0" i="0" u="none" strike="noStrike" cap="none">
                <a:solidFill>
                  <a:srgbClr val="000000"/>
                </a:solidFill>
                <a:latin typeface="Montserrat ExtraBold"/>
                <a:ea typeface="Montserrat ExtraBold"/>
                <a:cs typeface="Montserrat ExtraBold"/>
                <a:sym typeface="Montserrat ExtraBold"/>
              </a:defRPr>
            </a:lvl5pPr>
            <a:lvl6pPr marL="2743200" marR="0" lvl="5" indent="-317500" algn="l" rtl="0">
              <a:lnSpc>
                <a:spcPct val="100000"/>
              </a:lnSpc>
              <a:spcBef>
                <a:spcPts val="1600"/>
              </a:spcBef>
              <a:spcAft>
                <a:spcPts val="0"/>
              </a:spcAft>
              <a:buClr>
                <a:srgbClr val="000000"/>
              </a:buClr>
              <a:buSzPts val="1400"/>
              <a:buFont typeface="Open Sans"/>
              <a:buNone/>
              <a:defRPr sz="1600" b="0" i="0" u="none" strike="noStrike" cap="none">
                <a:solidFill>
                  <a:srgbClr val="000000"/>
                </a:solidFill>
                <a:latin typeface="Montserrat ExtraBold"/>
                <a:ea typeface="Montserrat ExtraBold"/>
                <a:cs typeface="Montserrat ExtraBold"/>
                <a:sym typeface="Montserrat ExtraBold"/>
              </a:defRPr>
            </a:lvl6pPr>
            <a:lvl7pPr marL="3200400" marR="0" lvl="6" indent="-317500" algn="l" rtl="0">
              <a:lnSpc>
                <a:spcPct val="100000"/>
              </a:lnSpc>
              <a:spcBef>
                <a:spcPts val="1600"/>
              </a:spcBef>
              <a:spcAft>
                <a:spcPts val="0"/>
              </a:spcAft>
              <a:buClr>
                <a:srgbClr val="000000"/>
              </a:buClr>
              <a:buSzPts val="1400"/>
              <a:buFont typeface="Open Sans"/>
              <a:buNone/>
              <a:defRPr sz="1600" b="0" i="0" u="none" strike="noStrike" cap="none">
                <a:solidFill>
                  <a:srgbClr val="000000"/>
                </a:solidFill>
                <a:latin typeface="Montserrat ExtraBold"/>
                <a:ea typeface="Montserrat ExtraBold"/>
                <a:cs typeface="Montserrat ExtraBold"/>
                <a:sym typeface="Montserrat ExtraBold"/>
              </a:defRPr>
            </a:lvl7pPr>
            <a:lvl8pPr marL="3657600" marR="0" lvl="7" indent="-317500" algn="l" rtl="0">
              <a:lnSpc>
                <a:spcPct val="100000"/>
              </a:lnSpc>
              <a:spcBef>
                <a:spcPts val="1600"/>
              </a:spcBef>
              <a:spcAft>
                <a:spcPts val="0"/>
              </a:spcAft>
              <a:buClr>
                <a:srgbClr val="000000"/>
              </a:buClr>
              <a:buSzPts val="1400"/>
              <a:buFont typeface="Open Sans"/>
              <a:buNone/>
              <a:defRPr sz="1600" b="0" i="0" u="none" strike="noStrike" cap="none">
                <a:solidFill>
                  <a:srgbClr val="000000"/>
                </a:solidFill>
                <a:latin typeface="Montserrat ExtraBold"/>
                <a:ea typeface="Montserrat ExtraBold"/>
                <a:cs typeface="Montserrat ExtraBold"/>
                <a:sym typeface="Montserrat ExtraBold"/>
              </a:defRPr>
            </a:lvl8pPr>
            <a:lvl9pPr marL="4114800" marR="0" lvl="8" indent="-317500" algn="l" rtl="0">
              <a:lnSpc>
                <a:spcPct val="100000"/>
              </a:lnSpc>
              <a:spcBef>
                <a:spcPts val="1600"/>
              </a:spcBef>
              <a:spcAft>
                <a:spcPts val="1600"/>
              </a:spcAft>
              <a:buClr>
                <a:srgbClr val="000000"/>
              </a:buClr>
              <a:buSzPts val="1400"/>
              <a:buFont typeface="Open Sans"/>
              <a:buNone/>
              <a:defRPr sz="1600" b="0" i="0" u="none" strike="noStrike" cap="none">
                <a:solidFill>
                  <a:srgbClr val="000000"/>
                </a:solidFill>
                <a:latin typeface="Montserrat ExtraBold"/>
                <a:ea typeface="Montserrat ExtraBold"/>
                <a:cs typeface="Montserrat ExtraBold"/>
                <a:sym typeface="Montserrat ExtraBold"/>
              </a:defRPr>
            </a:lvl9pPr>
          </a:lstStyle>
          <a:p>
            <a:pPr marL="0" indent="0">
              <a:spcAft>
                <a:spcPts val="1600"/>
              </a:spcAft>
            </a:pPr>
            <a:r>
              <a:rPr lang="en-US"/>
              <a:t>Hypothesis Testing and Statistics</a:t>
            </a:r>
          </a:p>
          <a:p>
            <a:pPr marL="0" indent="0">
              <a:spcAft>
                <a:spcPts val="1600"/>
              </a:spcAft>
            </a:pPr>
            <a:endParaRPr lang="en-US"/>
          </a:p>
        </p:txBody>
      </p:sp>
      <p:sp>
        <p:nvSpPr>
          <p:cNvPr id="26" name="Google Shape;166;p30">
            <a:extLst>
              <a:ext uri="{FF2B5EF4-FFF2-40B4-BE49-F238E27FC236}">
                <a16:creationId xmlns:a16="http://schemas.microsoft.com/office/drawing/2014/main" id="{C223B1F7-8C92-AD96-C94E-629331F38AAD}"/>
              </a:ext>
            </a:extLst>
          </p:cNvPr>
          <p:cNvSpPr/>
          <p:nvPr/>
        </p:nvSpPr>
        <p:spPr>
          <a:xfrm rot="-403778">
            <a:off x="5651105" y="3637726"/>
            <a:ext cx="147380" cy="85722"/>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1;p30">
            <a:extLst>
              <a:ext uri="{FF2B5EF4-FFF2-40B4-BE49-F238E27FC236}">
                <a16:creationId xmlns:a16="http://schemas.microsoft.com/office/drawing/2014/main" id="{AB2E2EFB-FD8B-C8F8-015B-6318E0620D21}"/>
              </a:ext>
            </a:extLst>
          </p:cNvPr>
          <p:cNvSpPr/>
          <p:nvPr/>
        </p:nvSpPr>
        <p:spPr>
          <a:xfrm rot="-403778">
            <a:off x="1098844" y="2765121"/>
            <a:ext cx="147380" cy="85722"/>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2;p30">
            <a:extLst>
              <a:ext uri="{FF2B5EF4-FFF2-40B4-BE49-F238E27FC236}">
                <a16:creationId xmlns:a16="http://schemas.microsoft.com/office/drawing/2014/main" id="{31DAB456-7C63-578A-7FE6-19E5397192C4}"/>
              </a:ext>
            </a:extLst>
          </p:cNvPr>
          <p:cNvSpPr txBox="1">
            <a:spLocks/>
          </p:cNvSpPr>
          <p:nvPr/>
        </p:nvSpPr>
        <p:spPr>
          <a:xfrm>
            <a:off x="4726603" y="4318175"/>
            <a:ext cx="870664" cy="3756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500"/>
              <a:buFont typeface="Montserrat ExtraBold"/>
              <a:buNone/>
              <a:defRPr sz="3500" b="0" i="0" u="none" strike="noStrike" cap="none">
                <a:solidFill>
                  <a:srgbClr val="000000"/>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5000"/>
              <a:buFont typeface="Montserrat Black"/>
              <a:buNone/>
              <a:defRPr sz="5000" b="0" i="0" u="none" strike="noStrike" cap="none">
                <a:solidFill>
                  <a:srgbClr val="000000"/>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rgbClr val="000000"/>
              </a:buClr>
              <a:buSzPts val="5000"/>
              <a:buFont typeface="Montserrat Black"/>
              <a:buNone/>
              <a:defRPr sz="5000" b="0" i="0" u="none" strike="noStrike" cap="none">
                <a:solidFill>
                  <a:srgbClr val="000000"/>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rgbClr val="000000"/>
              </a:buClr>
              <a:buSzPts val="5000"/>
              <a:buFont typeface="Montserrat Black"/>
              <a:buNone/>
              <a:defRPr sz="5000" b="0" i="0" u="none" strike="noStrike" cap="none">
                <a:solidFill>
                  <a:srgbClr val="000000"/>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rgbClr val="000000"/>
              </a:buClr>
              <a:buSzPts val="5000"/>
              <a:buFont typeface="Montserrat Black"/>
              <a:buNone/>
              <a:defRPr sz="5000" b="0" i="0" u="none" strike="noStrike" cap="none">
                <a:solidFill>
                  <a:srgbClr val="000000"/>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rgbClr val="000000"/>
              </a:buClr>
              <a:buSzPts val="5000"/>
              <a:buFont typeface="Montserrat Black"/>
              <a:buNone/>
              <a:defRPr sz="5000" b="0" i="0" u="none" strike="noStrike" cap="none">
                <a:solidFill>
                  <a:srgbClr val="000000"/>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rgbClr val="000000"/>
              </a:buClr>
              <a:buSzPts val="5000"/>
              <a:buFont typeface="Montserrat Black"/>
              <a:buNone/>
              <a:defRPr sz="5000" b="0" i="0" u="none" strike="noStrike" cap="none">
                <a:solidFill>
                  <a:srgbClr val="000000"/>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rgbClr val="000000"/>
              </a:buClr>
              <a:buSzPts val="5000"/>
              <a:buFont typeface="Montserrat Black"/>
              <a:buNone/>
              <a:defRPr sz="5000" b="0" i="0" u="none" strike="noStrike" cap="none">
                <a:solidFill>
                  <a:srgbClr val="000000"/>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rgbClr val="000000"/>
              </a:buClr>
              <a:buSzPts val="5000"/>
              <a:buFont typeface="Montserrat Black"/>
              <a:buNone/>
              <a:defRPr sz="5000" b="0" i="0" u="none" strike="noStrike" cap="none">
                <a:solidFill>
                  <a:srgbClr val="000000"/>
                </a:solidFill>
                <a:latin typeface="Montserrat Black"/>
                <a:ea typeface="Montserrat Black"/>
                <a:cs typeface="Montserrat Black"/>
                <a:sym typeface="Montserrat Black"/>
              </a:defRPr>
            </a:lvl9pPr>
          </a:lstStyle>
          <a:p>
            <a:r>
              <a:rPr lang="en"/>
              <a:t>08</a:t>
            </a:r>
          </a:p>
        </p:txBody>
      </p:sp>
      <p:sp>
        <p:nvSpPr>
          <p:cNvPr id="31" name="Google Shape;163;p30">
            <a:extLst>
              <a:ext uri="{FF2B5EF4-FFF2-40B4-BE49-F238E27FC236}">
                <a16:creationId xmlns:a16="http://schemas.microsoft.com/office/drawing/2014/main" id="{8BAB2FFB-58C5-D872-DDEE-127C9380E373}"/>
              </a:ext>
            </a:extLst>
          </p:cNvPr>
          <p:cNvSpPr txBox="1">
            <a:spLocks/>
          </p:cNvSpPr>
          <p:nvPr/>
        </p:nvSpPr>
        <p:spPr>
          <a:xfrm>
            <a:off x="5945008" y="4318175"/>
            <a:ext cx="2372560" cy="3756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800"/>
              <a:buFont typeface="Open Sans"/>
              <a:buNone/>
              <a:defRPr sz="1600" b="0" i="0" u="none" strike="noStrike" cap="none">
                <a:solidFill>
                  <a:srgbClr val="000000"/>
                </a:solidFill>
                <a:latin typeface="Montserrat ExtraBold"/>
                <a:ea typeface="Montserrat ExtraBold"/>
                <a:cs typeface="Montserrat ExtraBold"/>
                <a:sym typeface="Montserrat ExtraBold"/>
              </a:defRPr>
            </a:lvl1pPr>
            <a:lvl2pPr marL="914400" marR="0" lvl="1" indent="-317500" algn="l" rtl="0">
              <a:lnSpc>
                <a:spcPct val="100000"/>
              </a:lnSpc>
              <a:spcBef>
                <a:spcPts val="1600"/>
              </a:spcBef>
              <a:spcAft>
                <a:spcPts val="0"/>
              </a:spcAft>
              <a:buClr>
                <a:srgbClr val="000000"/>
              </a:buClr>
              <a:buSzPts val="1400"/>
              <a:buFont typeface="Open Sans"/>
              <a:buNone/>
              <a:defRPr sz="1600" b="0" i="0" u="none" strike="noStrike" cap="none">
                <a:solidFill>
                  <a:srgbClr val="000000"/>
                </a:solidFill>
                <a:latin typeface="Montserrat ExtraBold"/>
                <a:ea typeface="Montserrat ExtraBold"/>
                <a:cs typeface="Montserrat ExtraBold"/>
                <a:sym typeface="Montserrat ExtraBold"/>
              </a:defRPr>
            </a:lvl2pPr>
            <a:lvl3pPr marL="1371600" marR="0" lvl="2" indent="-317500" algn="l" rtl="0">
              <a:lnSpc>
                <a:spcPct val="100000"/>
              </a:lnSpc>
              <a:spcBef>
                <a:spcPts val="1600"/>
              </a:spcBef>
              <a:spcAft>
                <a:spcPts val="0"/>
              </a:spcAft>
              <a:buClr>
                <a:srgbClr val="000000"/>
              </a:buClr>
              <a:buSzPts val="1400"/>
              <a:buFont typeface="Open Sans"/>
              <a:buNone/>
              <a:defRPr sz="1600" b="0" i="0" u="none" strike="noStrike" cap="none">
                <a:solidFill>
                  <a:srgbClr val="000000"/>
                </a:solidFill>
                <a:latin typeface="Montserrat ExtraBold"/>
                <a:ea typeface="Montserrat ExtraBold"/>
                <a:cs typeface="Montserrat ExtraBold"/>
                <a:sym typeface="Montserrat ExtraBold"/>
              </a:defRPr>
            </a:lvl3pPr>
            <a:lvl4pPr marL="1828800" marR="0" lvl="3" indent="-317500" algn="l" rtl="0">
              <a:lnSpc>
                <a:spcPct val="100000"/>
              </a:lnSpc>
              <a:spcBef>
                <a:spcPts val="1600"/>
              </a:spcBef>
              <a:spcAft>
                <a:spcPts val="0"/>
              </a:spcAft>
              <a:buClr>
                <a:srgbClr val="000000"/>
              </a:buClr>
              <a:buSzPts val="1400"/>
              <a:buFont typeface="Open Sans"/>
              <a:buNone/>
              <a:defRPr sz="1600" b="0" i="0" u="none" strike="noStrike" cap="none">
                <a:solidFill>
                  <a:srgbClr val="000000"/>
                </a:solidFill>
                <a:latin typeface="Montserrat ExtraBold"/>
                <a:ea typeface="Montserrat ExtraBold"/>
                <a:cs typeface="Montserrat ExtraBold"/>
                <a:sym typeface="Montserrat ExtraBold"/>
              </a:defRPr>
            </a:lvl4pPr>
            <a:lvl5pPr marL="2286000" marR="0" lvl="4" indent="-317500" algn="l" rtl="0">
              <a:lnSpc>
                <a:spcPct val="100000"/>
              </a:lnSpc>
              <a:spcBef>
                <a:spcPts val="1600"/>
              </a:spcBef>
              <a:spcAft>
                <a:spcPts val="0"/>
              </a:spcAft>
              <a:buClr>
                <a:srgbClr val="000000"/>
              </a:buClr>
              <a:buSzPts val="1400"/>
              <a:buFont typeface="Open Sans"/>
              <a:buNone/>
              <a:defRPr sz="1600" b="0" i="0" u="none" strike="noStrike" cap="none">
                <a:solidFill>
                  <a:srgbClr val="000000"/>
                </a:solidFill>
                <a:latin typeface="Montserrat ExtraBold"/>
                <a:ea typeface="Montserrat ExtraBold"/>
                <a:cs typeface="Montserrat ExtraBold"/>
                <a:sym typeface="Montserrat ExtraBold"/>
              </a:defRPr>
            </a:lvl5pPr>
            <a:lvl6pPr marL="2743200" marR="0" lvl="5" indent="-317500" algn="l" rtl="0">
              <a:lnSpc>
                <a:spcPct val="100000"/>
              </a:lnSpc>
              <a:spcBef>
                <a:spcPts val="1600"/>
              </a:spcBef>
              <a:spcAft>
                <a:spcPts val="0"/>
              </a:spcAft>
              <a:buClr>
                <a:srgbClr val="000000"/>
              </a:buClr>
              <a:buSzPts val="1400"/>
              <a:buFont typeface="Open Sans"/>
              <a:buNone/>
              <a:defRPr sz="1600" b="0" i="0" u="none" strike="noStrike" cap="none">
                <a:solidFill>
                  <a:srgbClr val="000000"/>
                </a:solidFill>
                <a:latin typeface="Montserrat ExtraBold"/>
                <a:ea typeface="Montserrat ExtraBold"/>
                <a:cs typeface="Montserrat ExtraBold"/>
                <a:sym typeface="Montserrat ExtraBold"/>
              </a:defRPr>
            </a:lvl6pPr>
            <a:lvl7pPr marL="3200400" marR="0" lvl="6" indent="-317500" algn="l" rtl="0">
              <a:lnSpc>
                <a:spcPct val="100000"/>
              </a:lnSpc>
              <a:spcBef>
                <a:spcPts val="1600"/>
              </a:spcBef>
              <a:spcAft>
                <a:spcPts val="0"/>
              </a:spcAft>
              <a:buClr>
                <a:srgbClr val="000000"/>
              </a:buClr>
              <a:buSzPts val="1400"/>
              <a:buFont typeface="Open Sans"/>
              <a:buNone/>
              <a:defRPr sz="1600" b="0" i="0" u="none" strike="noStrike" cap="none">
                <a:solidFill>
                  <a:srgbClr val="000000"/>
                </a:solidFill>
                <a:latin typeface="Montserrat ExtraBold"/>
                <a:ea typeface="Montserrat ExtraBold"/>
                <a:cs typeface="Montserrat ExtraBold"/>
                <a:sym typeface="Montserrat ExtraBold"/>
              </a:defRPr>
            </a:lvl7pPr>
            <a:lvl8pPr marL="3657600" marR="0" lvl="7" indent="-317500" algn="l" rtl="0">
              <a:lnSpc>
                <a:spcPct val="100000"/>
              </a:lnSpc>
              <a:spcBef>
                <a:spcPts val="1600"/>
              </a:spcBef>
              <a:spcAft>
                <a:spcPts val="0"/>
              </a:spcAft>
              <a:buClr>
                <a:srgbClr val="000000"/>
              </a:buClr>
              <a:buSzPts val="1400"/>
              <a:buFont typeface="Open Sans"/>
              <a:buNone/>
              <a:defRPr sz="1600" b="0" i="0" u="none" strike="noStrike" cap="none">
                <a:solidFill>
                  <a:srgbClr val="000000"/>
                </a:solidFill>
                <a:latin typeface="Montserrat ExtraBold"/>
                <a:ea typeface="Montserrat ExtraBold"/>
                <a:cs typeface="Montserrat ExtraBold"/>
                <a:sym typeface="Montserrat ExtraBold"/>
              </a:defRPr>
            </a:lvl8pPr>
            <a:lvl9pPr marL="4114800" marR="0" lvl="8" indent="-317500" algn="l" rtl="0">
              <a:lnSpc>
                <a:spcPct val="100000"/>
              </a:lnSpc>
              <a:spcBef>
                <a:spcPts val="1600"/>
              </a:spcBef>
              <a:spcAft>
                <a:spcPts val="1600"/>
              </a:spcAft>
              <a:buClr>
                <a:srgbClr val="000000"/>
              </a:buClr>
              <a:buSzPts val="1400"/>
              <a:buFont typeface="Open Sans"/>
              <a:buNone/>
              <a:defRPr sz="1600" b="0" i="0" u="none" strike="noStrike" cap="none">
                <a:solidFill>
                  <a:srgbClr val="000000"/>
                </a:solidFill>
                <a:latin typeface="Montserrat ExtraBold"/>
                <a:ea typeface="Montserrat ExtraBold"/>
                <a:cs typeface="Montserrat ExtraBold"/>
                <a:sym typeface="Montserrat ExtraBold"/>
              </a:defRPr>
            </a:lvl9pPr>
          </a:lstStyle>
          <a:p>
            <a:pPr marL="0" indent="0">
              <a:spcAft>
                <a:spcPts val="1600"/>
              </a:spcAft>
            </a:pPr>
            <a:r>
              <a:rPr lang="en-US"/>
              <a:t>Recommendations</a:t>
            </a:r>
          </a:p>
        </p:txBody>
      </p:sp>
      <p:sp>
        <p:nvSpPr>
          <p:cNvPr id="128" name="Google Shape;166;p30">
            <a:extLst>
              <a:ext uri="{FF2B5EF4-FFF2-40B4-BE49-F238E27FC236}">
                <a16:creationId xmlns:a16="http://schemas.microsoft.com/office/drawing/2014/main" id="{57460F40-5EA8-0A45-8994-B5601978E32D}"/>
              </a:ext>
            </a:extLst>
          </p:cNvPr>
          <p:cNvSpPr/>
          <p:nvPr/>
        </p:nvSpPr>
        <p:spPr>
          <a:xfrm rot="-403778">
            <a:off x="5651105" y="4525428"/>
            <a:ext cx="147380" cy="85722"/>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r>
              <a:rPr lang="en"/>
              <a:t>Reebok History</a:t>
            </a:r>
          </a:p>
        </p:txBody>
      </p:sp>
      <p:pic>
        <p:nvPicPr>
          <p:cNvPr id="234" name="Google Shape;234;p35" descr="A picture containing person, outdoor, sport, player&#10;&#10;Description automatically generated"/>
          <p:cNvPicPr preferRelativeResize="0"/>
          <p:nvPr/>
        </p:nvPicPr>
        <p:blipFill rotWithShape="1">
          <a:blip r:embed="rId3"/>
          <a:srcRect t="50950" b="543"/>
          <a:stretch/>
        </p:blipFill>
        <p:spPr>
          <a:xfrm>
            <a:off x="152400" y="2571750"/>
            <a:ext cx="8834451" cy="2409826"/>
          </a:xfrm>
          <a:prstGeom prst="rect">
            <a:avLst/>
          </a:prstGeom>
          <a:noFill/>
          <a:ln>
            <a:noFill/>
          </a:ln>
        </p:spPr>
      </p:pic>
      <p:sp>
        <p:nvSpPr>
          <p:cNvPr id="235" name="Google Shape;235;p35"/>
          <p:cNvSpPr txBox="1">
            <a:spLocks noGrp="1"/>
          </p:cNvSpPr>
          <p:nvPr>
            <p:ph type="subTitle" idx="1"/>
          </p:nvPr>
        </p:nvSpPr>
        <p:spPr>
          <a:xfrm>
            <a:off x="152399" y="1263515"/>
            <a:ext cx="8834451" cy="1157419"/>
          </a:xfrm>
          <a:prstGeom prst="rect">
            <a:avLst/>
          </a:prstGeom>
        </p:spPr>
        <p:txBody>
          <a:bodyPr spcFirstLastPara="1" wrap="square" lIns="91425" tIns="91425" rIns="91425" bIns="91425" anchor="ctr" anchorCtr="0">
            <a:noAutofit/>
          </a:bodyPr>
          <a:lstStyle/>
          <a:p>
            <a:pPr marL="285750" indent="-285750" algn="just">
              <a:buFont typeface="Arial"/>
              <a:buChar char="•"/>
            </a:pPr>
            <a:r>
              <a:rPr lang="en-US"/>
              <a:t>Reebok was founded in England in 1958 as a running shoe company</a:t>
            </a:r>
          </a:p>
          <a:p>
            <a:pPr marL="285750" indent="-285750" algn="just">
              <a:buFont typeface="Arial"/>
              <a:buChar char="•"/>
            </a:pPr>
            <a:r>
              <a:rPr lang="en-US"/>
              <a:t>The company reached peak popularity in the US during the 90's and 00's with its basketball shoes</a:t>
            </a:r>
          </a:p>
          <a:p>
            <a:pPr marL="285750" indent="-285750" algn="just">
              <a:buFont typeface="Arial"/>
              <a:buChar char="•"/>
            </a:pPr>
            <a:r>
              <a:rPr lang="en-US"/>
              <a:t>The company's popularity has consistently fallen since its peak</a:t>
            </a:r>
          </a:p>
          <a:p>
            <a:pPr marL="285750" indent="-285750" algn="just">
              <a:buFont typeface="Arial"/>
              <a:buChar char="•"/>
            </a:pPr>
            <a:r>
              <a:rPr lang="en-US"/>
              <a:t>Adidas bought the company in 2005 for $3.8 billion and sold it in 2021 for 2.5 Billion</a:t>
            </a:r>
          </a:p>
          <a:p>
            <a:pPr marL="285750" indent="-285750" algn="just">
              <a:buFont typeface="Arial"/>
              <a:buChar char="•"/>
            </a:pPr>
            <a:r>
              <a:rPr lang="en-US"/>
              <a:t>Reebok is now owned by Authentic Brands Group</a:t>
            </a:r>
          </a:p>
        </p:txBody>
      </p:sp>
      <p:sp>
        <p:nvSpPr>
          <p:cNvPr id="2" name="Google Shape;233;p35">
            <a:extLst>
              <a:ext uri="{FF2B5EF4-FFF2-40B4-BE49-F238E27FC236}">
                <a16:creationId xmlns:a16="http://schemas.microsoft.com/office/drawing/2014/main" id="{C3F1B779-C2F4-5210-0A65-3F08D8FF4635}"/>
              </a:ext>
            </a:extLst>
          </p:cNvPr>
          <p:cNvSpPr/>
          <p:nvPr/>
        </p:nvSpPr>
        <p:spPr>
          <a:xfrm rot="-403778">
            <a:off x="459443" y="750021"/>
            <a:ext cx="152346" cy="152660"/>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Reebok News Stream : REEBOK UNIFIES UNDER ONE LOGO, ONE WORDMARK">
            <a:extLst>
              <a:ext uri="{FF2B5EF4-FFF2-40B4-BE49-F238E27FC236}">
                <a16:creationId xmlns:a16="http://schemas.microsoft.com/office/drawing/2014/main" id="{D62BCB88-C727-BB14-1032-AE71A107090F}"/>
              </a:ext>
            </a:extLst>
          </p:cNvPr>
          <p:cNvPicPr>
            <a:picLocks noChangeAspect="1" noChangeArrowheads="1"/>
          </p:cNvPicPr>
          <p:nvPr/>
        </p:nvPicPr>
        <p:blipFill>
          <a:blip r:embed="rId4">
            <a:alphaModFix amt="35000"/>
            <a:extLst>
              <a:ext uri="{28A0092B-C50C-407E-A947-70E740481C1C}">
                <a14:useLocalDpi xmlns:a14="http://schemas.microsoft.com/office/drawing/2010/main" val="0"/>
              </a:ext>
            </a:extLst>
          </a:blip>
          <a:srcRect/>
          <a:stretch>
            <a:fillRect/>
          </a:stretch>
        </p:blipFill>
        <p:spPr bwMode="auto">
          <a:xfrm>
            <a:off x="7925402" y="-37021"/>
            <a:ext cx="1384002" cy="7786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r>
              <a:rPr lang="en"/>
              <a:t>REEBOK'S BUSINESS PROBLEM</a:t>
            </a:r>
            <a:endParaRPr lang="en-US"/>
          </a:p>
        </p:txBody>
      </p:sp>
      <p:pic>
        <p:nvPicPr>
          <p:cNvPr id="234" name="Google Shape;234;p35"/>
          <p:cNvPicPr preferRelativeResize="0"/>
          <p:nvPr/>
        </p:nvPicPr>
        <p:blipFill rotWithShape="1">
          <a:blip r:embed="rId3">
            <a:alphaModFix/>
          </a:blip>
          <a:srcRect t="34496" b="24586"/>
          <a:stretch/>
        </p:blipFill>
        <p:spPr>
          <a:xfrm>
            <a:off x="152400" y="2571750"/>
            <a:ext cx="8834451" cy="2409826"/>
          </a:xfrm>
          <a:prstGeom prst="rect">
            <a:avLst/>
          </a:prstGeom>
          <a:noFill/>
          <a:ln>
            <a:noFill/>
          </a:ln>
        </p:spPr>
      </p:pic>
      <p:sp>
        <p:nvSpPr>
          <p:cNvPr id="235" name="Google Shape;235;p35"/>
          <p:cNvSpPr txBox="1">
            <a:spLocks noGrp="1"/>
          </p:cNvSpPr>
          <p:nvPr>
            <p:ph type="subTitle" idx="1"/>
          </p:nvPr>
        </p:nvSpPr>
        <p:spPr>
          <a:xfrm>
            <a:off x="152399" y="1263515"/>
            <a:ext cx="8834451" cy="1157419"/>
          </a:xfrm>
          <a:prstGeom prst="rect">
            <a:avLst/>
          </a:prstGeom>
        </p:spPr>
        <p:txBody>
          <a:bodyPr spcFirstLastPara="1" wrap="square" lIns="91425" tIns="91425" rIns="91425" bIns="91425" anchor="ctr" anchorCtr="0">
            <a:noAutofit/>
          </a:bodyPr>
          <a:lstStyle/>
          <a:p>
            <a:pPr marL="285750" indent="-285750" algn="just">
              <a:buFont typeface="Arial"/>
              <a:buChar char="•"/>
            </a:pPr>
            <a:r>
              <a:rPr lang="en-US"/>
              <a:t>Reebok's popularity and market share have consistently dropped over the last 15 years</a:t>
            </a:r>
          </a:p>
          <a:p>
            <a:pPr marL="285750" indent="-285750" algn="just">
              <a:buFont typeface="Arial"/>
              <a:buChar char="•"/>
            </a:pPr>
            <a:r>
              <a:rPr lang="en-US"/>
              <a:t>To address this, we are analyzing Reebok's current position in the market</a:t>
            </a:r>
          </a:p>
          <a:p>
            <a:pPr marL="285750" indent="-285750" algn="just">
              <a:buFont typeface="Arial"/>
              <a:buChar char="•"/>
            </a:pPr>
            <a:r>
              <a:rPr lang="en-US"/>
              <a:t>We will be focusing on the consumer satisfaction metric</a:t>
            </a:r>
          </a:p>
        </p:txBody>
      </p:sp>
      <p:sp>
        <p:nvSpPr>
          <p:cNvPr id="2" name="Google Shape;233;p35">
            <a:extLst>
              <a:ext uri="{FF2B5EF4-FFF2-40B4-BE49-F238E27FC236}">
                <a16:creationId xmlns:a16="http://schemas.microsoft.com/office/drawing/2014/main" id="{C3F1B779-C2F4-5210-0A65-3F08D8FF4635}"/>
              </a:ext>
            </a:extLst>
          </p:cNvPr>
          <p:cNvSpPr/>
          <p:nvPr/>
        </p:nvSpPr>
        <p:spPr>
          <a:xfrm rot="-403778">
            <a:off x="459443" y="750021"/>
            <a:ext cx="152346" cy="152660"/>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Reebok News Stream : REEBOK UNIFIES UNDER ONE LOGO, ONE WORDMARK">
            <a:extLst>
              <a:ext uri="{FF2B5EF4-FFF2-40B4-BE49-F238E27FC236}">
                <a16:creationId xmlns:a16="http://schemas.microsoft.com/office/drawing/2014/main" id="{D62BCB88-C727-BB14-1032-AE71A107090F}"/>
              </a:ext>
            </a:extLst>
          </p:cNvPr>
          <p:cNvPicPr>
            <a:picLocks noChangeAspect="1" noChangeArrowheads="1"/>
          </p:cNvPicPr>
          <p:nvPr/>
        </p:nvPicPr>
        <p:blipFill>
          <a:blip r:embed="rId4">
            <a:alphaModFix amt="35000"/>
            <a:extLst>
              <a:ext uri="{28A0092B-C50C-407E-A947-70E740481C1C}">
                <a14:useLocalDpi xmlns:a14="http://schemas.microsoft.com/office/drawing/2010/main" val="0"/>
              </a:ext>
            </a:extLst>
          </a:blip>
          <a:srcRect/>
          <a:stretch>
            <a:fillRect/>
          </a:stretch>
        </p:blipFill>
        <p:spPr bwMode="auto">
          <a:xfrm>
            <a:off x="7925402" y="-37021"/>
            <a:ext cx="1384002" cy="778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871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r>
              <a:rPr lang="en"/>
              <a:t>Current Pain Points for Reebok</a:t>
            </a:r>
            <a:endParaRPr lang="en-US"/>
          </a:p>
        </p:txBody>
      </p:sp>
      <p:sp>
        <p:nvSpPr>
          <p:cNvPr id="2" name="Google Shape;233;p35">
            <a:extLst>
              <a:ext uri="{FF2B5EF4-FFF2-40B4-BE49-F238E27FC236}">
                <a16:creationId xmlns:a16="http://schemas.microsoft.com/office/drawing/2014/main" id="{C3F1B779-C2F4-5210-0A65-3F08D8FF4635}"/>
              </a:ext>
            </a:extLst>
          </p:cNvPr>
          <p:cNvSpPr/>
          <p:nvPr/>
        </p:nvSpPr>
        <p:spPr>
          <a:xfrm rot="-403778">
            <a:off x="459443" y="750021"/>
            <a:ext cx="152346" cy="152660"/>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Reebok News Stream : REEBOK UNIFIES UNDER ONE LOGO, ONE WORDMARK">
            <a:extLst>
              <a:ext uri="{FF2B5EF4-FFF2-40B4-BE49-F238E27FC236}">
                <a16:creationId xmlns:a16="http://schemas.microsoft.com/office/drawing/2014/main" id="{D62BCB88-C727-BB14-1032-AE71A107090F}"/>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7925402" y="-37021"/>
            <a:ext cx="1384002" cy="778636"/>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4">
            <a:extLst>
              <a:ext uri="{FF2B5EF4-FFF2-40B4-BE49-F238E27FC236}">
                <a16:creationId xmlns:a16="http://schemas.microsoft.com/office/drawing/2014/main" id="{1FA59126-C116-F98E-81DC-273831A468ED}"/>
              </a:ext>
            </a:extLst>
          </p:cNvPr>
          <p:cNvSpPr>
            <a:spLocks noGrp="1"/>
          </p:cNvSpPr>
          <p:nvPr>
            <p:ph type="subTitle" idx="1"/>
          </p:nvPr>
        </p:nvSpPr>
        <p:spPr>
          <a:xfrm>
            <a:off x="1" y="1112700"/>
            <a:ext cx="9143999" cy="416063"/>
          </a:xfrm>
        </p:spPr>
        <p:txBody>
          <a:bodyPr/>
          <a:lstStyle/>
          <a:p>
            <a:pPr algn="ctr"/>
            <a:r>
              <a:rPr lang="en-US" u="sng"/>
              <a:t>Negative Customer Feedback from Reviews</a:t>
            </a:r>
          </a:p>
        </p:txBody>
      </p:sp>
      <p:sp>
        <p:nvSpPr>
          <p:cNvPr id="8" name="Rectangle: Rounded Corners 7">
            <a:extLst>
              <a:ext uri="{FF2B5EF4-FFF2-40B4-BE49-F238E27FC236}">
                <a16:creationId xmlns:a16="http://schemas.microsoft.com/office/drawing/2014/main" id="{ABBB174A-E0EB-B4B5-B84D-538D9D837460}"/>
              </a:ext>
            </a:extLst>
          </p:cNvPr>
          <p:cNvSpPr/>
          <p:nvPr/>
        </p:nvSpPr>
        <p:spPr>
          <a:xfrm>
            <a:off x="451023" y="1600726"/>
            <a:ext cx="4120977" cy="33856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450E7F1-F3E1-E4F2-1A05-7DCD17C44234}"/>
              </a:ext>
            </a:extLst>
          </p:cNvPr>
          <p:cNvSpPr/>
          <p:nvPr/>
        </p:nvSpPr>
        <p:spPr>
          <a:xfrm>
            <a:off x="4724400" y="1600726"/>
            <a:ext cx="4120977" cy="33856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Subtitle 4">
            <a:extLst>
              <a:ext uri="{FF2B5EF4-FFF2-40B4-BE49-F238E27FC236}">
                <a16:creationId xmlns:a16="http://schemas.microsoft.com/office/drawing/2014/main" id="{5B4EBA6E-3470-5D7C-6C88-CE36D69570A9}"/>
              </a:ext>
            </a:extLst>
          </p:cNvPr>
          <p:cNvSpPr txBox="1">
            <a:spLocks/>
          </p:cNvSpPr>
          <p:nvPr/>
        </p:nvSpPr>
        <p:spPr>
          <a:xfrm>
            <a:off x="871538" y="1622813"/>
            <a:ext cx="3257550" cy="416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1pPr>
            <a:lvl2pPr marL="914400" marR="0" lvl="1" indent="-317500" algn="l" rtl="0">
              <a:lnSpc>
                <a:spcPct val="100000"/>
              </a:lnSpc>
              <a:spcBef>
                <a:spcPts val="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2pPr>
            <a:lvl3pPr marL="1371600" marR="0" lvl="2" indent="-317500" algn="l" rtl="0">
              <a:lnSpc>
                <a:spcPct val="100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3pPr>
            <a:lvl4pPr marL="1828800" marR="0" lvl="3" indent="-317500" algn="l" rtl="0">
              <a:lnSpc>
                <a:spcPct val="100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4pPr>
            <a:lvl5pPr marL="2286000" marR="0" lvl="4" indent="-317500" algn="l" rtl="0">
              <a:lnSpc>
                <a:spcPct val="100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5pPr>
            <a:lvl6pPr marL="2743200" marR="0" lvl="5" indent="-317500" algn="l" rtl="0">
              <a:lnSpc>
                <a:spcPct val="100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6pPr>
            <a:lvl7pPr marL="3200400" marR="0" lvl="6" indent="-317500" algn="l" rtl="0">
              <a:lnSpc>
                <a:spcPct val="100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7pPr>
            <a:lvl8pPr marL="3657600" marR="0" lvl="7" indent="-317500" algn="l" rtl="0">
              <a:lnSpc>
                <a:spcPct val="100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9pPr>
          </a:lstStyle>
          <a:p>
            <a:pPr algn="ctr"/>
            <a:r>
              <a:rPr lang="en-US" u="sng"/>
              <a:t>UI/UX</a:t>
            </a:r>
          </a:p>
        </p:txBody>
      </p:sp>
      <p:sp>
        <p:nvSpPr>
          <p:cNvPr id="11" name="Subtitle 4">
            <a:extLst>
              <a:ext uri="{FF2B5EF4-FFF2-40B4-BE49-F238E27FC236}">
                <a16:creationId xmlns:a16="http://schemas.microsoft.com/office/drawing/2014/main" id="{A2E87482-33DC-85E7-362D-A66238BD1A7A}"/>
              </a:ext>
            </a:extLst>
          </p:cNvPr>
          <p:cNvSpPr txBox="1">
            <a:spLocks/>
          </p:cNvSpPr>
          <p:nvPr/>
        </p:nvSpPr>
        <p:spPr>
          <a:xfrm>
            <a:off x="5078239" y="1622813"/>
            <a:ext cx="3279947" cy="416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1pPr>
            <a:lvl2pPr marL="914400" marR="0" lvl="1" indent="-317500" algn="l" rtl="0">
              <a:lnSpc>
                <a:spcPct val="100000"/>
              </a:lnSpc>
              <a:spcBef>
                <a:spcPts val="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2pPr>
            <a:lvl3pPr marL="1371600" marR="0" lvl="2" indent="-317500" algn="l" rtl="0">
              <a:lnSpc>
                <a:spcPct val="100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3pPr>
            <a:lvl4pPr marL="1828800" marR="0" lvl="3" indent="-317500" algn="l" rtl="0">
              <a:lnSpc>
                <a:spcPct val="100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4pPr>
            <a:lvl5pPr marL="2286000" marR="0" lvl="4" indent="-317500" algn="l" rtl="0">
              <a:lnSpc>
                <a:spcPct val="100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5pPr>
            <a:lvl6pPr marL="2743200" marR="0" lvl="5" indent="-317500" algn="l" rtl="0">
              <a:lnSpc>
                <a:spcPct val="100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6pPr>
            <a:lvl7pPr marL="3200400" marR="0" lvl="6" indent="-317500" algn="l" rtl="0">
              <a:lnSpc>
                <a:spcPct val="100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7pPr>
            <a:lvl8pPr marL="3657600" marR="0" lvl="7" indent="-317500" algn="l" rtl="0">
              <a:lnSpc>
                <a:spcPct val="100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9pPr>
          </a:lstStyle>
          <a:p>
            <a:pPr algn="ctr"/>
            <a:r>
              <a:rPr lang="en-US" u="sng"/>
              <a:t>Design</a:t>
            </a:r>
          </a:p>
        </p:txBody>
      </p:sp>
      <p:pic>
        <p:nvPicPr>
          <p:cNvPr id="13" name="Picture 12">
            <a:extLst>
              <a:ext uri="{FF2B5EF4-FFF2-40B4-BE49-F238E27FC236}">
                <a16:creationId xmlns:a16="http://schemas.microsoft.com/office/drawing/2014/main" id="{54E91517-E6A8-89A2-B9B5-2BED048753A8}"/>
              </a:ext>
            </a:extLst>
          </p:cNvPr>
          <p:cNvPicPr>
            <a:picLocks noChangeAspect="1"/>
          </p:cNvPicPr>
          <p:nvPr/>
        </p:nvPicPr>
        <p:blipFill>
          <a:blip r:embed="rId4"/>
          <a:stretch>
            <a:fillRect/>
          </a:stretch>
        </p:blipFill>
        <p:spPr>
          <a:xfrm>
            <a:off x="4977703" y="2136341"/>
            <a:ext cx="1023047" cy="605028"/>
          </a:xfrm>
          <a:prstGeom prst="rect">
            <a:avLst/>
          </a:prstGeom>
        </p:spPr>
      </p:pic>
      <p:pic>
        <p:nvPicPr>
          <p:cNvPr id="15" name="Picture 14">
            <a:extLst>
              <a:ext uri="{FF2B5EF4-FFF2-40B4-BE49-F238E27FC236}">
                <a16:creationId xmlns:a16="http://schemas.microsoft.com/office/drawing/2014/main" id="{ED7EF301-0BD5-319E-05BA-10E3BA5B93D4}"/>
              </a:ext>
            </a:extLst>
          </p:cNvPr>
          <p:cNvPicPr>
            <a:picLocks noChangeAspect="1"/>
          </p:cNvPicPr>
          <p:nvPr/>
        </p:nvPicPr>
        <p:blipFill>
          <a:blip r:embed="rId5"/>
          <a:stretch>
            <a:fillRect/>
          </a:stretch>
        </p:blipFill>
        <p:spPr>
          <a:xfrm>
            <a:off x="4977702" y="2819275"/>
            <a:ext cx="1023047" cy="783361"/>
          </a:xfrm>
          <a:prstGeom prst="rect">
            <a:avLst/>
          </a:prstGeom>
        </p:spPr>
      </p:pic>
      <p:pic>
        <p:nvPicPr>
          <p:cNvPr id="17" name="Picture 16">
            <a:extLst>
              <a:ext uri="{FF2B5EF4-FFF2-40B4-BE49-F238E27FC236}">
                <a16:creationId xmlns:a16="http://schemas.microsoft.com/office/drawing/2014/main" id="{238DCF3E-F677-10D6-7ACF-C92A10D96AFA}"/>
              </a:ext>
            </a:extLst>
          </p:cNvPr>
          <p:cNvPicPr>
            <a:picLocks noChangeAspect="1"/>
          </p:cNvPicPr>
          <p:nvPr/>
        </p:nvPicPr>
        <p:blipFill>
          <a:blip r:embed="rId6"/>
          <a:stretch>
            <a:fillRect/>
          </a:stretch>
        </p:blipFill>
        <p:spPr>
          <a:xfrm>
            <a:off x="6088609" y="2142971"/>
            <a:ext cx="1515977" cy="532022"/>
          </a:xfrm>
          <a:prstGeom prst="rect">
            <a:avLst/>
          </a:prstGeom>
        </p:spPr>
      </p:pic>
      <p:pic>
        <p:nvPicPr>
          <p:cNvPr id="19" name="Picture 18">
            <a:extLst>
              <a:ext uri="{FF2B5EF4-FFF2-40B4-BE49-F238E27FC236}">
                <a16:creationId xmlns:a16="http://schemas.microsoft.com/office/drawing/2014/main" id="{A505EE71-3C14-6929-A96E-05A029BE4617}"/>
              </a:ext>
            </a:extLst>
          </p:cNvPr>
          <p:cNvPicPr>
            <a:picLocks noChangeAspect="1"/>
          </p:cNvPicPr>
          <p:nvPr/>
        </p:nvPicPr>
        <p:blipFill>
          <a:blip r:embed="rId7"/>
          <a:stretch>
            <a:fillRect/>
          </a:stretch>
        </p:blipFill>
        <p:spPr>
          <a:xfrm>
            <a:off x="4977702" y="3674599"/>
            <a:ext cx="1023047" cy="631241"/>
          </a:xfrm>
          <a:prstGeom prst="rect">
            <a:avLst/>
          </a:prstGeom>
        </p:spPr>
      </p:pic>
      <p:pic>
        <p:nvPicPr>
          <p:cNvPr id="21" name="Picture 20">
            <a:extLst>
              <a:ext uri="{FF2B5EF4-FFF2-40B4-BE49-F238E27FC236}">
                <a16:creationId xmlns:a16="http://schemas.microsoft.com/office/drawing/2014/main" id="{7333CE2E-3392-F5C0-FC54-A09A9F1AB8C3}"/>
              </a:ext>
            </a:extLst>
          </p:cNvPr>
          <p:cNvPicPr>
            <a:picLocks noChangeAspect="1"/>
          </p:cNvPicPr>
          <p:nvPr/>
        </p:nvPicPr>
        <p:blipFill>
          <a:blip r:embed="rId8"/>
          <a:stretch>
            <a:fillRect/>
          </a:stretch>
        </p:blipFill>
        <p:spPr>
          <a:xfrm>
            <a:off x="720000" y="2111135"/>
            <a:ext cx="1416151" cy="675486"/>
          </a:xfrm>
          <a:prstGeom prst="rect">
            <a:avLst/>
          </a:prstGeom>
        </p:spPr>
      </p:pic>
      <p:pic>
        <p:nvPicPr>
          <p:cNvPr id="23" name="Picture 22">
            <a:extLst>
              <a:ext uri="{FF2B5EF4-FFF2-40B4-BE49-F238E27FC236}">
                <a16:creationId xmlns:a16="http://schemas.microsoft.com/office/drawing/2014/main" id="{4CC4B67F-B30D-D291-6314-59C64D4C36A4}"/>
              </a:ext>
            </a:extLst>
          </p:cNvPr>
          <p:cNvPicPr>
            <a:picLocks noChangeAspect="1"/>
          </p:cNvPicPr>
          <p:nvPr/>
        </p:nvPicPr>
        <p:blipFill>
          <a:blip r:embed="rId9"/>
          <a:stretch>
            <a:fillRect/>
          </a:stretch>
        </p:blipFill>
        <p:spPr>
          <a:xfrm>
            <a:off x="720000" y="2858584"/>
            <a:ext cx="751613" cy="459619"/>
          </a:xfrm>
          <a:prstGeom prst="rect">
            <a:avLst/>
          </a:prstGeom>
        </p:spPr>
      </p:pic>
      <p:pic>
        <p:nvPicPr>
          <p:cNvPr id="25" name="Picture 24">
            <a:extLst>
              <a:ext uri="{FF2B5EF4-FFF2-40B4-BE49-F238E27FC236}">
                <a16:creationId xmlns:a16="http://schemas.microsoft.com/office/drawing/2014/main" id="{EDE8D9C3-FDD8-703E-7832-445AABC84D23}"/>
              </a:ext>
            </a:extLst>
          </p:cNvPr>
          <p:cNvPicPr>
            <a:picLocks noChangeAspect="1"/>
          </p:cNvPicPr>
          <p:nvPr/>
        </p:nvPicPr>
        <p:blipFill>
          <a:blip r:embed="rId10"/>
          <a:stretch>
            <a:fillRect/>
          </a:stretch>
        </p:blipFill>
        <p:spPr>
          <a:xfrm>
            <a:off x="7692445" y="2136341"/>
            <a:ext cx="1104968" cy="532022"/>
          </a:xfrm>
          <a:prstGeom prst="rect">
            <a:avLst/>
          </a:prstGeom>
        </p:spPr>
      </p:pic>
      <p:pic>
        <p:nvPicPr>
          <p:cNvPr id="27" name="Picture 26">
            <a:extLst>
              <a:ext uri="{FF2B5EF4-FFF2-40B4-BE49-F238E27FC236}">
                <a16:creationId xmlns:a16="http://schemas.microsoft.com/office/drawing/2014/main" id="{4F52FD86-D6C3-8D2B-0D79-175434122053}"/>
              </a:ext>
            </a:extLst>
          </p:cNvPr>
          <p:cNvPicPr>
            <a:picLocks noChangeAspect="1"/>
          </p:cNvPicPr>
          <p:nvPr/>
        </p:nvPicPr>
        <p:blipFill>
          <a:blip r:embed="rId11"/>
          <a:stretch>
            <a:fillRect/>
          </a:stretch>
        </p:blipFill>
        <p:spPr>
          <a:xfrm>
            <a:off x="6088608" y="2819275"/>
            <a:ext cx="1515977" cy="719816"/>
          </a:xfrm>
          <a:prstGeom prst="rect">
            <a:avLst/>
          </a:prstGeom>
        </p:spPr>
      </p:pic>
      <p:pic>
        <p:nvPicPr>
          <p:cNvPr id="29" name="Picture 28">
            <a:extLst>
              <a:ext uri="{FF2B5EF4-FFF2-40B4-BE49-F238E27FC236}">
                <a16:creationId xmlns:a16="http://schemas.microsoft.com/office/drawing/2014/main" id="{8DBFA436-999B-E3C1-0CE2-CCE8B5C7538A}"/>
              </a:ext>
            </a:extLst>
          </p:cNvPr>
          <p:cNvPicPr>
            <a:picLocks noChangeAspect="1"/>
          </p:cNvPicPr>
          <p:nvPr/>
        </p:nvPicPr>
        <p:blipFill>
          <a:blip r:embed="rId12"/>
          <a:stretch>
            <a:fillRect/>
          </a:stretch>
        </p:blipFill>
        <p:spPr>
          <a:xfrm>
            <a:off x="6111015" y="3683373"/>
            <a:ext cx="1249474" cy="774990"/>
          </a:xfrm>
          <a:prstGeom prst="rect">
            <a:avLst/>
          </a:prstGeom>
        </p:spPr>
      </p:pic>
      <p:pic>
        <p:nvPicPr>
          <p:cNvPr id="31" name="Picture 30">
            <a:extLst>
              <a:ext uri="{FF2B5EF4-FFF2-40B4-BE49-F238E27FC236}">
                <a16:creationId xmlns:a16="http://schemas.microsoft.com/office/drawing/2014/main" id="{42A30368-8D73-8AC6-A5D3-E2ABE0A9586A}"/>
              </a:ext>
            </a:extLst>
          </p:cNvPr>
          <p:cNvPicPr>
            <a:picLocks noChangeAspect="1"/>
          </p:cNvPicPr>
          <p:nvPr/>
        </p:nvPicPr>
        <p:blipFill>
          <a:blip r:embed="rId13"/>
          <a:stretch>
            <a:fillRect/>
          </a:stretch>
        </p:blipFill>
        <p:spPr>
          <a:xfrm>
            <a:off x="7462465" y="3674599"/>
            <a:ext cx="1343949" cy="656908"/>
          </a:xfrm>
          <a:prstGeom prst="rect">
            <a:avLst/>
          </a:prstGeom>
        </p:spPr>
      </p:pic>
      <p:pic>
        <p:nvPicPr>
          <p:cNvPr id="225" name="Picture 224">
            <a:extLst>
              <a:ext uri="{FF2B5EF4-FFF2-40B4-BE49-F238E27FC236}">
                <a16:creationId xmlns:a16="http://schemas.microsoft.com/office/drawing/2014/main" id="{19BC5D34-4681-CC55-A2C9-A96EF735ECC8}"/>
              </a:ext>
            </a:extLst>
          </p:cNvPr>
          <p:cNvPicPr>
            <a:picLocks noChangeAspect="1"/>
          </p:cNvPicPr>
          <p:nvPr/>
        </p:nvPicPr>
        <p:blipFill>
          <a:blip r:embed="rId14"/>
          <a:stretch>
            <a:fillRect/>
          </a:stretch>
        </p:blipFill>
        <p:spPr>
          <a:xfrm>
            <a:off x="2224011" y="2121527"/>
            <a:ext cx="1366171" cy="496789"/>
          </a:xfrm>
          <a:prstGeom prst="rect">
            <a:avLst/>
          </a:prstGeom>
        </p:spPr>
      </p:pic>
      <p:pic>
        <p:nvPicPr>
          <p:cNvPr id="227" name="Picture 226">
            <a:extLst>
              <a:ext uri="{FF2B5EF4-FFF2-40B4-BE49-F238E27FC236}">
                <a16:creationId xmlns:a16="http://schemas.microsoft.com/office/drawing/2014/main" id="{9A8EC40E-B960-CF8A-2839-D4B48832DF96}"/>
              </a:ext>
            </a:extLst>
          </p:cNvPr>
          <p:cNvPicPr>
            <a:picLocks noChangeAspect="1"/>
          </p:cNvPicPr>
          <p:nvPr/>
        </p:nvPicPr>
        <p:blipFill>
          <a:blip r:embed="rId15"/>
          <a:stretch>
            <a:fillRect/>
          </a:stretch>
        </p:blipFill>
        <p:spPr>
          <a:xfrm>
            <a:off x="674246" y="4089036"/>
            <a:ext cx="1006432" cy="573200"/>
          </a:xfrm>
          <a:prstGeom prst="rect">
            <a:avLst/>
          </a:prstGeom>
        </p:spPr>
      </p:pic>
      <p:pic>
        <p:nvPicPr>
          <p:cNvPr id="229" name="Picture 228">
            <a:extLst>
              <a:ext uri="{FF2B5EF4-FFF2-40B4-BE49-F238E27FC236}">
                <a16:creationId xmlns:a16="http://schemas.microsoft.com/office/drawing/2014/main" id="{BEBE736C-DF36-594B-BE20-33AF744CB6C6}"/>
              </a:ext>
            </a:extLst>
          </p:cNvPr>
          <p:cNvPicPr>
            <a:picLocks noChangeAspect="1"/>
          </p:cNvPicPr>
          <p:nvPr/>
        </p:nvPicPr>
        <p:blipFill>
          <a:blip r:embed="rId16"/>
          <a:stretch>
            <a:fillRect/>
          </a:stretch>
        </p:blipFill>
        <p:spPr>
          <a:xfrm>
            <a:off x="7692444" y="2856064"/>
            <a:ext cx="844064" cy="709781"/>
          </a:xfrm>
          <a:prstGeom prst="rect">
            <a:avLst/>
          </a:prstGeom>
        </p:spPr>
      </p:pic>
      <p:pic>
        <p:nvPicPr>
          <p:cNvPr id="231" name="Picture 230">
            <a:extLst>
              <a:ext uri="{FF2B5EF4-FFF2-40B4-BE49-F238E27FC236}">
                <a16:creationId xmlns:a16="http://schemas.microsoft.com/office/drawing/2014/main" id="{CCCA558A-633C-6B0A-D05C-F9E11D4193AC}"/>
              </a:ext>
            </a:extLst>
          </p:cNvPr>
          <p:cNvPicPr>
            <a:picLocks noChangeAspect="1"/>
          </p:cNvPicPr>
          <p:nvPr/>
        </p:nvPicPr>
        <p:blipFill>
          <a:blip r:embed="rId17"/>
          <a:stretch>
            <a:fillRect/>
          </a:stretch>
        </p:blipFill>
        <p:spPr>
          <a:xfrm>
            <a:off x="762295" y="3417020"/>
            <a:ext cx="830334" cy="573199"/>
          </a:xfrm>
          <a:prstGeom prst="rect">
            <a:avLst/>
          </a:prstGeom>
        </p:spPr>
      </p:pic>
      <p:pic>
        <p:nvPicPr>
          <p:cNvPr id="236" name="Picture 235">
            <a:extLst>
              <a:ext uri="{FF2B5EF4-FFF2-40B4-BE49-F238E27FC236}">
                <a16:creationId xmlns:a16="http://schemas.microsoft.com/office/drawing/2014/main" id="{954DE518-02AA-E92A-905D-939AA16CAA49}"/>
              </a:ext>
            </a:extLst>
          </p:cNvPr>
          <p:cNvPicPr>
            <a:picLocks noChangeAspect="1"/>
          </p:cNvPicPr>
          <p:nvPr/>
        </p:nvPicPr>
        <p:blipFill>
          <a:blip r:embed="rId18"/>
          <a:stretch>
            <a:fillRect/>
          </a:stretch>
        </p:blipFill>
        <p:spPr>
          <a:xfrm>
            <a:off x="2226601" y="2834736"/>
            <a:ext cx="1493115" cy="507313"/>
          </a:xfrm>
          <a:prstGeom prst="rect">
            <a:avLst/>
          </a:prstGeom>
        </p:spPr>
      </p:pic>
      <p:pic>
        <p:nvPicPr>
          <p:cNvPr id="238" name="Picture 237">
            <a:extLst>
              <a:ext uri="{FF2B5EF4-FFF2-40B4-BE49-F238E27FC236}">
                <a16:creationId xmlns:a16="http://schemas.microsoft.com/office/drawing/2014/main" id="{54FBE036-14EE-6F1F-9EDD-0BC8AE035B8F}"/>
              </a:ext>
            </a:extLst>
          </p:cNvPr>
          <p:cNvPicPr>
            <a:picLocks noChangeAspect="1"/>
          </p:cNvPicPr>
          <p:nvPr/>
        </p:nvPicPr>
        <p:blipFill>
          <a:blip r:embed="rId19"/>
          <a:stretch>
            <a:fillRect/>
          </a:stretch>
        </p:blipFill>
        <p:spPr>
          <a:xfrm>
            <a:off x="2270953" y="3539091"/>
            <a:ext cx="1030375" cy="727324"/>
          </a:xfrm>
          <a:prstGeom prst="rect">
            <a:avLst/>
          </a:prstGeom>
        </p:spPr>
      </p:pic>
    </p:spTree>
    <p:extLst>
      <p:ext uri="{BB962C8B-B14F-4D97-AF65-F5344CB8AC3E}">
        <p14:creationId xmlns:p14="http://schemas.microsoft.com/office/powerpoint/2010/main" val="358824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9"/>
          <p:cNvSpPr/>
          <p:nvPr/>
        </p:nvSpPr>
        <p:spPr>
          <a:xfrm>
            <a:off x="4609900" y="3141500"/>
            <a:ext cx="1450200" cy="1380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9"/>
          <p:cNvSpPr/>
          <p:nvPr/>
        </p:nvSpPr>
        <p:spPr>
          <a:xfrm>
            <a:off x="3079200" y="1697150"/>
            <a:ext cx="1450200" cy="1380900"/>
          </a:xfrm>
          <a:prstGeom prst="rect">
            <a:avLst/>
          </a:prstGeom>
          <a:solidFill>
            <a:srgbClr val="FF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9"/>
          <p:cNvSpPr/>
          <p:nvPr/>
        </p:nvSpPr>
        <p:spPr>
          <a:xfrm>
            <a:off x="3079200" y="3141500"/>
            <a:ext cx="1450200" cy="1380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SWOT ANALYSIS (1/4)</a:t>
            </a:r>
            <a:endParaRPr/>
          </a:p>
        </p:txBody>
      </p:sp>
      <p:sp>
        <p:nvSpPr>
          <p:cNvPr id="272" name="Google Shape;272;p39"/>
          <p:cNvSpPr txBox="1">
            <a:spLocks noGrp="1"/>
          </p:cNvSpPr>
          <p:nvPr>
            <p:ph type="subTitle" idx="4294967295"/>
          </p:nvPr>
        </p:nvSpPr>
        <p:spPr>
          <a:xfrm>
            <a:off x="3523650" y="3571850"/>
            <a:ext cx="547500" cy="5202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a:solidFill>
                  <a:srgbClr val="FFFFFF"/>
                </a:solidFill>
                <a:latin typeface="Montserrat ExtraBold"/>
                <a:ea typeface="Montserrat ExtraBold"/>
                <a:cs typeface="Montserrat ExtraBold"/>
                <a:sym typeface="Montserrat ExtraBold"/>
              </a:rPr>
              <a:t>O</a:t>
            </a:r>
            <a:endParaRPr sz="2400">
              <a:solidFill>
                <a:srgbClr val="FFFFFF"/>
              </a:solidFill>
              <a:latin typeface="Montserrat ExtraBold"/>
              <a:ea typeface="Montserrat ExtraBold"/>
              <a:cs typeface="Montserrat ExtraBold"/>
              <a:sym typeface="Montserrat ExtraBold"/>
            </a:endParaRPr>
          </a:p>
        </p:txBody>
      </p:sp>
      <p:sp>
        <p:nvSpPr>
          <p:cNvPr id="273" name="Google Shape;273;p39"/>
          <p:cNvSpPr txBox="1">
            <a:spLocks noGrp="1"/>
          </p:cNvSpPr>
          <p:nvPr>
            <p:ph type="subTitle" idx="4294967295"/>
          </p:nvPr>
        </p:nvSpPr>
        <p:spPr>
          <a:xfrm>
            <a:off x="5068100" y="3571850"/>
            <a:ext cx="547500" cy="5202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a:solidFill>
                  <a:srgbClr val="FFFFFF"/>
                </a:solidFill>
                <a:latin typeface="Montserrat ExtraBold"/>
                <a:ea typeface="Montserrat ExtraBold"/>
                <a:cs typeface="Montserrat ExtraBold"/>
                <a:sym typeface="Montserrat ExtraBold"/>
              </a:rPr>
              <a:t>T</a:t>
            </a:r>
            <a:endParaRPr sz="2400">
              <a:solidFill>
                <a:srgbClr val="FFFFFF"/>
              </a:solidFill>
              <a:latin typeface="Montserrat ExtraBold"/>
              <a:ea typeface="Montserrat ExtraBold"/>
              <a:cs typeface="Montserrat ExtraBold"/>
              <a:sym typeface="Montserrat ExtraBold"/>
            </a:endParaRPr>
          </a:p>
        </p:txBody>
      </p:sp>
      <p:sp>
        <p:nvSpPr>
          <p:cNvPr id="274" name="Google Shape;274;p39"/>
          <p:cNvSpPr txBox="1">
            <a:spLocks noGrp="1"/>
          </p:cNvSpPr>
          <p:nvPr>
            <p:ph type="subTitle" idx="4294967295"/>
          </p:nvPr>
        </p:nvSpPr>
        <p:spPr>
          <a:xfrm>
            <a:off x="3523650" y="2127500"/>
            <a:ext cx="547500" cy="5202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a:solidFill>
                  <a:srgbClr val="FFFFFF"/>
                </a:solidFill>
                <a:latin typeface="Montserrat ExtraBold"/>
                <a:ea typeface="Montserrat ExtraBold"/>
                <a:cs typeface="Montserrat ExtraBold"/>
                <a:sym typeface="Montserrat ExtraBold"/>
              </a:rPr>
              <a:t>S</a:t>
            </a:r>
            <a:endParaRPr sz="2400">
              <a:solidFill>
                <a:srgbClr val="FFFFFF"/>
              </a:solidFill>
              <a:latin typeface="Montserrat ExtraBold"/>
              <a:ea typeface="Montserrat ExtraBold"/>
              <a:cs typeface="Montserrat ExtraBold"/>
              <a:sym typeface="Montserrat ExtraBold"/>
            </a:endParaRPr>
          </a:p>
        </p:txBody>
      </p:sp>
      <p:sp>
        <p:nvSpPr>
          <p:cNvPr id="275" name="Google Shape;275;p39"/>
          <p:cNvSpPr/>
          <p:nvPr/>
        </p:nvSpPr>
        <p:spPr>
          <a:xfrm>
            <a:off x="4609900" y="1697150"/>
            <a:ext cx="1450200" cy="1380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9"/>
          <p:cNvSpPr txBox="1">
            <a:spLocks noGrp="1"/>
          </p:cNvSpPr>
          <p:nvPr>
            <p:ph type="subTitle" idx="4294967295"/>
          </p:nvPr>
        </p:nvSpPr>
        <p:spPr>
          <a:xfrm>
            <a:off x="5040600" y="2127500"/>
            <a:ext cx="575100" cy="5202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a:solidFill>
                  <a:srgbClr val="FFFFFF"/>
                </a:solidFill>
                <a:latin typeface="Montserrat ExtraBold"/>
                <a:ea typeface="Montserrat ExtraBold"/>
                <a:cs typeface="Montserrat ExtraBold"/>
                <a:sym typeface="Montserrat ExtraBold"/>
              </a:rPr>
              <a:t>W</a:t>
            </a:r>
            <a:endParaRPr sz="2400">
              <a:solidFill>
                <a:srgbClr val="FFFFFF"/>
              </a:solidFill>
              <a:latin typeface="Montserrat ExtraBold"/>
              <a:ea typeface="Montserrat ExtraBold"/>
              <a:cs typeface="Montserrat ExtraBold"/>
              <a:sym typeface="Montserrat ExtraBold"/>
            </a:endParaRPr>
          </a:p>
        </p:txBody>
      </p:sp>
      <p:sp>
        <p:nvSpPr>
          <p:cNvPr id="277" name="Google Shape;277;p39"/>
          <p:cNvSpPr txBox="1">
            <a:spLocks noGrp="1"/>
          </p:cNvSpPr>
          <p:nvPr>
            <p:ph type="body" idx="4294967295"/>
          </p:nvPr>
        </p:nvSpPr>
        <p:spPr>
          <a:xfrm>
            <a:off x="273874" y="2260311"/>
            <a:ext cx="2641276" cy="2466810"/>
          </a:xfrm>
          <a:prstGeom prst="rect">
            <a:avLst/>
          </a:prstGeom>
        </p:spPr>
        <p:txBody>
          <a:bodyPr spcFirstLastPara="1" wrap="square" lIns="91425" tIns="91425" rIns="91425" bIns="91425" anchor="t" anchorCtr="0">
            <a:noAutofit/>
          </a:bodyPr>
          <a:lstStyle/>
          <a:p>
            <a:pPr marL="285750" indent="-285750" algn="r">
              <a:spcAft>
                <a:spcPts val="1600"/>
              </a:spcAft>
            </a:pPr>
            <a:r>
              <a:rPr lang="en-US" altLang="zh-CN" sz="1400"/>
              <a:t>Feature-rich</a:t>
            </a:r>
            <a:r>
              <a:rPr lang="zh-CN" altLang="en-US" sz="1400"/>
              <a:t> </a:t>
            </a:r>
            <a:r>
              <a:rPr lang="en-US" altLang="zh-CN" sz="1400"/>
              <a:t>products(selling</a:t>
            </a:r>
            <a:r>
              <a:rPr lang="zh-CN" altLang="en-US" sz="1400"/>
              <a:t> </a:t>
            </a:r>
            <a:r>
              <a:rPr lang="en-US" altLang="zh-CN" sz="1400"/>
              <a:t>point)</a:t>
            </a:r>
          </a:p>
          <a:p>
            <a:pPr marL="285750" indent="-285750" algn="r">
              <a:spcAft>
                <a:spcPts val="1600"/>
              </a:spcAft>
            </a:pPr>
            <a:r>
              <a:rPr lang="en-US" altLang="zh-CN" sz="1400"/>
              <a:t>High</a:t>
            </a:r>
            <a:r>
              <a:rPr lang="zh-CN" altLang="en-US" sz="1400"/>
              <a:t> </a:t>
            </a:r>
            <a:r>
              <a:rPr lang="en-US" altLang="zh-CN" sz="1400"/>
              <a:t>customer</a:t>
            </a:r>
            <a:r>
              <a:rPr lang="zh-CN" altLang="en-US" sz="1400"/>
              <a:t> </a:t>
            </a:r>
            <a:r>
              <a:rPr lang="en-US" altLang="zh-CN" sz="1400"/>
              <a:t>engagement</a:t>
            </a:r>
          </a:p>
          <a:p>
            <a:pPr marL="285750" indent="-285750" algn="r">
              <a:spcAft>
                <a:spcPts val="1600"/>
              </a:spcAft>
            </a:pPr>
            <a:r>
              <a:rPr lang="en-US" altLang="zh-CN" sz="1400"/>
              <a:t>Celebrity</a:t>
            </a:r>
            <a:r>
              <a:rPr lang="zh-CN" altLang="en-US" sz="1400"/>
              <a:t> </a:t>
            </a:r>
            <a:r>
              <a:rPr lang="en-US" altLang="zh-CN" sz="1400"/>
              <a:t>Endorsements</a:t>
            </a:r>
          </a:p>
        </p:txBody>
      </p:sp>
      <p:sp>
        <p:nvSpPr>
          <p:cNvPr id="278" name="Google Shape;278;p39"/>
          <p:cNvSpPr txBox="1">
            <a:spLocks noGrp="1"/>
          </p:cNvSpPr>
          <p:nvPr>
            <p:ph type="subTitle" idx="4294967295"/>
          </p:nvPr>
        </p:nvSpPr>
        <p:spPr>
          <a:xfrm>
            <a:off x="726350" y="1853050"/>
            <a:ext cx="2188800" cy="3333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600">
                <a:latin typeface="Montserrat ExtraBold"/>
                <a:ea typeface="Montserrat ExtraBold"/>
                <a:cs typeface="Montserrat ExtraBold"/>
                <a:sym typeface="Montserrat ExtraBold"/>
              </a:rPr>
              <a:t>STRENGTHS</a:t>
            </a:r>
            <a:endParaRPr sz="1600">
              <a:latin typeface="Montserrat ExtraBold"/>
              <a:ea typeface="Montserrat ExtraBold"/>
              <a:cs typeface="Montserrat ExtraBold"/>
              <a:sym typeface="Montserrat ExtraBold"/>
            </a:endParaRPr>
          </a:p>
        </p:txBody>
      </p:sp>
      <p:sp>
        <p:nvSpPr>
          <p:cNvPr id="279" name="Google Shape;279;p39"/>
          <p:cNvSpPr/>
          <p:nvPr/>
        </p:nvSpPr>
        <p:spPr>
          <a:xfrm rot="-403572">
            <a:off x="1304612" y="1992889"/>
            <a:ext cx="127325" cy="127583"/>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33;p35">
            <a:extLst>
              <a:ext uri="{FF2B5EF4-FFF2-40B4-BE49-F238E27FC236}">
                <a16:creationId xmlns:a16="http://schemas.microsoft.com/office/drawing/2014/main" id="{5B2A4B72-66F8-8EA0-9D3D-82FC2FF16E9C}"/>
              </a:ext>
            </a:extLst>
          </p:cNvPr>
          <p:cNvSpPr/>
          <p:nvPr/>
        </p:nvSpPr>
        <p:spPr>
          <a:xfrm rot="21196222">
            <a:off x="459443" y="750021"/>
            <a:ext cx="152346" cy="152660"/>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Reebok News Stream : REEBOK UNIFIES UNDER ONE LOGO, ONE WORDMARK">
            <a:extLst>
              <a:ext uri="{FF2B5EF4-FFF2-40B4-BE49-F238E27FC236}">
                <a16:creationId xmlns:a16="http://schemas.microsoft.com/office/drawing/2014/main" id="{6009239B-CC18-9912-C0E7-D58F89A54573}"/>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7925402" y="-37021"/>
            <a:ext cx="1384002" cy="7786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6370E1A-9215-06C8-5DA8-FF870C0C221B}"/>
              </a:ext>
            </a:extLst>
          </p:cNvPr>
          <p:cNvPicPr>
            <a:picLocks noChangeAspect="1" noChangeArrowheads="1"/>
          </p:cNvPicPr>
          <p:nvPr/>
        </p:nvPicPr>
        <p:blipFill>
          <a:blip r:embed="rId4">
            <a:alphaModFix amt="35000"/>
            <a:extLst>
              <a:ext uri="{28A0092B-C50C-407E-A947-70E740481C1C}">
                <a14:useLocalDpi xmlns:a14="http://schemas.microsoft.com/office/drawing/2010/main" val="0"/>
              </a:ext>
            </a:extLst>
          </a:blip>
          <a:srcRect/>
          <a:stretch>
            <a:fillRect/>
          </a:stretch>
        </p:blipFill>
        <p:spPr bwMode="auto">
          <a:xfrm>
            <a:off x="6228852" y="1644611"/>
            <a:ext cx="2618040" cy="23233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0"/>
          <p:cNvSpPr/>
          <p:nvPr/>
        </p:nvSpPr>
        <p:spPr>
          <a:xfrm>
            <a:off x="4609900" y="3141500"/>
            <a:ext cx="1450200" cy="1380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0"/>
          <p:cNvSpPr/>
          <p:nvPr/>
        </p:nvSpPr>
        <p:spPr>
          <a:xfrm>
            <a:off x="3079200" y="1697150"/>
            <a:ext cx="1450200" cy="1380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0"/>
          <p:cNvSpPr/>
          <p:nvPr/>
        </p:nvSpPr>
        <p:spPr>
          <a:xfrm>
            <a:off x="3079200" y="3141500"/>
            <a:ext cx="1450200" cy="1380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0"/>
          <p:cNvSpPr txBox="1">
            <a:spLocks noGrp="1"/>
          </p:cNvSpPr>
          <p:nvPr>
            <p:ph type="title"/>
          </p:nvPr>
        </p:nvSpPr>
        <p:spPr>
          <a:xfrm>
            <a:off x="720000" y="51901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SWOT ANALYSIS (2/4)</a:t>
            </a:r>
            <a:endParaRPr/>
          </a:p>
        </p:txBody>
      </p:sp>
      <p:sp>
        <p:nvSpPr>
          <p:cNvPr id="289" name="Google Shape;289;p40"/>
          <p:cNvSpPr txBox="1">
            <a:spLocks noGrp="1"/>
          </p:cNvSpPr>
          <p:nvPr>
            <p:ph type="body" idx="4294967295"/>
          </p:nvPr>
        </p:nvSpPr>
        <p:spPr>
          <a:xfrm>
            <a:off x="6140600" y="1647759"/>
            <a:ext cx="2858729" cy="3279700"/>
          </a:xfrm>
          <a:prstGeom prst="rect">
            <a:avLst/>
          </a:prstGeom>
        </p:spPr>
        <p:txBody>
          <a:bodyPr spcFirstLastPara="1" wrap="square" lIns="91425" tIns="91425" rIns="91425" bIns="91425" anchor="t" anchorCtr="0">
            <a:noAutofit/>
          </a:bodyPr>
          <a:lstStyle/>
          <a:p>
            <a:pPr marL="285750" indent="-285750">
              <a:spcAft>
                <a:spcPts val="1600"/>
              </a:spcAft>
            </a:pPr>
            <a:r>
              <a:rPr lang="en-US" altLang="zh-CN" sz="1400" b="1"/>
              <a:t>Poor</a:t>
            </a:r>
            <a:r>
              <a:rPr lang="zh-CN" altLang="en-US" sz="1400" b="1"/>
              <a:t> </a:t>
            </a:r>
            <a:r>
              <a:rPr lang="en-US" altLang="zh-CN" sz="1400" b="1"/>
              <a:t>awareness:</a:t>
            </a:r>
            <a:r>
              <a:rPr lang="zh-CN" altLang="en-US" sz="1400" b="1"/>
              <a:t> </a:t>
            </a:r>
            <a:r>
              <a:rPr lang="en-US" altLang="zh-CN" sz="1400"/>
              <a:t>customers</a:t>
            </a:r>
            <a:r>
              <a:rPr lang="zh-CN" altLang="en-US" sz="1400"/>
              <a:t> </a:t>
            </a:r>
            <a:r>
              <a:rPr lang="en-US" altLang="zh-CN" sz="1400"/>
              <a:t>only</a:t>
            </a:r>
            <a:r>
              <a:rPr lang="zh-CN" altLang="en-US" sz="1400"/>
              <a:t> </a:t>
            </a:r>
            <a:r>
              <a:rPr lang="en-US" altLang="zh-CN" sz="1400"/>
              <a:t>associate</a:t>
            </a:r>
            <a:r>
              <a:rPr lang="zh-CN" altLang="en-US" sz="1400"/>
              <a:t> </a:t>
            </a:r>
            <a:r>
              <a:rPr lang="en-US" altLang="zh-CN" sz="1400"/>
              <a:t>Reebok</a:t>
            </a:r>
            <a:r>
              <a:rPr lang="zh-CN" altLang="en-US" sz="1400"/>
              <a:t> </a:t>
            </a:r>
            <a:r>
              <a:rPr lang="en-US" altLang="zh-CN" sz="1400"/>
              <a:t>with</a:t>
            </a:r>
            <a:r>
              <a:rPr lang="zh-CN" altLang="en-US" sz="1400"/>
              <a:t> </a:t>
            </a:r>
            <a:r>
              <a:rPr lang="en-US" altLang="zh-CN" sz="1400"/>
              <a:t>sneakers.</a:t>
            </a:r>
          </a:p>
          <a:p>
            <a:pPr marL="285750" indent="-285750">
              <a:spcAft>
                <a:spcPts val="1600"/>
              </a:spcAft>
            </a:pPr>
            <a:r>
              <a:rPr lang="en-US" altLang="zh-CN" sz="1400" b="1"/>
              <a:t>Brand</a:t>
            </a:r>
            <a:r>
              <a:rPr lang="zh-CN" altLang="en-US" sz="1400" b="1"/>
              <a:t> </a:t>
            </a:r>
            <a:r>
              <a:rPr lang="en-US" altLang="zh-CN" sz="1400" b="1"/>
              <a:t>image:</a:t>
            </a:r>
            <a:r>
              <a:rPr lang="zh-CN" altLang="en-US" sz="1400" b="1"/>
              <a:t> </a:t>
            </a:r>
            <a:r>
              <a:rPr lang="en-US" altLang="zh-CN" sz="1400"/>
              <a:t>In the</a:t>
            </a:r>
            <a:r>
              <a:rPr lang="zh-CN" altLang="en-US" sz="1400"/>
              <a:t> </a:t>
            </a:r>
            <a:r>
              <a:rPr lang="en-US" altLang="zh-CN" sz="1400"/>
              <a:t>highly</a:t>
            </a:r>
            <a:r>
              <a:rPr lang="zh-CN" altLang="en-US" sz="1400"/>
              <a:t> </a:t>
            </a:r>
            <a:r>
              <a:rPr lang="en-US" altLang="zh-CN" sz="1400"/>
              <a:t>competitive</a:t>
            </a:r>
            <a:r>
              <a:rPr lang="zh-CN" altLang="en-US" sz="1400"/>
              <a:t> </a:t>
            </a:r>
            <a:r>
              <a:rPr lang="en-US" altLang="zh-CN" sz="1400"/>
              <a:t>sportswear</a:t>
            </a:r>
            <a:r>
              <a:rPr lang="zh-CN" altLang="en-US" sz="1400"/>
              <a:t> </a:t>
            </a:r>
            <a:r>
              <a:rPr lang="en-US" altLang="zh-CN" sz="1400"/>
              <a:t>segment,</a:t>
            </a:r>
            <a:r>
              <a:rPr lang="zh-CN" altLang="en-US" sz="1400"/>
              <a:t> </a:t>
            </a:r>
            <a:r>
              <a:rPr lang="en-US" altLang="zh-CN" sz="1400"/>
              <a:t>Reebok</a:t>
            </a:r>
            <a:r>
              <a:rPr lang="zh-CN" altLang="en-US" sz="1400"/>
              <a:t> </a:t>
            </a:r>
            <a:r>
              <a:rPr lang="en-US" altLang="zh-CN" sz="1400"/>
              <a:t>is</a:t>
            </a:r>
            <a:r>
              <a:rPr lang="zh-CN" altLang="en-US" sz="1400"/>
              <a:t> </a:t>
            </a:r>
            <a:r>
              <a:rPr lang="en-US" altLang="zh-CN" sz="1400"/>
              <a:t>no</a:t>
            </a:r>
            <a:r>
              <a:rPr lang="zh-CN" altLang="en-US" sz="1400"/>
              <a:t> </a:t>
            </a:r>
            <a:r>
              <a:rPr lang="en-US" altLang="zh-CN" sz="1400"/>
              <a:t>longer</a:t>
            </a:r>
            <a:r>
              <a:rPr lang="zh-CN" altLang="en-US" sz="1400"/>
              <a:t> </a:t>
            </a:r>
            <a:r>
              <a:rPr lang="en-US" altLang="zh-CN" sz="1400"/>
              <a:t>considered</a:t>
            </a:r>
            <a:r>
              <a:rPr lang="zh-CN" altLang="en-US" sz="1400"/>
              <a:t> </a:t>
            </a:r>
            <a:r>
              <a:rPr lang="en-US" altLang="zh-CN" sz="1400"/>
              <a:t>premium</a:t>
            </a:r>
            <a:r>
              <a:rPr lang="zh-CN" altLang="en-US" sz="1400"/>
              <a:t> </a:t>
            </a:r>
            <a:r>
              <a:rPr lang="en-US" altLang="zh-CN" sz="1400"/>
              <a:t>brand,</a:t>
            </a:r>
            <a:r>
              <a:rPr lang="zh-CN" altLang="en-US" sz="1400"/>
              <a:t> </a:t>
            </a:r>
            <a:r>
              <a:rPr lang="en-US" altLang="zh-CN" sz="1400"/>
              <a:t>but</a:t>
            </a:r>
            <a:r>
              <a:rPr lang="zh-CN" altLang="en-US" sz="1400"/>
              <a:t> </a:t>
            </a:r>
            <a:r>
              <a:rPr lang="en-US" altLang="zh-CN" sz="1400"/>
              <a:t>categorized</a:t>
            </a:r>
            <a:r>
              <a:rPr lang="zh-CN" altLang="en-US" sz="1400"/>
              <a:t> </a:t>
            </a:r>
            <a:r>
              <a:rPr lang="en-US" altLang="zh-CN" sz="1400"/>
              <a:t>alongside</a:t>
            </a:r>
            <a:r>
              <a:rPr lang="zh-CN" altLang="en-US" sz="1400"/>
              <a:t> </a:t>
            </a:r>
            <a:r>
              <a:rPr lang="en-US" altLang="zh-CN" sz="1400"/>
              <a:t>local</a:t>
            </a:r>
            <a:r>
              <a:rPr lang="zh-CN" altLang="en-US" sz="1400"/>
              <a:t> </a:t>
            </a:r>
            <a:r>
              <a:rPr lang="en-US" altLang="zh-CN" sz="1400"/>
              <a:t>or</a:t>
            </a:r>
            <a:r>
              <a:rPr lang="zh-CN" altLang="en-US" sz="1400"/>
              <a:t> </a:t>
            </a:r>
            <a:r>
              <a:rPr lang="en-US" altLang="zh-CN" sz="1400"/>
              <a:t>reginal</a:t>
            </a:r>
            <a:r>
              <a:rPr lang="zh-CN" altLang="en-US" sz="1400"/>
              <a:t> </a:t>
            </a:r>
            <a:r>
              <a:rPr lang="en-US" altLang="zh-CN" sz="1400"/>
              <a:t>players.</a:t>
            </a:r>
          </a:p>
          <a:p>
            <a:pPr marL="285750" indent="-285750">
              <a:spcAft>
                <a:spcPts val="1600"/>
              </a:spcAft>
            </a:pPr>
            <a:r>
              <a:rPr lang="en-US" sz="1400" b="1"/>
              <a:t>Lack of product variety</a:t>
            </a:r>
            <a:r>
              <a:rPr lang="en-US" sz="1400"/>
              <a:t>: There are less options for consumers to choose from</a:t>
            </a:r>
          </a:p>
        </p:txBody>
      </p:sp>
      <p:sp>
        <p:nvSpPr>
          <p:cNvPr id="290" name="Google Shape;290;p40"/>
          <p:cNvSpPr txBox="1">
            <a:spLocks noGrp="1"/>
          </p:cNvSpPr>
          <p:nvPr>
            <p:ph type="subTitle" idx="4294967295"/>
          </p:nvPr>
        </p:nvSpPr>
        <p:spPr>
          <a:xfrm>
            <a:off x="6140600" y="1314459"/>
            <a:ext cx="2181900" cy="333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latin typeface="Montserrat ExtraBold"/>
                <a:ea typeface="Montserrat ExtraBold"/>
                <a:cs typeface="Montserrat ExtraBold"/>
                <a:sym typeface="Montserrat ExtraBold"/>
              </a:rPr>
              <a:t>WEAKNESSES</a:t>
            </a:r>
            <a:endParaRPr sz="1600">
              <a:latin typeface="Montserrat ExtraBold"/>
              <a:ea typeface="Montserrat ExtraBold"/>
              <a:cs typeface="Montserrat ExtraBold"/>
              <a:sym typeface="Montserrat ExtraBold"/>
            </a:endParaRPr>
          </a:p>
        </p:txBody>
      </p:sp>
      <p:sp>
        <p:nvSpPr>
          <p:cNvPr id="291" name="Google Shape;291;p40"/>
          <p:cNvSpPr/>
          <p:nvPr/>
        </p:nvSpPr>
        <p:spPr>
          <a:xfrm rot="-403572">
            <a:off x="7809127" y="1454298"/>
            <a:ext cx="127325" cy="127583"/>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0"/>
          <p:cNvSpPr txBox="1">
            <a:spLocks noGrp="1"/>
          </p:cNvSpPr>
          <p:nvPr>
            <p:ph type="subTitle" idx="4294967295"/>
          </p:nvPr>
        </p:nvSpPr>
        <p:spPr>
          <a:xfrm>
            <a:off x="3523650" y="3571850"/>
            <a:ext cx="547500" cy="5202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a:solidFill>
                  <a:srgbClr val="FFFFFF"/>
                </a:solidFill>
                <a:latin typeface="Montserrat ExtraBold"/>
                <a:ea typeface="Montserrat ExtraBold"/>
                <a:cs typeface="Montserrat ExtraBold"/>
                <a:sym typeface="Montserrat ExtraBold"/>
              </a:rPr>
              <a:t>O</a:t>
            </a:r>
            <a:endParaRPr sz="2400">
              <a:solidFill>
                <a:srgbClr val="FFFFFF"/>
              </a:solidFill>
              <a:latin typeface="Montserrat ExtraBold"/>
              <a:ea typeface="Montserrat ExtraBold"/>
              <a:cs typeface="Montserrat ExtraBold"/>
              <a:sym typeface="Montserrat ExtraBold"/>
            </a:endParaRPr>
          </a:p>
        </p:txBody>
      </p:sp>
      <p:sp>
        <p:nvSpPr>
          <p:cNvPr id="293" name="Google Shape;293;p40"/>
          <p:cNvSpPr txBox="1">
            <a:spLocks noGrp="1"/>
          </p:cNvSpPr>
          <p:nvPr>
            <p:ph type="subTitle" idx="4294967295"/>
          </p:nvPr>
        </p:nvSpPr>
        <p:spPr>
          <a:xfrm>
            <a:off x="5068100" y="3571850"/>
            <a:ext cx="547500" cy="5202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a:solidFill>
                  <a:srgbClr val="FFFFFF"/>
                </a:solidFill>
                <a:latin typeface="Montserrat ExtraBold"/>
                <a:ea typeface="Montserrat ExtraBold"/>
                <a:cs typeface="Montserrat ExtraBold"/>
                <a:sym typeface="Montserrat ExtraBold"/>
              </a:rPr>
              <a:t>T</a:t>
            </a:r>
            <a:endParaRPr sz="2400">
              <a:solidFill>
                <a:srgbClr val="FFFFFF"/>
              </a:solidFill>
              <a:latin typeface="Montserrat ExtraBold"/>
              <a:ea typeface="Montserrat ExtraBold"/>
              <a:cs typeface="Montserrat ExtraBold"/>
              <a:sym typeface="Montserrat ExtraBold"/>
            </a:endParaRPr>
          </a:p>
        </p:txBody>
      </p:sp>
      <p:sp>
        <p:nvSpPr>
          <p:cNvPr id="294" name="Google Shape;294;p40"/>
          <p:cNvSpPr txBox="1">
            <a:spLocks noGrp="1"/>
          </p:cNvSpPr>
          <p:nvPr>
            <p:ph type="subTitle" idx="4294967295"/>
          </p:nvPr>
        </p:nvSpPr>
        <p:spPr>
          <a:xfrm>
            <a:off x="3523650" y="2127500"/>
            <a:ext cx="547500" cy="5202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a:solidFill>
                  <a:srgbClr val="FFFFFF"/>
                </a:solidFill>
                <a:latin typeface="Montserrat ExtraBold"/>
                <a:ea typeface="Montserrat ExtraBold"/>
                <a:cs typeface="Montserrat ExtraBold"/>
                <a:sym typeface="Montserrat ExtraBold"/>
              </a:rPr>
              <a:t>S</a:t>
            </a:r>
            <a:endParaRPr sz="2400">
              <a:solidFill>
                <a:srgbClr val="FFFFFF"/>
              </a:solidFill>
              <a:latin typeface="Montserrat ExtraBold"/>
              <a:ea typeface="Montserrat ExtraBold"/>
              <a:cs typeface="Montserrat ExtraBold"/>
              <a:sym typeface="Montserrat ExtraBold"/>
            </a:endParaRPr>
          </a:p>
        </p:txBody>
      </p:sp>
      <p:sp>
        <p:nvSpPr>
          <p:cNvPr id="295" name="Google Shape;295;p40"/>
          <p:cNvSpPr/>
          <p:nvPr/>
        </p:nvSpPr>
        <p:spPr>
          <a:xfrm>
            <a:off x="4609900" y="1697150"/>
            <a:ext cx="1450200" cy="1380900"/>
          </a:xfrm>
          <a:prstGeom prst="rect">
            <a:avLst/>
          </a:prstGeom>
          <a:solidFill>
            <a:srgbClr val="FF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0"/>
          <p:cNvSpPr txBox="1">
            <a:spLocks noGrp="1"/>
          </p:cNvSpPr>
          <p:nvPr>
            <p:ph type="subTitle" idx="4294967295"/>
          </p:nvPr>
        </p:nvSpPr>
        <p:spPr>
          <a:xfrm>
            <a:off x="5040600" y="2127500"/>
            <a:ext cx="575100" cy="5202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a:solidFill>
                  <a:srgbClr val="FFFFFF"/>
                </a:solidFill>
                <a:latin typeface="Montserrat ExtraBold"/>
                <a:ea typeface="Montserrat ExtraBold"/>
                <a:cs typeface="Montserrat ExtraBold"/>
                <a:sym typeface="Montserrat ExtraBold"/>
              </a:rPr>
              <a:t>W</a:t>
            </a:r>
            <a:endParaRPr sz="2400">
              <a:solidFill>
                <a:srgbClr val="FFFFFF"/>
              </a:solidFill>
              <a:latin typeface="Montserrat ExtraBold"/>
              <a:ea typeface="Montserrat ExtraBold"/>
              <a:cs typeface="Montserrat ExtraBold"/>
              <a:sym typeface="Montserrat ExtraBold"/>
            </a:endParaRPr>
          </a:p>
        </p:txBody>
      </p:sp>
      <p:sp>
        <p:nvSpPr>
          <p:cNvPr id="2" name="Google Shape;233;p35">
            <a:extLst>
              <a:ext uri="{FF2B5EF4-FFF2-40B4-BE49-F238E27FC236}">
                <a16:creationId xmlns:a16="http://schemas.microsoft.com/office/drawing/2014/main" id="{DD021652-7322-DB3B-9768-5696B1752A0B}"/>
              </a:ext>
            </a:extLst>
          </p:cNvPr>
          <p:cNvSpPr/>
          <p:nvPr/>
        </p:nvSpPr>
        <p:spPr>
          <a:xfrm rot="21196222">
            <a:off x="459443" y="750021"/>
            <a:ext cx="152346" cy="152660"/>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Reebok News Stream : REEBOK UNIFIES UNDER ONE LOGO, ONE WORDMARK">
            <a:extLst>
              <a:ext uri="{FF2B5EF4-FFF2-40B4-BE49-F238E27FC236}">
                <a16:creationId xmlns:a16="http://schemas.microsoft.com/office/drawing/2014/main" id="{42F26CD3-1027-7D27-2258-2CBD6390A06C}"/>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7925402" y="-37021"/>
            <a:ext cx="1384002" cy="77863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Free clip art &quot;Broken Chain&quot; by nicubunu">
            <a:extLst>
              <a:ext uri="{FF2B5EF4-FFF2-40B4-BE49-F238E27FC236}">
                <a16:creationId xmlns:a16="http://schemas.microsoft.com/office/drawing/2014/main" id="{11AC926C-1643-3846-B3DA-A515E81147D5}"/>
              </a:ext>
            </a:extLst>
          </p:cNvPr>
          <p:cNvPicPr>
            <a:picLocks noChangeAspect="1" noChangeArrowheads="1"/>
          </p:cNvPicPr>
          <p:nvPr/>
        </p:nvPicPr>
        <p:blipFill>
          <a:blip r:embed="rId4">
            <a:alphaModFix amt="20000"/>
            <a:extLst>
              <a:ext uri="{28A0092B-C50C-407E-A947-70E740481C1C}">
                <a14:useLocalDpi xmlns:a14="http://schemas.microsoft.com/office/drawing/2010/main" val="0"/>
              </a:ext>
            </a:extLst>
          </a:blip>
          <a:srcRect/>
          <a:stretch>
            <a:fillRect/>
          </a:stretch>
        </p:blipFill>
        <p:spPr bwMode="auto">
          <a:xfrm>
            <a:off x="363236" y="1798007"/>
            <a:ext cx="2294043" cy="22940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1"/>
          <p:cNvSpPr/>
          <p:nvPr/>
        </p:nvSpPr>
        <p:spPr>
          <a:xfrm>
            <a:off x="4609900" y="3141500"/>
            <a:ext cx="1450200" cy="1380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1"/>
          <p:cNvSpPr/>
          <p:nvPr/>
        </p:nvSpPr>
        <p:spPr>
          <a:xfrm>
            <a:off x="3079200" y="1697150"/>
            <a:ext cx="1450200" cy="1380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1"/>
          <p:cNvSpPr/>
          <p:nvPr/>
        </p:nvSpPr>
        <p:spPr>
          <a:xfrm>
            <a:off x="3079200" y="3141500"/>
            <a:ext cx="1450200" cy="1380900"/>
          </a:xfrm>
          <a:prstGeom prst="rect">
            <a:avLst/>
          </a:prstGeom>
          <a:solidFill>
            <a:srgbClr val="FF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SWOT ANALYSIS (3/4)</a:t>
            </a:r>
            <a:endParaRPr/>
          </a:p>
        </p:txBody>
      </p:sp>
      <p:sp>
        <p:nvSpPr>
          <p:cNvPr id="306" name="Google Shape;306;p41"/>
          <p:cNvSpPr txBox="1">
            <a:spLocks noGrp="1"/>
          </p:cNvSpPr>
          <p:nvPr>
            <p:ph type="subTitle" idx="4294967295"/>
          </p:nvPr>
        </p:nvSpPr>
        <p:spPr>
          <a:xfrm>
            <a:off x="3523650" y="3571850"/>
            <a:ext cx="547500" cy="5202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a:solidFill>
                  <a:srgbClr val="FFFFFF"/>
                </a:solidFill>
                <a:latin typeface="Montserrat ExtraBold"/>
                <a:ea typeface="Montserrat ExtraBold"/>
                <a:cs typeface="Montserrat ExtraBold"/>
                <a:sym typeface="Montserrat ExtraBold"/>
              </a:rPr>
              <a:t>O</a:t>
            </a:r>
            <a:endParaRPr sz="2400">
              <a:solidFill>
                <a:srgbClr val="FFFFFF"/>
              </a:solidFill>
              <a:latin typeface="Montserrat ExtraBold"/>
              <a:ea typeface="Montserrat ExtraBold"/>
              <a:cs typeface="Montserrat ExtraBold"/>
              <a:sym typeface="Montserrat ExtraBold"/>
            </a:endParaRPr>
          </a:p>
        </p:txBody>
      </p:sp>
      <p:sp>
        <p:nvSpPr>
          <p:cNvPr id="307" name="Google Shape;307;p41"/>
          <p:cNvSpPr txBox="1">
            <a:spLocks noGrp="1"/>
          </p:cNvSpPr>
          <p:nvPr>
            <p:ph type="subTitle" idx="4294967295"/>
          </p:nvPr>
        </p:nvSpPr>
        <p:spPr>
          <a:xfrm>
            <a:off x="5068100" y="3571850"/>
            <a:ext cx="547500" cy="5202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a:solidFill>
                  <a:srgbClr val="FFFFFF"/>
                </a:solidFill>
                <a:latin typeface="Montserrat ExtraBold"/>
                <a:ea typeface="Montserrat ExtraBold"/>
                <a:cs typeface="Montserrat ExtraBold"/>
                <a:sym typeface="Montserrat ExtraBold"/>
              </a:rPr>
              <a:t>T</a:t>
            </a:r>
            <a:endParaRPr sz="2400">
              <a:solidFill>
                <a:srgbClr val="FFFFFF"/>
              </a:solidFill>
              <a:latin typeface="Montserrat ExtraBold"/>
              <a:ea typeface="Montserrat ExtraBold"/>
              <a:cs typeface="Montserrat ExtraBold"/>
              <a:sym typeface="Montserrat ExtraBold"/>
            </a:endParaRPr>
          </a:p>
        </p:txBody>
      </p:sp>
      <p:sp>
        <p:nvSpPr>
          <p:cNvPr id="308" name="Google Shape;308;p41"/>
          <p:cNvSpPr txBox="1">
            <a:spLocks noGrp="1"/>
          </p:cNvSpPr>
          <p:nvPr>
            <p:ph type="subTitle" idx="4294967295"/>
          </p:nvPr>
        </p:nvSpPr>
        <p:spPr>
          <a:xfrm>
            <a:off x="3523650" y="2127500"/>
            <a:ext cx="547500" cy="5202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a:solidFill>
                  <a:srgbClr val="FFFFFF"/>
                </a:solidFill>
                <a:latin typeface="Montserrat ExtraBold"/>
                <a:ea typeface="Montserrat ExtraBold"/>
                <a:cs typeface="Montserrat ExtraBold"/>
                <a:sym typeface="Montserrat ExtraBold"/>
              </a:rPr>
              <a:t>S</a:t>
            </a:r>
            <a:endParaRPr sz="2400">
              <a:solidFill>
                <a:srgbClr val="FFFFFF"/>
              </a:solidFill>
              <a:latin typeface="Montserrat ExtraBold"/>
              <a:ea typeface="Montserrat ExtraBold"/>
              <a:cs typeface="Montserrat ExtraBold"/>
              <a:sym typeface="Montserrat ExtraBold"/>
            </a:endParaRPr>
          </a:p>
        </p:txBody>
      </p:sp>
      <p:sp>
        <p:nvSpPr>
          <p:cNvPr id="309" name="Google Shape;309;p41"/>
          <p:cNvSpPr/>
          <p:nvPr/>
        </p:nvSpPr>
        <p:spPr>
          <a:xfrm>
            <a:off x="4609900" y="1697150"/>
            <a:ext cx="1450200" cy="1380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1"/>
          <p:cNvSpPr txBox="1">
            <a:spLocks noGrp="1"/>
          </p:cNvSpPr>
          <p:nvPr>
            <p:ph type="subTitle" idx="4294967295"/>
          </p:nvPr>
        </p:nvSpPr>
        <p:spPr>
          <a:xfrm>
            <a:off x="5040600" y="2127500"/>
            <a:ext cx="575100" cy="5202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a:solidFill>
                  <a:srgbClr val="FFFFFF"/>
                </a:solidFill>
                <a:latin typeface="Montserrat ExtraBold"/>
                <a:ea typeface="Montserrat ExtraBold"/>
                <a:cs typeface="Montserrat ExtraBold"/>
                <a:sym typeface="Montserrat ExtraBold"/>
              </a:rPr>
              <a:t>W</a:t>
            </a:r>
            <a:endParaRPr sz="2400">
              <a:solidFill>
                <a:srgbClr val="FFFFFF"/>
              </a:solidFill>
              <a:latin typeface="Montserrat ExtraBold"/>
              <a:ea typeface="Montserrat ExtraBold"/>
              <a:cs typeface="Montserrat ExtraBold"/>
              <a:sym typeface="Montserrat ExtraBold"/>
            </a:endParaRPr>
          </a:p>
        </p:txBody>
      </p:sp>
      <p:sp>
        <p:nvSpPr>
          <p:cNvPr id="311" name="Google Shape;311;p41"/>
          <p:cNvSpPr txBox="1">
            <a:spLocks noGrp="1"/>
          </p:cNvSpPr>
          <p:nvPr>
            <p:ph type="body" idx="4294967295"/>
          </p:nvPr>
        </p:nvSpPr>
        <p:spPr>
          <a:xfrm>
            <a:off x="506186" y="2647325"/>
            <a:ext cx="2572964" cy="2185932"/>
          </a:xfrm>
          <a:prstGeom prst="rect">
            <a:avLst/>
          </a:prstGeom>
        </p:spPr>
        <p:txBody>
          <a:bodyPr spcFirstLastPara="1" wrap="square" lIns="91425" tIns="91425" rIns="91425" bIns="91425" anchor="t" anchorCtr="0">
            <a:noAutofit/>
          </a:bodyPr>
          <a:lstStyle/>
          <a:p>
            <a:pPr marL="285750" indent="-285750">
              <a:spcAft>
                <a:spcPts val="1600"/>
              </a:spcAft>
            </a:pPr>
            <a:r>
              <a:rPr lang="en-US" altLang="zh-CN" sz="1400" b="1"/>
              <a:t>New</a:t>
            </a:r>
            <a:r>
              <a:rPr lang="zh-CN" altLang="en-US" sz="1400" b="1"/>
              <a:t> </a:t>
            </a:r>
            <a:r>
              <a:rPr lang="en-US" altLang="zh-CN" sz="1400" b="1"/>
              <a:t>markets:</a:t>
            </a:r>
            <a:r>
              <a:rPr lang="zh-CN" altLang="en-US" sz="1400" b="1"/>
              <a:t> </a:t>
            </a:r>
            <a:r>
              <a:rPr lang="en-US" altLang="zh-CN" sz="1400"/>
              <a:t>Ethnic</a:t>
            </a:r>
            <a:r>
              <a:rPr lang="zh-CN" altLang="en-US" sz="1400"/>
              <a:t> </a:t>
            </a:r>
            <a:r>
              <a:rPr lang="en-US" altLang="zh-CN" sz="1400"/>
              <a:t>designs,</a:t>
            </a:r>
            <a:r>
              <a:rPr lang="zh-CN" altLang="en-US" sz="1400"/>
              <a:t> </a:t>
            </a:r>
            <a:r>
              <a:rPr lang="en-US" altLang="zh-CN" sz="1400"/>
              <a:t>women’s</a:t>
            </a:r>
            <a:r>
              <a:rPr lang="zh-CN" altLang="en-US" sz="1400"/>
              <a:t> </a:t>
            </a:r>
            <a:r>
              <a:rPr lang="en-US" altLang="zh-CN" sz="1400"/>
              <a:t>specialty</a:t>
            </a:r>
            <a:r>
              <a:rPr lang="zh-CN" altLang="en-US" sz="1400"/>
              <a:t> </a:t>
            </a:r>
            <a:r>
              <a:rPr lang="en-US" altLang="zh-CN" sz="1400"/>
              <a:t>sportswear</a:t>
            </a:r>
            <a:r>
              <a:rPr lang="zh-CN" altLang="en-US" sz="1400"/>
              <a:t> </a:t>
            </a:r>
            <a:r>
              <a:rPr lang="en-US" altLang="zh-CN" sz="1400"/>
              <a:t>and</a:t>
            </a:r>
            <a:r>
              <a:rPr lang="zh-CN" altLang="en-US" sz="1400"/>
              <a:t> </a:t>
            </a:r>
            <a:r>
              <a:rPr lang="en-US" altLang="zh-CN" sz="1400"/>
              <a:t>kids’</a:t>
            </a:r>
            <a:r>
              <a:rPr lang="zh-CN" altLang="en-US" sz="1400"/>
              <a:t> </a:t>
            </a:r>
            <a:r>
              <a:rPr lang="en-US" altLang="zh-CN" sz="1400"/>
              <a:t>shoes.</a:t>
            </a:r>
          </a:p>
          <a:p>
            <a:pPr marL="285750" indent="-285750">
              <a:spcAft>
                <a:spcPts val="1600"/>
              </a:spcAft>
            </a:pPr>
            <a:r>
              <a:rPr lang="en-US" altLang="zh-CN" sz="1400" b="1"/>
              <a:t>Niche</a:t>
            </a:r>
            <a:r>
              <a:rPr lang="zh-CN" altLang="en-US" sz="1400" b="1"/>
              <a:t> </a:t>
            </a:r>
            <a:r>
              <a:rPr lang="en-US" altLang="zh-CN" sz="1400" b="1"/>
              <a:t>categories</a:t>
            </a:r>
            <a:r>
              <a:rPr lang="en-US" altLang="zh-CN" sz="1400"/>
              <a:t>:</a:t>
            </a:r>
            <a:r>
              <a:rPr lang="zh-CN" altLang="en-US" sz="1400"/>
              <a:t> </a:t>
            </a:r>
            <a:r>
              <a:rPr lang="en-US" altLang="zh-CN" sz="1400"/>
              <a:t>combat</a:t>
            </a:r>
            <a:r>
              <a:rPr lang="zh-CN" altLang="en-US" sz="1400"/>
              <a:t> </a:t>
            </a:r>
            <a:r>
              <a:rPr lang="en-US" altLang="zh-CN" sz="1400"/>
              <a:t>shoes,</a:t>
            </a:r>
            <a:r>
              <a:rPr lang="zh-CN" altLang="en-US" sz="1400"/>
              <a:t> </a:t>
            </a:r>
            <a:r>
              <a:rPr lang="en-US" altLang="zh-CN" sz="1400"/>
              <a:t>dancing</a:t>
            </a:r>
            <a:r>
              <a:rPr lang="zh-CN" altLang="en-US" sz="1400"/>
              <a:t> </a:t>
            </a:r>
            <a:r>
              <a:rPr lang="en-US" altLang="zh-CN" sz="1400"/>
              <a:t>shoes,</a:t>
            </a:r>
            <a:r>
              <a:rPr lang="zh-CN" altLang="en-US" sz="1400"/>
              <a:t> </a:t>
            </a:r>
            <a:r>
              <a:rPr lang="en-US" altLang="zh-CN" sz="1400"/>
              <a:t>aerobics</a:t>
            </a:r>
            <a:r>
              <a:rPr lang="zh-CN" altLang="en-US" sz="1400"/>
              <a:t> </a:t>
            </a:r>
            <a:r>
              <a:rPr lang="en-US" altLang="zh-CN" sz="1400"/>
              <a:t>shoes</a:t>
            </a:r>
            <a:r>
              <a:rPr lang="zh-CN" altLang="en-US" sz="1400"/>
              <a:t> </a:t>
            </a:r>
            <a:r>
              <a:rPr lang="en-US" altLang="zh-CN" sz="1400"/>
              <a:t>or</a:t>
            </a:r>
            <a:r>
              <a:rPr lang="zh-CN" altLang="en-US" sz="1400"/>
              <a:t> </a:t>
            </a:r>
            <a:r>
              <a:rPr lang="en-US" altLang="zh-CN" sz="1400"/>
              <a:t>training</a:t>
            </a:r>
            <a:r>
              <a:rPr lang="zh-CN" altLang="en-US" sz="1400"/>
              <a:t> </a:t>
            </a:r>
            <a:r>
              <a:rPr lang="en-US" altLang="zh-CN" sz="1400"/>
              <a:t>shoes.</a:t>
            </a:r>
            <a:endParaRPr lang="en-US" sz="1400"/>
          </a:p>
        </p:txBody>
      </p:sp>
      <p:sp>
        <p:nvSpPr>
          <p:cNvPr id="312" name="Google Shape;312;p41"/>
          <p:cNvSpPr txBox="1">
            <a:spLocks noGrp="1"/>
          </p:cNvSpPr>
          <p:nvPr>
            <p:ph type="subTitle" idx="4294967295"/>
          </p:nvPr>
        </p:nvSpPr>
        <p:spPr>
          <a:xfrm>
            <a:off x="720000" y="2238450"/>
            <a:ext cx="2188800" cy="3333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600">
                <a:latin typeface="Montserrat ExtraBold"/>
                <a:ea typeface="Montserrat ExtraBold"/>
                <a:cs typeface="Montserrat ExtraBold"/>
                <a:sym typeface="Montserrat ExtraBold"/>
              </a:rPr>
              <a:t>OPPORTUNITIES</a:t>
            </a:r>
            <a:endParaRPr sz="1600">
              <a:latin typeface="Montserrat ExtraBold"/>
              <a:ea typeface="Montserrat ExtraBold"/>
              <a:cs typeface="Montserrat ExtraBold"/>
              <a:sym typeface="Montserrat ExtraBold"/>
            </a:endParaRPr>
          </a:p>
        </p:txBody>
      </p:sp>
      <p:sp>
        <p:nvSpPr>
          <p:cNvPr id="313" name="Google Shape;313;p41"/>
          <p:cNvSpPr/>
          <p:nvPr/>
        </p:nvSpPr>
        <p:spPr>
          <a:xfrm rot="-403572">
            <a:off x="875537" y="2389613"/>
            <a:ext cx="127325" cy="127583"/>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33;p35">
            <a:extLst>
              <a:ext uri="{FF2B5EF4-FFF2-40B4-BE49-F238E27FC236}">
                <a16:creationId xmlns:a16="http://schemas.microsoft.com/office/drawing/2014/main" id="{B0F131A9-FE77-EA94-003A-64F768608B03}"/>
              </a:ext>
            </a:extLst>
          </p:cNvPr>
          <p:cNvSpPr/>
          <p:nvPr/>
        </p:nvSpPr>
        <p:spPr>
          <a:xfrm rot="21196222">
            <a:off x="459443" y="750021"/>
            <a:ext cx="152346" cy="152660"/>
          </a:xfrm>
          <a:custGeom>
            <a:avLst/>
            <a:gdLst/>
            <a:ahLst/>
            <a:cxnLst/>
            <a:rect l="l" t="t" r="r" b="b"/>
            <a:pathLst>
              <a:path w="8583" h="8602" extrusionOk="0">
                <a:moveTo>
                  <a:pt x="2200" y="0"/>
                </a:moveTo>
                <a:lnTo>
                  <a:pt x="492" y="1237"/>
                </a:lnTo>
                <a:lnTo>
                  <a:pt x="2691" y="3928"/>
                </a:lnTo>
                <a:lnTo>
                  <a:pt x="1" y="6147"/>
                </a:lnTo>
                <a:lnTo>
                  <a:pt x="1218" y="7855"/>
                </a:lnTo>
                <a:lnTo>
                  <a:pt x="4164" y="5656"/>
                </a:lnTo>
                <a:lnTo>
                  <a:pt x="6128" y="8602"/>
                </a:lnTo>
                <a:lnTo>
                  <a:pt x="7856" y="7129"/>
                </a:lnTo>
                <a:lnTo>
                  <a:pt x="5892" y="4419"/>
                </a:lnTo>
                <a:lnTo>
                  <a:pt x="8583" y="2219"/>
                </a:lnTo>
                <a:lnTo>
                  <a:pt x="7110" y="491"/>
                </a:lnTo>
                <a:lnTo>
                  <a:pt x="4419" y="2710"/>
                </a:lnTo>
                <a:lnTo>
                  <a:pt x="2200" y="0"/>
                </a:lnTo>
                <a:close/>
              </a:path>
            </a:pathLst>
          </a:custGeom>
          <a:solidFill>
            <a:srgbClr val="FFB7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Reebok News Stream : REEBOK UNIFIES UNDER ONE LOGO, ONE WORDMARK">
            <a:extLst>
              <a:ext uri="{FF2B5EF4-FFF2-40B4-BE49-F238E27FC236}">
                <a16:creationId xmlns:a16="http://schemas.microsoft.com/office/drawing/2014/main" id="{D8BC2985-6289-43FB-5520-C8449DF11E44}"/>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7925402" y="-37021"/>
            <a:ext cx="1384002" cy="77863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9D536434-24F8-E406-AC1A-DC76042FFF7A}"/>
              </a:ext>
            </a:extLst>
          </p:cNvPr>
          <p:cNvPicPr>
            <a:picLocks noChangeAspect="1" noChangeArrowheads="1"/>
          </p:cNvPicPr>
          <p:nvPr/>
        </p:nvPicPr>
        <p:blipFill>
          <a:blip r:embed="rId4">
            <a:alphaModFix amt="35000"/>
            <a:extLst>
              <a:ext uri="{28A0092B-C50C-407E-A947-70E740481C1C}">
                <a14:useLocalDpi xmlns:a14="http://schemas.microsoft.com/office/drawing/2010/main" val="0"/>
              </a:ext>
            </a:extLst>
          </a:blip>
          <a:srcRect/>
          <a:stretch>
            <a:fillRect/>
          </a:stretch>
        </p:blipFill>
        <p:spPr bwMode="auto">
          <a:xfrm>
            <a:off x="6490800" y="2009563"/>
            <a:ext cx="2004483" cy="20044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neakers shop pitch deck">
  <a:themeElements>
    <a:clrScheme name="Simple Light">
      <a:dk1>
        <a:srgbClr val="000000"/>
      </a:dk1>
      <a:lt1>
        <a:srgbClr val="FFFFFF"/>
      </a:lt1>
      <a:dk2>
        <a:srgbClr val="000000"/>
      </a:dk2>
      <a:lt2>
        <a:srgbClr val="FFB711"/>
      </a:lt2>
      <a:accent1>
        <a:srgbClr val="FFB711"/>
      </a:accent1>
      <a:accent2>
        <a:srgbClr val="212121"/>
      </a:accent2>
      <a:accent3>
        <a:srgbClr val="212121"/>
      </a:accent3>
      <a:accent4>
        <a:srgbClr val="F3F3F3"/>
      </a:accent4>
      <a:accent5>
        <a:srgbClr val="D9D9D9"/>
      </a:accent5>
      <a:accent6>
        <a:srgbClr val="FFB71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2310</Words>
  <Application>Microsoft Office PowerPoint</Application>
  <PresentationFormat>On-screen Show (16:9)</PresentationFormat>
  <Paragraphs>307</Paragraphs>
  <Slides>21</Slides>
  <Notes>21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21</vt:i4>
      </vt:variant>
    </vt:vector>
  </HeadingPairs>
  <TitlesOfParts>
    <vt:vector size="36" baseType="lpstr">
      <vt:lpstr>Arial</vt:lpstr>
      <vt:lpstr>Arial,Sans-Serif</vt:lpstr>
      <vt:lpstr>Calibri</vt:lpstr>
      <vt:lpstr>Courier New</vt:lpstr>
      <vt:lpstr>Georgia</vt:lpstr>
      <vt:lpstr>graphikweb-regular</vt:lpstr>
      <vt:lpstr>itcfranklingothicstd-book</vt:lpstr>
      <vt:lpstr>Montserrat Black</vt:lpstr>
      <vt:lpstr>Montserrat ExtraBold</vt:lpstr>
      <vt:lpstr>Open Sans</vt:lpstr>
      <vt:lpstr>Roboto</vt:lpstr>
      <vt:lpstr>Source Serif Pro</vt:lpstr>
      <vt:lpstr>SymbolMT</vt:lpstr>
      <vt:lpstr>TimesNewRomanPSMT</vt:lpstr>
      <vt:lpstr>Sneakers shop pitch deck</vt:lpstr>
      <vt:lpstr>Reebok Revenue Enhancement Pitch</vt:lpstr>
      <vt:lpstr>Web Data Team 7</vt:lpstr>
      <vt:lpstr>TABLE OF CONTENTS</vt:lpstr>
      <vt:lpstr>Reebok History</vt:lpstr>
      <vt:lpstr>REEBOK'S BUSINESS PROBLEM</vt:lpstr>
      <vt:lpstr>Current Pain Points for Reebok</vt:lpstr>
      <vt:lpstr>SWOT ANALYSIS (1/4)</vt:lpstr>
      <vt:lpstr>SWOT ANALYSIS (2/4)</vt:lpstr>
      <vt:lpstr>SWOT ANALYSIS (3/4)</vt:lpstr>
      <vt:lpstr>SWOT ANALYSIS (4/4)</vt:lpstr>
      <vt:lpstr>ANALYSIS METHODOLOGY</vt:lpstr>
      <vt:lpstr>COMPETITOR ANALYSIS</vt:lpstr>
      <vt:lpstr>COMPETITOR ANALYSIS - RunRepeat</vt:lpstr>
      <vt:lpstr>COMPETITOR ANALYSIS - RunRepeat</vt:lpstr>
      <vt:lpstr>PRODUCT CATEGORY ANALYSIS</vt:lpstr>
      <vt:lpstr>HYPOTHESIS TESTING OUTCOME</vt:lpstr>
      <vt:lpstr>REVENUE GAIN</vt:lpstr>
      <vt:lpstr>KEY TAKEAWAYS</vt:lpstr>
      <vt:lpstr>RECOMMENDATIONS</vt:lpstr>
      <vt:lpstr>LIMITATIONS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SNEAKERS SHOP PITCH DECK</dc:title>
  <dc:creator>admin</dc:creator>
  <cp:lastModifiedBy>Deepa Narayanan</cp:lastModifiedBy>
  <cp:revision>2</cp:revision>
  <dcterms:modified xsi:type="dcterms:W3CDTF">2022-12-05T01:33:09Z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2022-12-03T10:08:46Z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ef947bf4-e5f3-49c2-9a73-046be6e354a2</vt:lpwstr>
  </property>
  <property fmtid="{D5CDD505-2E9C-101B-9397-08002B2CF9AE}" pid="8" name="MSIP_Label_4044bd30-2ed7-4c9d-9d12-46200872a97b_ContentBits">
    <vt:lpwstr>0</vt:lpwstr>
  </property>
</Properties>
</file>