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A569-95A0-4EAA-89E5-CEEC99CC9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E95AC-2A73-450B-B4DD-CFF4604CF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AF1-4E7F-4E99-9933-1CC5A532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07BF-E336-4DFF-AD97-72403EB5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A1C2-DDBF-4F5F-91C1-9136E073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619E-491E-4915-AAD3-3967D5F0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CC131-F254-4F79-A932-4B3848D9A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8E7C-FE15-433B-9179-2A332E24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FFD5E-97B3-465F-9DCA-44DD3693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3745-4E2F-4D39-BC66-DBCE8003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9CCE8-0FAB-4806-99C0-A41D806E0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F2511-87E2-4F11-826C-05149D153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0475-FA3C-43AD-833A-A63C0908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F9D3-A17C-411A-B9EB-712B515E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5A9B-8373-4B15-849C-5AC0AB79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3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3751-20BC-40FA-A079-C909CE4B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160E-8F8F-49A6-8485-8603C391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3D53-178E-4FA7-867A-C92F752C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4056-C292-4770-A292-ECECDDC2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2F58-285F-40A1-8309-55837E59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0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8B0-ABC4-4794-A0E4-DB794E1D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9C92F-2F55-4000-9225-3CE2539B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BD3D-A759-4D50-B2CB-BAB24646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FAF4-A1F4-4250-AA3C-86BB4FBF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C235-CC64-48F5-81D3-FF5D95E2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D2D2-FA79-49E3-A7FC-B84DAD81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3779-7113-4C5D-B521-2834FDAF4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80145-E6B4-43A4-9714-2F159874E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70048-373F-4E56-982B-E2155E51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7997F-7EFC-45AA-BDB9-317BD453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E3FE-69AB-408D-B9D9-110BF514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6D04-71A4-4961-AD5E-0416B3B6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F5A3-96D4-43B1-A049-C7525B92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285F-357E-4212-9C0C-A4B526351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9D828-5AEB-40AA-8F51-30463A04E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ECBE9-6578-44EA-AAAB-4A92F06FB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DB53D-7394-4E94-AF2E-D2C69471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CD504-3452-4298-B8CD-8C74FB27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4DF62-7848-4352-B3DD-60D0B0D0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87E2-46BE-455A-A399-1E8FA7CF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E4E7E-048F-4F7B-8BAE-98672DB5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7B127-5AA2-4CFE-ABA5-8DB0DA28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9BC17-B1E5-46E2-80FE-F7974F83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9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CFD19-8B4F-43A5-B211-17CECF2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5FDC2-80AB-4735-A811-DFCCB87F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4BAD-93D9-4852-9F2D-79BBF6E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5AAF-0C7F-44ED-99C1-9AEE03DF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432E-0D5A-4864-A1B5-587965AB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7DA76-B6E0-4B3C-B6DF-9892317F8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B938-14B8-41A9-96D6-0A251765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F545-2E39-4778-8253-C8D8D85B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C01C0-B80B-499B-8C2A-179F650E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CE8F-75DF-41A4-8715-6DFE9150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7B798-75AB-42CD-A54F-38A97213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2BD00-503F-41FA-874D-BAB53F19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BD28-C98E-4B5D-9CCD-386735BA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7FA1-C67D-4393-B1F7-362CF85F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9C3D5-3EC0-437C-B353-D535123D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9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442A5-FBAA-4744-8A5E-72303814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A77A3-A5ED-4BF6-9033-845C896DA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F358-06F0-4622-A2D3-19687F51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5538-77CE-4943-92FE-EAB8511BDB9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9520-42B3-4FD1-8BD4-C4F0912EE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F440-B0EA-4D3C-A7EF-8BC144ED3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26887-D64B-4988-9CB6-F5C694090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DC-B33A-4573-BC01-67A269C6A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F0C52-1A5B-4F05-9FD2-7090851D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3CB31-075D-497F-9194-CB5FD08D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8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96F5A-2761-4609-BFD9-CBC4BEF5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19"/>
            <a:ext cx="12191999" cy="6885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20BC0-400C-44F8-9358-57EF97EB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4" y="1653385"/>
            <a:ext cx="5822185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91FAA-52F9-40CA-B4F1-917E912DA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480" y="-51039"/>
            <a:ext cx="12436880" cy="6971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1C44D-5845-4E5B-ADC8-A9B5A3FFA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19" y="1559263"/>
            <a:ext cx="6005080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5216EB-52E9-4A82-9AE2-5C8D8F4E7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983"/>
            <a:ext cx="12192000" cy="6975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27975-E982-499D-88CC-E8B1177D3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8" y="1286435"/>
            <a:ext cx="5862918" cy="42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9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36DD-F519-4AB3-83F4-5439E24B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349"/>
            <a:ext cx="12192000" cy="6886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1FEE7-3F54-4B75-B5C4-7B21CC0E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9" y="996025"/>
            <a:ext cx="6488285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5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21E5E-FCA8-429A-ABDD-8E71E3E1A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09"/>
            <a:ext cx="12191999" cy="6981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4BC04-4D89-4501-B42F-9BF950F7F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9" y="421341"/>
            <a:ext cx="5325036" cy="55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6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5355E-59CA-477E-A894-4C226D94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8974"/>
            <a:ext cx="12191999" cy="68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2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75418-DFEF-4A4E-929C-80AFB383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66D60-EECB-4D06-A6E0-53F04F45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545"/>
            <a:ext cx="12290612" cy="702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9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6E8DE-12AF-4D9E-87A1-68A10203C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218"/>
            <a:ext cx="12191999" cy="69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1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98375-FD23-41AF-96D8-A26D5BC0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26"/>
            <a:ext cx="12290612" cy="6883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853093-31CA-42F5-A311-D3911C73D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08" y="1126385"/>
            <a:ext cx="3692210" cy="2930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7CAEA-4F6D-4A1F-8EDB-E2FB7AFD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59" y="2914186"/>
            <a:ext cx="3593735" cy="30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7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3F8A2-4C3A-4B72-B3AE-4ABC69C01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7"/>
            <a:ext cx="12192000" cy="6862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EC650-2B6A-4624-A1E6-8239AC5E3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2" y="1854312"/>
            <a:ext cx="3524252" cy="274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157BC-D01E-403D-9880-5C7106CAD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57" y="1854311"/>
            <a:ext cx="3528749" cy="2744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1830F-E225-43AD-8F65-B41131FA9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44" y="1876308"/>
            <a:ext cx="3528749" cy="27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6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5B9A1-6DFF-4DDE-A7AC-2A26E18F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3058" cy="68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0A2970-3A18-4DCD-AE4B-392B0E9F5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716"/>
            <a:ext cx="12191999" cy="6941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EFC28-B349-4190-822F-8C452301D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89" y="1873624"/>
            <a:ext cx="5788830" cy="2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1B60C-8DD1-4966-9400-3EABB57D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20"/>
            <a:ext cx="12192000" cy="6919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C7B29-06A3-427C-AD5F-DBC89777A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94" y="941295"/>
            <a:ext cx="7917088" cy="32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2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144F9-16F2-4752-B8C1-379E5851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93687-870B-46F1-A6A8-4F25F9BA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15" y="1316374"/>
            <a:ext cx="6197600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prathiba selvam</dc:creator>
  <cp:lastModifiedBy>prathiba selvam</cp:lastModifiedBy>
  <cp:revision>6</cp:revision>
  <dcterms:created xsi:type="dcterms:W3CDTF">2023-10-31T19:02:48Z</dcterms:created>
  <dcterms:modified xsi:type="dcterms:W3CDTF">2023-11-01T15:10:45Z</dcterms:modified>
</cp:coreProperties>
</file>