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A" userId="9da7db3bb33f8d74" providerId="LiveId" clId="{F8C02516-511D-49FA-9841-AE66D1404526}"/>
    <pc:docChg chg="modSld">
      <pc:chgData name="Deepa A" userId="9da7db3bb33f8d74" providerId="LiveId" clId="{F8C02516-511D-49FA-9841-AE66D1404526}" dt="2024-02-18T18:22:56.328" v="1" actId="20577"/>
      <pc:docMkLst>
        <pc:docMk/>
      </pc:docMkLst>
      <pc:sldChg chg="modSp mod">
        <pc:chgData name="Deepa A" userId="9da7db3bb33f8d74" providerId="LiveId" clId="{F8C02516-511D-49FA-9841-AE66D1404526}" dt="2024-02-18T18:22:56.328" v="1" actId="20577"/>
        <pc:sldMkLst>
          <pc:docMk/>
          <pc:sldMk cId="3881875965" sldId="256"/>
        </pc:sldMkLst>
        <pc:spChg chg="mod">
          <ac:chgData name="Deepa A" userId="9da7db3bb33f8d74" providerId="LiveId" clId="{F8C02516-511D-49FA-9841-AE66D1404526}" dt="2024-02-18T18:22:56.328" v="1" actId="20577"/>
          <ac:spMkLst>
            <pc:docMk/>
            <pc:sldMk cId="3881875965" sldId="256"/>
            <ac:spMk id="3" creationId="{D72B13D1-2473-4FD5-B6A4-3B9F02F43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4BDA-85E9-F652-3B2D-E9A55C7C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B13D1-2473-4FD5-B6A4-3B9F02F43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837" y="4079875"/>
            <a:ext cx="8791575" cy="1655762"/>
          </a:xfrm>
        </p:spPr>
        <p:txBody>
          <a:bodyPr>
            <a:normAutofit/>
          </a:bodyPr>
          <a:lstStyle/>
          <a:p>
            <a:r>
              <a:rPr lang="en-IN" sz="2400" dirty="0"/>
              <a:t>DEEPA A</a:t>
            </a:r>
          </a:p>
          <a:p>
            <a:r>
              <a:rPr lang="en-IN" sz="2400"/>
              <a:t>19/02/2024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187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E52-E9E0-1C51-14C3-7F21A500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061A-11A9-E51A-8C83-920F499A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Selenium is the most widely used UI automation tool to test web applications. </a:t>
            </a:r>
          </a:p>
          <a:p>
            <a:r>
              <a:rPr lang="en-US" dirty="0">
                <a:latin typeface="Source Sans Pro" panose="020B0503030403020204" pitchFamily="34" charset="0"/>
              </a:rPr>
              <a:t>It can be used with multiple programming languages such as Java, python, C#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In this project, I am automating an e-commerce web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D6D3-A4C0-1651-67D6-944753C7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366A-72C8-A905-67C0-7C497DB7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  <a:p>
            <a:r>
              <a:rPr lang="en-IN" dirty="0"/>
              <a:t>Searching a product by filtering the Brand and Type</a:t>
            </a:r>
          </a:p>
          <a:p>
            <a:r>
              <a:rPr lang="en-IN" dirty="0"/>
              <a:t>Adding the product to basket</a:t>
            </a:r>
          </a:p>
          <a:p>
            <a:r>
              <a:rPr lang="en-IN" dirty="0"/>
              <a:t>Removing items from basket</a:t>
            </a:r>
          </a:p>
          <a:p>
            <a:r>
              <a:rPr lang="en-IN" dirty="0"/>
              <a:t>Logout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87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ED15-E621-269B-05A3-859E54EF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DB03-FE59-8EB5-ACBC-FB3B27E4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 1: Valid username and Password</a:t>
            </a:r>
          </a:p>
          <a:p>
            <a:r>
              <a:rPr lang="en-IN" dirty="0"/>
              <a:t>Test case 2: Invalid username and Password</a:t>
            </a:r>
          </a:p>
          <a:p>
            <a:r>
              <a:rPr lang="en-IN" dirty="0"/>
              <a:t>Test case 3: Empty fields for usernames and Password </a:t>
            </a:r>
          </a:p>
        </p:txBody>
      </p:sp>
    </p:spTree>
    <p:extLst>
      <p:ext uri="{BB962C8B-B14F-4D97-AF65-F5344CB8AC3E}">
        <p14:creationId xmlns:p14="http://schemas.microsoft.com/office/powerpoint/2010/main" val="31098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A41B-509E-A592-869D-319CD815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a product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0B09-7B60-A966-333F-CD7F1BE7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 1: Searching for an available brand and type</a:t>
            </a:r>
          </a:p>
          <a:p>
            <a:r>
              <a:rPr lang="en-IN" dirty="0"/>
              <a:t>Test Case 2: Searching for an unavailable brand</a:t>
            </a:r>
          </a:p>
          <a:p>
            <a:r>
              <a:rPr lang="en-IN" dirty="0"/>
              <a:t>Test Case 3: Searching for an unavailable type</a:t>
            </a:r>
          </a:p>
        </p:txBody>
      </p:sp>
    </p:spTree>
    <p:extLst>
      <p:ext uri="{BB962C8B-B14F-4D97-AF65-F5344CB8AC3E}">
        <p14:creationId xmlns:p14="http://schemas.microsoft.com/office/powerpoint/2010/main" val="96242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009D-ED3D-D7EB-8968-7B629045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to basket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885F-9A03-E9B3-9C5F-3DA58805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 1 : Adding a available item to basket</a:t>
            </a:r>
          </a:p>
          <a:p>
            <a:r>
              <a:rPr lang="en-IN" dirty="0"/>
              <a:t>Test Case 2 : Adding multiple item to basket</a:t>
            </a:r>
          </a:p>
        </p:txBody>
      </p:sp>
    </p:spTree>
    <p:extLst>
      <p:ext uri="{BB962C8B-B14F-4D97-AF65-F5344CB8AC3E}">
        <p14:creationId xmlns:p14="http://schemas.microsoft.com/office/powerpoint/2010/main" val="106347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85EE-F326-802F-0DFA-92AA7CAC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from basket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7698-FA68-CE1B-68EB-DD452175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 1: Removing single item from basket</a:t>
            </a:r>
          </a:p>
          <a:p>
            <a:r>
              <a:rPr lang="en-IN" dirty="0"/>
              <a:t>Test Case 2 : Removing multiple items from basket</a:t>
            </a:r>
          </a:p>
        </p:txBody>
      </p:sp>
    </p:spTree>
    <p:extLst>
      <p:ext uri="{BB962C8B-B14F-4D97-AF65-F5344CB8AC3E}">
        <p14:creationId xmlns:p14="http://schemas.microsoft.com/office/powerpoint/2010/main" val="142414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85C1-D627-1C22-DACB-8586987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Logout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2611-C5C0-FA59-CF28-68E4CC20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 1: Logout of the account</a:t>
            </a:r>
          </a:p>
        </p:txBody>
      </p:sp>
    </p:spTree>
    <p:extLst>
      <p:ext uri="{BB962C8B-B14F-4D97-AF65-F5344CB8AC3E}">
        <p14:creationId xmlns:p14="http://schemas.microsoft.com/office/powerpoint/2010/main" val="387657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B53-1354-0005-BABE-A5A9D2E7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28298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2244</TotalTime>
  <Words>187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Tw Cen MT</vt:lpstr>
      <vt:lpstr>Circuit</vt:lpstr>
      <vt:lpstr>E-Commerce testing</vt:lpstr>
      <vt:lpstr>Introduction</vt:lpstr>
      <vt:lpstr>Functionalities Tested</vt:lpstr>
      <vt:lpstr>LOGIN Functionality</vt:lpstr>
      <vt:lpstr>Searching a product Functionality</vt:lpstr>
      <vt:lpstr>Adding to basket Functionality</vt:lpstr>
      <vt:lpstr>Removing from basket Functionality</vt:lpstr>
      <vt:lpstr>Logout Functionality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testing</dc:title>
  <dc:creator>Deepa A</dc:creator>
  <cp:lastModifiedBy>Deepa A</cp:lastModifiedBy>
  <cp:revision>1</cp:revision>
  <dcterms:created xsi:type="dcterms:W3CDTF">2024-02-16T17:13:47Z</dcterms:created>
  <dcterms:modified xsi:type="dcterms:W3CDTF">2024-02-18T18:23:03Z</dcterms:modified>
</cp:coreProperties>
</file>