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CardCore: Flashcard Flutter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>
                <a:solidFill>
                  <a:schemeClr val="tx1"/>
                </a:solidFill>
              </a:rPr>
              <a:t>Recall Concepts with Ease – Multi-language Support, </a:t>
            </a:r>
            <a:r>
              <a:rPr dirty="0" err="1">
                <a:solidFill>
                  <a:schemeClr val="tx1"/>
                </a:solidFill>
              </a:rPr>
              <a:t>Cheatsheets</a:t>
            </a:r>
            <a:r>
              <a:rPr dirty="0">
                <a:solidFill>
                  <a:schemeClr val="tx1"/>
                </a:solidFill>
              </a:rPr>
              <a:t>, Quizzes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Submitted by : Deepa Behrani</a:t>
            </a:r>
          </a:p>
          <a:p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F5B6-11FB-78EC-BB10-3329027C0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54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CardCore is a Flutter-based flashcard app designed to help users recall and strengthen their programming concepts.</a:t>
            </a:r>
          </a:p>
          <a:p>
            <a:endParaRPr/>
          </a:p>
          <a:p>
            <a:r>
              <a:t>- Difficulty Levels: Easy, Medium, Hard</a:t>
            </a:r>
          </a:p>
          <a:p>
            <a:r>
              <a:t>- Multi-language Support: Python, Java, JavaScript, Flutter, TypeScript</a:t>
            </a:r>
          </a:p>
          <a:p>
            <a:r>
              <a:t>- Cheatsheet for quick reference</a:t>
            </a:r>
          </a:p>
          <a:p>
            <a:r>
              <a:t>- Interactive quizzes for self-evaluation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can select the difficulty level of flashcards based on their expertise:</a:t>
            </a:r>
          </a:p>
          <a:p>
            <a:endParaRPr/>
          </a:p>
          <a:p>
            <a:r>
              <a:t>- Easy: Basic concepts and syntax</a:t>
            </a:r>
          </a:p>
          <a:p>
            <a:r>
              <a:t>- Medium: Intermediate topics and use cases</a:t>
            </a:r>
          </a:p>
          <a:p>
            <a:r>
              <a:t>- Hard: Advanced programming patterns and best practices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CardCore supports the following programming languages:</a:t>
            </a:r>
          </a:p>
          <a:p>
            <a:endParaRPr/>
          </a:p>
          <a:p>
            <a:r>
              <a:t>- Python</a:t>
            </a:r>
          </a:p>
          <a:p>
            <a:r>
              <a:t>- Java</a:t>
            </a:r>
          </a:p>
          <a:p>
            <a:r>
              <a:t>- JavaScript</a:t>
            </a:r>
          </a:p>
          <a:p>
            <a:r>
              <a:t>- Flutter (Dart)</a:t>
            </a:r>
          </a:p>
          <a:p>
            <a:r>
              <a:t>- TypeScript</a:t>
            </a:r>
          </a:p>
          <a:p>
            <a:endParaRPr/>
          </a:p>
          <a:p>
            <a:r>
              <a:t>Switch easily between languages to match your learning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Cheatsheet and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Cheatsheet: Quick access to commonly used syntax, functions, and tips.</a:t>
            </a:r>
          </a:p>
          <a:p>
            <a:r>
              <a:t>- Quiz: Evaluate your learning with difficulty-based quizzes.</a:t>
            </a:r>
          </a:p>
          <a:p>
            <a:r>
              <a:t>- Instant feedback and score tracking to measure progress.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CardCore is a comprehensive flashcard app to support programming education.</a:t>
            </a:r>
          </a:p>
          <a:p>
            <a:endParaRPr/>
          </a:p>
          <a:p>
            <a:r>
              <a:t>- Ideal for students, professionals, and coding enthusiasts</a:t>
            </a:r>
          </a:p>
          <a:p>
            <a:r>
              <a:t>- Covers multiple languages and difficulty levels</a:t>
            </a:r>
          </a:p>
          <a:p>
            <a:r>
              <a:t>- Enhances learning with quizzes and quick reference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14D1-A5B2-4E03-F799-0AE810E0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B434E-F3B5-FFDB-0337-DE6C10BE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417638"/>
            <a:ext cx="6949440" cy="23214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AD1F2-0572-EE65-D8B0-041880E5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39102"/>
            <a:ext cx="6949440" cy="27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2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607-548C-1A33-6662-35C15ACC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12FCC-2897-7963-725C-92E81E793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88" y="1611049"/>
            <a:ext cx="7763256" cy="2814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5E9F7-34FE-C4C4-90E3-6A1EBFB8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3989899"/>
            <a:ext cx="7790688" cy="25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E5F8-88BA-844C-CD36-2822FED8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AE949-C527-1691-8E00-5365C15C2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12" y="1691640"/>
            <a:ext cx="7406640" cy="31363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2F9E0-FDCD-4550-53A9-DF5782C9E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" y="4705814"/>
            <a:ext cx="7406640" cy="18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228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CardCore: Flashcard Flutter App</vt:lpstr>
      <vt:lpstr>Overview</vt:lpstr>
      <vt:lpstr>Difficulty Levels</vt:lpstr>
      <vt:lpstr>Multi-language Support</vt:lpstr>
      <vt:lpstr>Cheatsheet and Quiz</vt:lpstr>
      <vt:lpstr>Conclusion</vt:lpstr>
      <vt:lpstr>VISUAL REPRESENTATION</vt:lpstr>
      <vt:lpstr>VISUAL REPRESENTATION</vt:lpstr>
      <vt:lpstr>VISUAL REPRESENTATION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Deepa Behrani</cp:lastModifiedBy>
  <cp:revision>2</cp:revision>
  <dcterms:created xsi:type="dcterms:W3CDTF">2013-01-27T09:14:16Z</dcterms:created>
  <dcterms:modified xsi:type="dcterms:W3CDTF">2025-04-17T01:47:47Z</dcterms:modified>
  <cp:category/>
</cp:coreProperties>
</file>