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bhavani07@gmail.com" initials="" lastIdx="1" clrIdx="0">
    <p:extLst>
      <p:ext uri="{19B8F6BF-5375-455C-9EA6-DF929625EA0E}">
        <p15:presenceInfo xmlns:p15="http://schemas.microsoft.com/office/powerpoint/2012/main" userId="2e9fd9af33a581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96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AppData\Local\Packages\Microsoft.Office.Desktop_8wekyb3d8bbwe\LocalCache\Roaming\Microsoft\Excel\employee_data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[Deepa Bhavani Excel.csv]Sheet3!PivotTable2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rgbClr val="002060"/>
                </a:solidFill>
              </a:rPr>
              <a:t>Employee</a:t>
            </a:r>
            <a:r>
              <a:rPr lang="en-US" b="1" baseline="0">
                <a:solidFill>
                  <a:srgbClr val="002060"/>
                </a:solidFill>
              </a:rPr>
              <a:t> Performance Analysis</a:t>
            </a:r>
            <a:endParaRPr lang="en-US" b="1">
              <a:solidFill>
                <a:srgbClr val="00206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12</c:v>
                </c:pt>
                <c:pt idx="1">
                  <c:v>15</c:v>
                </c:pt>
                <c:pt idx="2">
                  <c:v>10</c:v>
                </c:pt>
                <c:pt idx="3">
                  <c:v>13</c:v>
                </c:pt>
                <c:pt idx="4">
                  <c:v>10</c:v>
                </c:pt>
                <c:pt idx="5">
                  <c:v>12</c:v>
                </c:pt>
                <c:pt idx="6">
                  <c:v>11</c:v>
                </c:pt>
                <c:pt idx="7">
                  <c:v>11</c:v>
                </c:pt>
                <c:pt idx="8">
                  <c:v>12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8A-49BC-AFB2-60BFC6A04810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84</c:v>
                </c:pt>
                <c:pt idx="1">
                  <c:v>91</c:v>
                </c:pt>
                <c:pt idx="2">
                  <c:v>80</c:v>
                </c:pt>
                <c:pt idx="3">
                  <c:v>86</c:v>
                </c:pt>
                <c:pt idx="4">
                  <c:v>83</c:v>
                </c:pt>
                <c:pt idx="5">
                  <c:v>82</c:v>
                </c:pt>
                <c:pt idx="6">
                  <c:v>82</c:v>
                </c:pt>
                <c:pt idx="7">
                  <c:v>79</c:v>
                </c:pt>
                <c:pt idx="8">
                  <c:v>79</c:v>
                </c:pt>
                <c:pt idx="9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8A-49BC-AFB2-60BFC6A04810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10</c:v>
                </c:pt>
                <c:pt idx="1">
                  <c:v>8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  <c:pt idx="5">
                  <c:v>5</c:v>
                </c:pt>
                <c:pt idx="6">
                  <c:v>11</c:v>
                </c:pt>
                <c:pt idx="7">
                  <c:v>4</c:v>
                </c:pt>
                <c:pt idx="8">
                  <c:v>7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8A-49BC-AFB2-60BFC6A04810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C8A-49BC-AFB2-60BFC6A04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3612536"/>
        <c:axId val="503612856"/>
      </c:barChart>
      <c:catAx>
        <c:axId val="503612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612856"/>
        <c:crosses val="autoZero"/>
        <c:auto val="1"/>
        <c:lblAlgn val="ctr"/>
        <c:lblOffset val="100"/>
        <c:noMultiLvlLbl val="0"/>
      </c:catAx>
      <c:valAx>
        <c:axId val="503612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612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1T09:28:06.775" idx="1">
    <p:pos x="10" y="10"/>
    <p:text>     Why this analysis 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IN" sz="2400" b="1" dirty="0"/>
              <a:t> DEEPA BHAVANI A</a:t>
            </a:r>
            <a:endParaRPr lang="en-US" sz="2400" b="1" dirty="0"/>
          </a:p>
          <a:p>
            <a:r>
              <a:rPr lang="en-US" sz="2400" b="1" dirty="0"/>
              <a:t>REGISTER NO:</a:t>
            </a:r>
            <a:r>
              <a:rPr lang="en-IN" sz="2400" b="1" dirty="0"/>
              <a:t> 312216764</a:t>
            </a:r>
            <a:endParaRPr lang="en-US" sz="2400" b="1" dirty="0"/>
          </a:p>
          <a:p>
            <a:r>
              <a:rPr lang="en-US" sz="2400" b="1" dirty="0"/>
              <a:t>DEPARTMENT:</a:t>
            </a:r>
            <a:r>
              <a:rPr lang="en-IN" sz="2400" b="1" dirty="0"/>
              <a:t> BCOM ACCOUNTING &amp; FINANCE </a:t>
            </a:r>
            <a:endParaRPr lang="en-US" sz="2400" b="1" dirty="0"/>
          </a:p>
          <a:p>
            <a:r>
              <a:rPr lang="en-US" sz="2400" b="1" dirty="0"/>
              <a:t>COLLEGE</a:t>
            </a:r>
            <a:r>
              <a:rPr lang="en-IN" sz="2400" b="1" dirty="0"/>
              <a:t>: SHRI KRISHNASWAMY COLLEGE FOR WOMEN 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C0F27-86D9-2C4C-43E7-DF4D3D750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0292" y="1788636"/>
            <a:ext cx="5800851" cy="3939540"/>
          </a:xfrm>
        </p:spPr>
        <p:txBody>
          <a:bodyPr/>
          <a:lstStyle/>
          <a:p>
            <a:br>
              <a:rPr lang="en-IN" b="1" dirty="0"/>
            </a:b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•Data collection</a:t>
            </a:r>
            <a:br>
              <a:rPr lang="en-IN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•Feature collection</a:t>
            </a:r>
            <a:br>
              <a:rPr lang="en-IN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•Data cleaning</a:t>
            </a:r>
            <a:br>
              <a:rPr lang="en-IN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•Performance level</a:t>
            </a:r>
            <a:br>
              <a:rPr lang="en-IN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•Summary</a:t>
            </a:r>
            <a:br>
              <a:rPr lang="en-IN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•Visualization</a:t>
            </a:r>
            <a:br>
              <a:rPr lang="en-IN" b="1" dirty="0">
                <a:solidFill>
                  <a:schemeClr val="bg2">
                    <a:lumMod val="50000"/>
                  </a:schemeClr>
                </a:solidFill>
              </a:rPr>
            </a:b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0A65A02-F86B-5387-E04D-90C6359490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787184"/>
              </p:ext>
            </p:extLst>
          </p:nvPr>
        </p:nvGraphicFramePr>
        <p:xfrm>
          <a:off x="1962150" y="2019300"/>
          <a:ext cx="6419849" cy="4171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38FAC-EE8F-1EF3-8DDB-9CB3D8FC6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3062" y="2946796"/>
            <a:ext cx="7429500" cy="1169551"/>
          </a:xfrm>
        </p:spPr>
        <p:txBody>
          <a:bodyPr/>
          <a:lstStyle/>
          <a:p>
            <a:r>
              <a:rPr lang="en-IN" sz="2800" b="1" dirty="0">
                <a:solidFill>
                  <a:srgbClr val="C00000"/>
                </a:solidFill>
              </a:rPr>
              <a:t>Interpretation of results in verbal form &amp; reveal your findings from the analysis.</a:t>
            </a:r>
          </a:p>
          <a:p>
            <a:endParaRPr 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44375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ProblemStatement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676275" y="977455"/>
            <a:ext cx="762238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/>
              <a:t>P</a:t>
            </a:r>
            <a:r>
              <a:rPr sz="4250" b="1" spc="15" dirty="0"/>
              <a:t>ROB</a:t>
            </a:r>
            <a:r>
              <a:rPr sz="4250" b="1" spc="55" dirty="0"/>
              <a:t>L</a:t>
            </a:r>
            <a:r>
              <a:rPr sz="4250" b="1" spc="-20" dirty="0"/>
              <a:t>E</a:t>
            </a:r>
            <a:r>
              <a:rPr sz="4250" b="1" spc="20" dirty="0"/>
              <a:t>M</a:t>
            </a:r>
            <a:r>
              <a:rPr sz="4250" b="1" dirty="0"/>
              <a:t>	</a:t>
            </a:r>
            <a:r>
              <a:rPr sz="4250" b="1" spc="10" dirty="0"/>
              <a:t>S</a:t>
            </a:r>
            <a:r>
              <a:rPr lang="en-IN" sz="4250" b="1" spc="-370" dirty="0"/>
              <a:t>TATEMENT</a:t>
            </a:r>
            <a:endParaRPr sz="425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08B38C3A-43B9-59CB-7B97-EEA19F9E4BD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989085" y="2860059"/>
            <a:ext cx="4864152" cy="141577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IN" sz="2800" dirty="0">
                <a:solidFill>
                  <a:schemeClr val="accent5"/>
                </a:solidFill>
              </a:rPr>
              <a:t>                </a:t>
            </a:r>
          </a:p>
          <a:p>
            <a:r>
              <a:rPr lang="en-IN" sz="2800" dirty="0">
                <a:solidFill>
                  <a:schemeClr val="accent5"/>
                </a:solidFill>
              </a:rPr>
              <a:t>                                                      </a:t>
            </a:r>
            <a:r>
              <a:rPr lang="en-IN" sz="3600" b="1" dirty="0">
                <a:solidFill>
                  <a:schemeClr val="accent5"/>
                </a:solidFill>
              </a:rPr>
              <a:t>Why this analysis </a:t>
            </a:r>
            <a:endParaRPr lang="en-US" sz="36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66699" y="1177290"/>
            <a:ext cx="580085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/>
              <a:t>PROJECT	</a:t>
            </a:r>
            <a:r>
              <a:rPr sz="4250" b="1" spc="-20" dirty="0"/>
              <a:t>OVERVIEW</a:t>
            </a:r>
            <a:endParaRPr sz="425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31AF7924-2B08-2A66-FB1C-8ECB85F567F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3825" y="3298031"/>
            <a:ext cx="8534400" cy="738664"/>
          </a:xfrm>
        </p:spPr>
        <p:txBody>
          <a:bodyPr anchor="t"/>
          <a:lstStyle/>
          <a:p>
            <a:r>
              <a:rPr lang="en-IN" sz="2000" b="1" dirty="0"/>
              <a:t>                               </a:t>
            </a:r>
          </a:p>
          <a:p>
            <a:r>
              <a:rPr lang="en-IN" sz="2000" b="1" dirty="0"/>
              <a:t>                     </a:t>
            </a:r>
            <a:r>
              <a:rPr lang="en-IN" sz="2800" b="1" dirty="0">
                <a:solidFill>
                  <a:srgbClr val="FFC000"/>
                </a:solidFill>
              </a:rPr>
              <a:t>What is that particular analysis. Short intro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895224" y="1339215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/>
              <a:t>W</a:t>
            </a:r>
            <a:r>
              <a:rPr sz="3200" b="1" spc="-20" dirty="0"/>
              <a:t>H</a:t>
            </a:r>
            <a:r>
              <a:rPr sz="3200" b="1" spc="20" dirty="0"/>
              <a:t>O</a:t>
            </a:r>
            <a:r>
              <a:rPr sz="3200" b="1" spc="-235" dirty="0"/>
              <a:t> </a:t>
            </a:r>
            <a:r>
              <a:rPr sz="3200" b="1" spc="-10" dirty="0"/>
              <a:t>AR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10" dirty="0"/>
              <a:t>T</a:t>
            </a:r>
            <a:r>
              <a:rPr sz="3200" b="1" spc="-15" dirty="0"/>
              <a:t>H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20" dirty="0"/>
              <a:t>E</a:t>
            </a:r>
            <a:r>
              <a:rPr sz="3200" b="1" spc="30" dirty="0"/>
              <a:t>N</a:t>
            </a:r>
            <a:r>
              <a:rPr sz="3200" b="1" spc="15" dirty="0"/>
              <a:t>D</a:t>
            </a:r>
            <a:r>
              <a:rPr sz="3200" b="1" spc="-45" dirty="0"/>
              <a:t> </a:t>
            </a:r>
            <a:r>
              <a:rPr sz="3200" b="1" dirty="0"/>
              <a:t>U</a:t>
            </a:r>
            <a:r>
              <a:rPr sz="3200" b="1" spc="10" dirty="0"/>
              <a:t>S</a:t>
            </a:r>
            <a:r>
              <a:rPr sz="3200" b="1" spc="-25" dirty="0"/>
              <a:t>E</a:t>
            </a:r>
            <a:r>
              <a:rPr sz="3200" b="1" spc="-10" dirty="0"/>
              <a:t>R</a:t>
            </a:r>
            <a:r>
              <a:rPr sz="3200" b="1" spc="5" dirty="0"/>
              <a:t>S?</a:t>
            </a:r>
            <a:endParaRPr sz="3200" b="1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9C6D08C-0B40-C263-1D9A-FA75255F4D7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 rot="10800000" flipV="1">
            <a:off x="1984774" y="3768566"/>
            <a:ext cx="7825976" cy="492443"/>
          </a:xfrm>
        </p:spPr>
        <p:txBody>
          <a:bodyPr/>
          <a:lstStyle/>
          <a:p>
            <a:r>
              <a:rPr lang="en-IN" sz="3200" b="1" dirty="0">
                <a:solidFill>
                  <a:srgbClr val="92D050"/>
                </a:solidFill>
              </a:rPr>
              <a:t>Who is the beneficiaries of that analysis.</a:t>
            </a:r>
            <a:endParaRPr lang="en-US" sz="3200" b="1" dirty="0">
              <a:solidFill>
                <a:srgbClr val="92D050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04EB09-4ED6-6837-0A04-9DA5D11E7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061" y="2587546"/>
            <a:ext cx="3994548" cy="2585323"/>
          </a:xfrm>
        </p:spPr>
        <p:txBody>
          <a:bodyPr/>
          <a:lstStyle/>
          <a:p>
            <a:r>
              <a:rPr lang="en-IN" sz="2400" b="1" dirty="0">
                <a:solidFill>
                  <a:schemeClr val="accent2"/>
                </a:solidFill>
              </a:rPr>
              <a:t>Technique and it’s value like,</a:t>
            </a:r>
          </a:p>
          <a:p>
            <a:r>
              <a:rPr lang="en-IN" sz="2400" b="1" dirty="0">
                <a:solidFill>
                  <a:schemeClr val="accent2"/>
                </a:solidFill>
              </a:rPr>
              <a:t>Pivot tables – Summary,</a:t>
            </a:r>
          </a:p>
          <a:p>
            <a:r>
              <a:rPr lang="en-IN" sz="2400" b="1" dirty="0">
                <a:solidFill>
                  <a:schemeClr val="accent2"/>
                </a:solidFill>
              </a:rPr>
              <a:t>Conditional formatting – Missing,</a:t>
            </a:r>
          </a:p>
          <a:p>
            <a:r>
              <a:rPr lang="en-IN" sz="2400" b="1" dirty="0">
                <a:solidFill>
                  <a:schemeClr val="accent2"/>
                </a:solidFill>
              </a:rPr>
              <a:t>Filter – Remove,</a:t>
            </a:r>
          </a:p>
          <a:p>
            <a:r>
              <a:rPr lang="en-IN" sz="2400" b="1" dirty="0">
                <a:solidFill>
                  <a:schemeClr val="accent2"/>
                </a:solidFill>
              </a:rPr>
              <a:t>Formula – Performance level,</a:t>
            </a:r>
          </a:p>
          <a:p>
            <a:r>
              <a:rPr lang="en-IN" sz="2400" b="1" dirty="0">
                <a:solidFill>
                  <a:schemeClr val="accent2"/>
                </a:solidFill>
              </a:rPr>
              <a:t>Graph – Data visualization.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6151C-199F-87D6-0C45-C9FDD18CC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0725" y="2077401"/>
            <a:ext cx="3890963" cy="3323987"/>
          </a:xfrm>
        </p:spPr>
        <p:txBody>
          <a:bodyPr/>
          <a:lstStyle/>
          <a:p>
            <a:r>
              <a:rPr lang="en-IN" sz="2400" b="1" dirty="0">
                <a:solidFill>
                  <a:srgbClr val="7030A0"/>
                </a:solidFill>
              </a:rPr>
              <a:t>Employee – </a:t>
            </a:r>
            <a:r>
              <a:rPr lang="en-IN" sz="2400" b="1" dirty="0" err="1">
                <a:solidFill>
                  <a:srgbClr val="7030A0"/>
                </a:solidFill>
              </a:rPr>
              <a:t>Kaggle</a:t>
            </a:r>
            <a:endParaRPr lang="en-IN" sz="2400" b="1" dirty="0">
              <a:solidFill>
                <a:srgbClr val="7030A0"/>
              </a:solidFill>
            </a:endParaRPr>
          </a:p>
          <a:p>
            <a:r>
              <a:rPr lang="en-IN" sz="2400" b="1" dirty="0">
                <a:solidFill>
                  <a:srgbClr val="7030A0"/>
                </a:solidFill>
              </a:rPr>
              <a:t>26 – Features</a:t>
            </a:r>
          </a:p>
          <a:p>
            <a:r>
              <a:rPr lang="en-IN" sz="2400" b="1" dirty="0">
                <a:solidFill>
                  <a:srgbClr val="7030A0"/>
                </a:solidFill>
              </a:rPr>
              <a:t>9 – Features</a:t>
            </a:r>
          </a:p>
          <a:p>
            <a:r>
              <a:rPr lang="en-IN" sz="2400" b="1" dirty="0">
                <a:solidFill>
                  <a:srgbClr val="7030A0"/>
                </a:solidFill>
              </a:rPr>
              <a:t>Employee ID – </a:t>
            </a:r>
            <a:r>
              <a:rPr lang="en-IN" sz="2400" b="1" dirty="0" err="1">
                <a:solidFill>
                  <a:srgbClr val="7030A0"/>
                </a:solidFill>
              </a:rPr>
              <a:t>num</a:t>
            </a:r>
            <a:endParaRPr lang="en-IN" sz="2400" b="1" dirty="0">
              <a:solidFill>
                <a:srgbClr val="7030A0"/>
              </a:solidFill>
            </a:endParaRPr>
          </a:p>
          <a:p>
            <a:r>
              <a:rPr lang="en-IN" sz="2400" b="1" dirty="0">
                <a:solidFill>
                  <a:srgbClr val="7030A0"/>
                </a:solidFill>
              </a:rPr>
              <a:t>Name – Text</a:t>
            </a:r>
          </a:p>
          <a:p>
            <a:r>
              <a:rPr lang="en-IN" sz="2400" b="1" dirty="0">
                <a:solidFill>
                  <a:srgbClr val="7030A0"/>
                </a:solidFill>
              </a:rPr>
              <a:t>Employee type</a:t>
            </a:r>
          </a:p>
          <a:p>
            <a:r>
              <a:rPr lang="en-IN" sz="2400" b="1" dirty="0">
                <a:solidFill>
                  <a:srgbClr val="7030A0"/>
                </a:solidFill>
              </a:rPr>
              <a:t>Performance level</a:t>
            </a:r>
            <a:br>
              <a:rPr lang="en-IN" sz="2400" b="1" dirty="0">
                <a:solidFill>
                  <a:srgbClr val="7030A0"/>
                </a:solidFill>
              </a:rPr>
            </a:br>
            <a:r>
              <a:rPr lang="en-IN" sz="2400" b="1" dirty="0">
                <a:solidFill>
                  <a:srgbClr val="7030A0"/>
                </a:solidFill>
              </a:rPr>
              <a:t>Gender – Male Female</a:t>
            </a:r>
          </a:p>
          <a:p>
            <a:r>
              <a:rPr lang="en-IN" sz="2400" b="1" dirty="0">
                <a:solidFill>
                  <a:srgbClr val="7030A0"/>
                </a:solidFill>
              </a:rPr>
              <a:t>Employee Rating - </a:t>
            </a:r>
            <a:r>
              <a:rPr lang="en-IN" sz="2400" b="1" dirty="0" err="1">
                <a:solidFill>
                  <a:srgbClr val="7030A0"/>
                </a:solidFill>
              </a:rPr>
              <a:t>Num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 rot="10800000" flipV="1">
            <a:off x="1639252" y="1644024"/>
            <a:ext cx="97974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Performance Level =IFS(Z9&gt;=5,”VERY HIGH”,Z9&gt;=4,”HIGH”,Z9&gt;=3,”MED”,TRUE,”LOW”)</a:t>
            </a:r>
          </a:p>
          <a:p>
            <a:endParaRPr lang="en-IN" sz="28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254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 •Data collection •Feature collection •Data cleaning •Performance level •Summary •Visualization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sathish</cp:lastModifiedBy>
  <cp:revision>21</cp:revision>
  <dcterms:created xsi:type="dcterms:W3CDTF">2024-03-29T15:07:22Z</dcterms:created>
  <dcterms:modified xsi:type="dcterms:W3CDTF">2024-09-01T10:51:46Z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