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notesSlides/notesSlide3.xml" ContentType="application/vnd.openxmlformats-officedocument.presentationml.notesSlide+xml"/>
  <Override PartName="/ppt/theme/themeOverride5.xml" ContentType="application/vnd.openxmlformats-officedocument.themeOverride+xml"/>
  <Override PartName="/ppt/notesSlides/notesSlide4.xml" ContentType="application/vnd.openxmlformats-officedocument.presentationml.notesSlide+xml"/>
  <Override PartName="/ppt/theme/themeOverride6.xml" ContentType="application/vnd.openxmlformats-officedocument.themeOverride+xml"/>
  <Override PartName="/ppt/notesSlides/notesSlide5.xml" ContentType="application/vnd.openxmlformats-officedocument.presentationml.notesSlide+xml"/>
  <Override PartName="/ppt/theme/themeOverride7.xml" ContentType="application/vnd.openxmlformats-officedocument.themeOverride+xml"/>
  <Override PartName="/ppt/notesSlides/notesSlide6.xml" ContentType="application/vnd.openxmlformats-officedocument.presentationml.notesSlide+xml"/>
  <Override PartName="/ppt/theme/themeOverride8.xml" ContentType="application/vnd.openxmlformats-officedocument.themeOverride+xml"/>
  <Override PartName="/ppt/notesSlides/notesSlide7.xml" ContentType="application/vnd.openxmlformats-officedocument.presentationml.notesSlide+xml"/>
  <Override PartName="/ppt/theme/themeOverride9.xml" ContentType="application/vnd.openxmlformats-officedocument.themeOverr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0.xml" ContentType="application/vnd.openxmlformats-officedocument.themeOverr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11.xml" ContentType="application/vnd.openxmlformats-officedocument.themeOverride+xml"/>
  <Override PartName="/ppt/notesSlides/notesSlide10.xml" ContentType="application/vnd.openxmlformats-officedocument.presentationml.notesSlide+xml"/>
  <Override PartName="/ppt/theme/themeOverride12.xml" ContentType="application/vnd.openxmlformats-officedocument.themeOverr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sldIdLst>
    <p:sldId id="266" r:id="rId5"/>
    <p:sldId id="309" r:id="rId6"/>
    <p:sldId id="308" r:id="rId7"/>
    <p:sldId id="313" r:id="rId8"/>
    <p:sldId id="310" r:id="rId9"/>
    <p:sldId id="311" r:id="rId10"/>
    <p:sldId id="314" r:id="rId11"/>
    <p:sldId id="315" r:id="rId12"/>
    <p:sldId id="316" r:id="rId13"/>
    <p:sldId id="318" r:id="rId14"/>
    <p:sldId id="317" r:id="rId15"/>
    <p:sldId id="31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a:srgbClr val="FFFF00"/>
    <a:srgbClr val="0000FF"/>
    <a:srgbClr val="00FF00"/>
    <a:srgbClr val="FF0000"/>
    <a:srgbClr val="00FF50"/>
    <a:srgbClr val="2401B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51FDE9-BF91-4252-8353-E41D7BF58884}" type="doc">
      <dgm:prSet loTypeId="urn:microsoft.com/office/officeart/2005/8/layout/orgChart1" loCatId="hierarchy" qsTypeId="urn:microsoft.com/office/officeart/2005/8/quickstyle/3d2" qsCatId="3D" csTypeId="urn:microsoft.com/office/officeart/2005/8/colors/accent1_2" csCatId="accent1" phldr="1"/>
      <dgm:spPr/>
      <dgm:t>
        <a:bodyPr/>
        <a:lstStyle/>
        <a:p>
          <a:endParaRPr lang="en-IN"/>
        </a:p>
      </dgm:t>
    </dgm:pt>
    <dgm:pt modelId="{909704E4-E101-432D-9B0D-BC4ACB3512DD}">
      <dgm:prSet phldrT="[Text]"/>
      <dgm:spPr/>
      <dgm:t>
        <a:bodyPr/>
        <a:lstStyle/>
        <a:p>
          <a:r>
            <a:rPr lang="en-IN" dirty="0">
              <a:latin typeface="Comic Sans MS" panose="030F0702030302020204" pitchFamily="66" charset="0"/>
            </a:rPr>
            <a:t>RGB</a:t>
          </a:r>
        </a:p>
      </dgm:t>
    </dgm:pt>
    <dgm:pt modelId="{33CBC6CE-602C-43EA-8CDB-40AD3265C2AD}" type="parTrans" cxnId="{8319307F-074C-439A-BFF7-73EC3F0903EA}">
      <dgm:prSet/>
      <dgm:spPr/>
      <dgm:t>
        <a:bodyPr/>
        <a:lstStyle/>
        <a:p>
          <a:endParaRPr lang="en-IN"/>
        </a:p>
      </dgm:t>
    </dgm:pt>
    <dgm:pt modelId="{EF11556D-BF27-415F-948C-F3E4ADD28B13}" type="sibTrans" cxnId="{8319307F-074C-439A-BFF7-73EC3F0903EA}">
      <dgm:prSet/>
      <dgm:spPr/>
      <dgm:t>
        <a:bodyPr/>
        <a:lstStyle/>
        <a:p>
          <a:endParaRPr lang="en-IN"/>
        </a:p>
      </dgm:t>
    </dgm:pt>
    <dgm:pt modelId="{75999F49-8E89-42C1-A525-1D53E79F07BF}">
      <dgm:prSet phldrT="[Text]"/>
      <dgm:spPr/>
      <dgm:t>
        <a:bodyPr/>
        <a:lstStyle/>
        <a:p>
          <a:r>
            <a:rPr lang="en-IN" dirty="0">
              <a:latin typeface="Comic Sans MS" panose="030F0702030302020204" pitchFamily="66" charset="0"/>
            </a:rPr>
            <a:t>HSL</a:t>
          </a:r>
        </a:p>
      </dgm:t>
    </dgm:pt>
    <dgm:pt modelId="{7959B3CD-04C5-4B53-80F1-57375425C62C}" type="parTrans" cxnId="{BE70F7F4-B86E-4DD8-BC77-C9CEA32168CA}">
      <dgm:prSet/>
      <dgm:spPr/>
      <dgm:t>
        <a:bodyPr/>
        <a:lstStyle/>
        <a:p>
          <a:endParaRPr lang="en-IN"/>
        </a:p>
      </dgm:t>
    </dgm:pt>
    <dgm:pt modelId="{85B3410A-BAB9-4F64-BC1A-8E2DD692CF69}" type="sibTrans" cxnId="{BE70F7F4-B86E-4DD8-BC77-C9CEA32168CA}">
      <dgm:prSet/>
      <dgm:spPr/>
      <dgm:t>
        <a:bodyPr/>
        <a:lstStyle/>
        <a:p>
          <a:endParaRPr lang="en-IN"/>
        </a:p>
      </dgm:t>
    </dgm:pt>
    <dgm:pt modelId="{09D1C23F-9632-4F4B-A1F7-528BE19F9CCB}">
      <dgm:prSet phldrT="[Text]"/>
      <dgm:spPr/>
      <dgm:t>
        <a:bodyPr/>
        <a:lstStyle/>
        <a:p>
          <a:r>
            <a:rPr lang="en-IN" dirty="0">
              <a:latin typeface="Comic Sans MS" panose="030F0702030302020204" pitchFamily="66" charset="0"/>
            </a:rPr>
            <a:t>CMYK</a:t>
          </a:r>
        </a:p>
      </dgm:t>
    </dgm:pt>
    <dgm:pt modelId="{158AF198-8B10-4E8C-A44A-4700C107FE56}" type="parTrans" cxnId="{8AD941BF-8BDE-4B40-BA98-4E831CDF0DF6}">
      <dgm:prSet/>
      <dgm:spPr/>
      <dgm:t>
        <a:bodyPr/>
        <a:lstStyle/>
        <a:p>
          <a:endParaRPr lang="en-IN"/>
        </a:p>
      </dgm:t>
    </dgm:pt>
    <dgm:pt modelId="{E4887537-1619-4E88-833F-2E8425E90395}" type="sibTrans" cxnId="{8AD941BF-8BDE-4B40-BA98-4E831CDF0DF6}">
      <dgm:prSet/>
      <dgm:spPr/>
      <dgm:t>
        <a:bodyPr/>
        <a:lstStyle/>
        <a:p>
          <a:endParaRPr lang="en-IN"/>
        </a:p>
      </dgm:t>
    </dgm:pt>
    <dgm:pt modelId="{129B5465-B125-42F3-BCD7-BFDA855001AF}">
      <dgm:prSet phldrT="[Text]"/>
      <dgm:spPr/>
      <dgm:t>
        <a:bodyPr/>
        <a:lstStyle/>
        <a:p>
          <a:r>
            <a:rPr lang="en-IN" dirty="0">
              <a:latin typeface="Comic Sans MS" panose="030F0702030302020204" pitchFamily="66" charset="0"/>
            </a:rPr>
            <a:t>HSV</a:t>
          </a:r>
        </a:p>
      </dgm:t>
    </dgm:pt>
    <dgm:pt modelId="{BCFAC30B-AA02-4433-AB0B-777E116AC4F2}" type="parTrans" cxnId="{7FA7924F-7AD3-4A7F-9A0F-56B82740E51E}">
      <dgm:prSet/>
      <dgm:spPr/>
      <dgm:t>
        <a:bodyPr/>
        <a:lstStyle/>
        <a:p>
          <a:endParaRPr lang="en-IN"/>
        </a:p>
      </dgm:t>
    </dgm:pt>
    <dgm:pt modelId="{000EFB18-2861-40D8-BB29-FE7F71CDA839}" type="sibTrans" cxnId="{7FA7924F-7AD3-4A7F-9A0F-56B82740E51E}">
      <dgm:prSet/>
      <dgm:spPr/>
      <dgm:t>
        <a:bodyPr/>
        <a:lstStyle/>
        <a:p>
          <a:endParaRPr lang="en-IN"/>
        </a:p>
      </dgm:t>
    </dgm:pt>
    <dgm:pt modelId="{0EB43259-1C96-4E0B-A9E9-187D362954DE}">
      <dgm:prSet phldrT="[Text]"/>
      <dgm:spPr/>
      <dgm:t>
        <a:bodyPr/>
        <a:lstStyle/>
        <a:p>
          <a:r>
            <a:rPr lang="en-IN" b="1" dirty="0">
              <a:latin typeface="Comic Sans MS" panose="030F0702030302020204" pitchFamily="66" charset="0"/>
            </a:rPr>
            <a:t>Types of </a:t>
          </a:r>
          <a:r>
            <a:rPr lang="en-IN" b="1" dirty="0" err="1">
              <a:latin typeface="Comic Sans MS" panose="030F0702030302020204" pitchFamily="66" charset="0"/>
            </a:rPr>
            <a:t>Color</a:t>
          </a:r>
          <a:r>
            <a:rPr lang="en-IN" b="1" dirty="0">
              <a:latin typeface="Comic Sans MS" panose="030F0702030302020204" pitchFamily="66" charset="0"/>
            </a:rPr>
            <a:t> Model</a:t>
          </a:r>
        </a:p>
      </dgm:t>
    </dgm:pt>
    <dgm:pt modelId="{F39B65EF-D883-4CC9-8115-5FDC36B66B07}" type="parTrans" cxnId="{84C3C17F-D14D-4E65-9D1C-3BC71C1F3398}">
      <dgm:prSet/>
      <dgm:spPr/>
      <dgm:t>
        <a:bodyPr/>
        <a:lstStyle/>
        <a:p>
          <a:endParaRPr lang="en-IN"/>
        </a:p>
      </dgm:t>
    </dgm:pt>
    <dgm:pt modelId="{33928C0D-E461-4A86-8949-796727C19938}" type="sibTrans" cxnId="{84C3C17F-D14D-4E65-9D1C-3BC71C1F3398}">
      <dgm:prSet/>
      <dgm:spPr/>
      <dgm:t>
        <a:bodyPr/>
        <a:lstStyle/>
        <a:p>
          <a:endParaRPr lang="en-IN"/>
        </a:p>
      </dgm:t>
    </dgm:pt>
    <dgm:pt modelId="{48DA3DB9-DC19-49D6-A0E0-FFF677661FC1}" type="pres">
      <dgm:prSet presAssocID="{3751FDE9-BF91-4252-8353-E41D7BF58884}" presName="hierChild1" presStyleCnt="0">
        <dgm:presLayoutVars>
          <dgm:orgChart val="1"/>
          <dgm:chPref val="1"/>
          <dgm:dir/>
          <dgm:animOne val="branch"/>
          <dgm:animLvl val="lvl"/>
          <dgm:resizeHandles/>
        </dgm:presLayoutVars>
      </dgm:prSet>
      <dgm:spPr/>
    </dgm:pt>
    <dgm:pt modelId="{39A399C8-106F-42FE-BCC4-6AAC5B483D5E}" type="pres">
      <dgm:prSet presAssocID="{0EB43259-1C96-4E0B-A9E9-187D362954DE}" presName="hierRoot1" presStyleCnt="0">
        <dgm:presLayoutVars>
          <dgm:hierBranch val="init"/>
        </dgm:presLayoutVars>
      </dgm:prSet>
      <dgm:spPr/>
    </dgm:pt>
    <dgm:pt modelId="{339D7AA5-6455-40BF-AC17-5290E486D909}" type="pres">
      <dgm:prSet presAssocID="{0EB43259-1C96-4E0B-A9E9-187D362954DE}" presName="rootComposite1" presStyleCnt="0"/>
      <dgm:spPr/>
    </dgm:pt>
    <dgm:pt modelId="{1785A778-84B2-4291-B2E9-88ACD4188607}" type="pres">
      <dgm:prSet presAssocID="{0EB43259-1C96-4E0B-A9E9-187D362954DE}" presName="rootText1" presStyleLbl="node0" presStyleIdx="0" presStyleCnt="1" custScaleX="247630" custScaleY="103370" custLinFactNeighborX="0" custLinFactNeighborY="-20091">
        <dgm:presLayoutVars>
          <dgm:chPref val="3"/>
        </dgm:presLayoutVars>
      </dgm:prSet>
      <dgm:spPr/>
    </dgm:pt>
    <dgm:pt modelId="{39153636-56D1-4FD4-9863-389AB1B0E49F}" type="pres">
      <dgm:prSet presAssocID="{0EB43259-1C96-4E0B-A9E9-187D362954DE}" presName="rootConnector1" presStyleLbl="node1" presStyleIdx="0" presStyleCnt="0"/>
      <dgm:spPr/>
    </dgm:pt>
    <dgm:pt modelId="{E85F8CE7-4DEC-4912-8641-5AD7F07CEAA4}" type="pres">
      <dgm:prSet presAssocID="{0EB43259-1C96-4E0B-A9E9-187D362954DE}" presName="hierChild2" presStyleCnt="0"/>
      <dgm:spPr/>
    </dgm:pt>
    <dgm:pt modelId="{342CC069-25CD-4FCB-87D2-D067A2A668A9}" type="pres">
      <dgm:prSet presAssocID="{33CBC6CE-602C-43EA-8CDB-40AD3265C2AD}" presName="Name37" presStyleLbl="parChTrans1D2" presStyleIdx="0" presStyleCnt="4"/>
      <dgm:spPr/>
    </dgm:pt>
    <dgm:pt modelId="{AFE2C747-B8AD-40BA-AEE2-95B59D14DA3C}" type="pres">
      <dgm:prSet presAssocID="{909704E4-E101-432D-9B0D-BC4ACB3512DD}" presName="hierRoot2" presStyleCnt="0">
        <dgm:presLayoutVars>
          <dgm:hierBranch val="init"/>
        </dgm:presLayoutVars>
      </dgm:prSet>
      <dgm:spPr/>
    </dgm:pt>
    <dgm:pt modelId="{F28EBCA6-2E32-4792-BA23-5F6038ECFFB2}" type="pres">
      <dgm:prSet presAssocID="{909704E4-E101-432D-9B0D-BC4ACB3512DD}" presName="rootComposite" presStyleCnt="0"/>
      <dgm:spPr/>
    </dgm:pt>
    <dgm:pt modelId="{E6F6FD33-BC87-4288-A0FE-CCC88154B0F1}" type="pres">
      <dgm:prSet presAssocID="{909704E4-E101-432D-9B0D-BC4ACB3512DD}" presName="rootText" presStyleLbl="node2" presStyleIdx="0" presStyleCnt="4" custScaleX="84164" custScaleY="55195">
        <dgm:presLayoutVars>
          <dgm:chPref val="3"/>
        </dgm:presLayoutVars>
      </dgm:prSet>
      <dgm:spPr/>
    </dgm:pt>
    <dgm:pt modelId="{D7A628B0-7C95-4FD7-9A6B-DCE1B718CFC1}" type="pres">
      <dgm:prSet presAssocID="{909704E4-E101-432D-9B0D-BC4ACB3512DD}" presName="rootConnector" presStyleLbl="node2" presStyleIdx="0" presStyleCnt="4"/>
      <dgm:spPr/>
    </dgm:pt>
    <dgm:pt modelId="{061AD96E-7461-48BC-9D6A-EA45BBB9AEF8}" type="pres">
      <dgm:prSet presAssocID="{909704E4-E101-432D-9B0D-BC4ACB3512DD}" presName="hierChild4" presStyleCnt="0"/>
      <dgm:spPr/>
    </dgm:pt>
    <dgm:pt modelId="{22A0D20E-C854-4277-9FBF-808E8C055F86}" type="pres">
      <dgm:prSet presAssocID="{909704E4-E101-432D-9B0D-BC4ACB3512DD}" presName="hierChild5" presStyleCnt="0"/>
      <dgm:spPr/>
    </dgm:pt>
    <dgm:pt modelId="{C54043D4-FF95-4070-9016-37809B4C3D05}" type="pres">
      <dgm:prSet presAssocID="{7959B3CD-04C5-4B53-80F1-57375425C62C}" presName="Name37" presStyleLbl="parChTrans1D2" presStyleIdx="1" presStyleCnt="4"/>
      <dgm:spPr/>
    </dgm:pt>
    <dgm:pt modelId="{B5766D18-CE64-4535-B2EE-631F692CC217}" type="pres">
      <dgm:prSet presAssocID="{75999F49-8E89-42C1-A525-1D53E79F07BF}" presName="hierRoot2" presStyleCnt="0">
        <dgm:presLayoutVars>
          <dgm:hierBranch val="init"/>
        </dgm:presLayoutVars>
      </dgm:prSet>
      <dgm:spPr/>
    </dgm:pt>
    <dgm:pt modelId="{82F9F08F-2D96-4CE1-8998-17E2E99D978F}" type="pres">
      <dgm:prSet presAssocID="{75999F49-8E89-42C1-A525-1D53E79F07BF}" presName="rootComposite" presStyleCnt="0"/>
      <dgm:spPr/>
    </dgm:pt>
    <dgm:pt modelId="{DB54D655-7CA4-427F-BB8E-018536FABD75}" type="pres">
      <dgm:prSet presAssocID="{75999F49-8E89-42C1-A525-1D53E79F07BF}" presName="rootText" presStyleLbl="node2" presStyleIdx="1" presStyleCnt="4" custScaleX="84164" custScaleY="55195">
        <dgm:presLayoutVars>
          <dgm:chPref val="3"/>
        </dgm:presLayoutVars>
      </dgm:prSet>
      <dgm:spPr/>
    </dgm:pt>
    <dgm:pt modelId="{69E9AE37-4CFE-4968-B847-7B2DBB5C9092}" type="pres">
      <dgm:prSet presAssocID="{75999F49-8E89-42C1-A525-1D53E79F07BF}" presName="rootConnector" presStyleLbl="node2" presStyleIdx="1" presStyleCnt="4"/>
      <dgm:spPr/>
    </dgm:pt>
    <dgm:pt modelId="{0E8F1154-D68F-46DF-8E6E-1833965301F0}" type="pres">
      <dgm:prSet presAssocID="{75999F49-8E89-42C1-A525-1D53E79F07BF}" presName="hierChild4" presStyleCnt="0"/>
      <dgm:spPr/>
    </dgm:pt>
    <dgm:pt modelId="{D22FC5ED-5C50-4D74-A639-3430A5AA01BC}" type="pres">
      <dgm:prSet presAssocID="{75999F49-8E89-42C1-A525-1D53E79F07BF}" presName="hierChild5" presStyleCnt="0"/>
      <dgm:spPr/>
    </dgm:pt>
    <dgm:pt modelId="{AA9430CD-FE80-4131-A495-8481C14ED570}" type="pres">
      <dgm:prSet presAssocID="{158AF198-8B10-4E8C-A44A-4700C107FE56}" presName="Name37" presStyleLbl="parChTrans1D2" presStyleIdx="2" presStyleCnt="4"/>
      <dgm:spPr/>
    </dgm:pt>
    <dgm:pt modelId="{D021DB47-AB9A-49D2-B50D-71B2117BCE78}" type="pres">
      <dgm:prSet presAssocID="{09D1C23F-9632-4F4B-A1F7-528BE19F9CCB}" presName="hierRoot2" presStyleCnt="0">
        <dgm:presLayoutVars>
          <dgm:hierBranch val="init"/>
        </dgm:presLayoutVars>
      </dgm:prSet>
      <dgm:spPr/>
    </dgm:pt>
    <dgm:pt modelId="{E8A1564D-3044-413B-84E8-184DBDEC4C7C}" type="pres">
      <dgm:prSet presAssocID="{09D1C23F-9632-4F4B-A1F7-528BE19F9CCB}" presName="rootComposite" presStyleCnt="0"/>
      <dgm:spPr/>
    </dgm:pt>
    <dgm:pt modelId="{736061BB-B7D5-4A22-993C-C33666D9D55D}" type="pres">
      <dgm:prSet presAssocID="{09D1C23F-9632-4F4B-A1F7-528BE19F9CCB}" presName="rootText" presStyleLbl="node2" presStyleIdx="2" presStyleCnt="4" custScaleX="84164" custScaleY="55195">
        <dgm:presLayoutVars>
          <dgm:chPref val="3"/>
        </dgm:presLayoutVars>
      </dgm:prSet>
      <dgm:spPr/>
    </dgm:pt>
    <dgm:pt modelId="{07E5FAB8-B968-440D-8866-18370CC33D2C}" type="pres">
      <dgm:prSet presAssocID="{09D1C23F-9632-4F4B-A1F7-528BE19F9CCB}" presName="rootConnector" presStyleLbl="node2" presStyleIdx="2" presStyleCnt="4"/>
      <dgm:spPr/>
    </dgm:pt>
    <dgm:pt modelId="{9E03BE8B-7D67-4E5E-92A9-EB42BD7503F7}" type="pres">
      <dgm:prSet presAssocID="{09D1C23F-9632-4F4B-A1F7-528BE19F9CCB}" presName="hierChild4" presStyleCnt="0"/>
      <dgm:spPr/>
    </dgm:pt>
    <dgm:pt modelId="{3FC75004-B628-4801-8AC0-F7ADFC71D219}" type="pres">
      <dgm:prSet presAssocID="{09D1C23F-9632-4F4B-A1F7-528BE19F9CCB}" presName="hierChild5" presStyleCnt="0"/>
      <dgm:spPr/>
    </dgm:pt>
    <dgm:pt modelId="{29B2FC6C-C8B0-4442-B8AD-53FAC9D2F342}" type="pres">
      <dgm:prSet presAssocID="{BCFAC30B-AA02-4433-AB0B-777E116AC4F2}" presName="Name37" presStyleLbl="parChTrans1D2" presStyleIdx="3" presStyleCnt="4"/>
      <dgm:spPr/>
    </dgm:pt>
    <dgm:pt modelId="{085B2806-2553-485B-9261-08DA9F82E7BE}" type="pres">
      <dgm:prSet presAssocID="{129B5465-B125-42F3-BCD7-BFDA855001AF}" presName="hierRoot2" presStyleCnt="0">
        <dgm:presLayoutVars>
          <dgm:hierBranch val="init"/>
        </dgm:presLayoutVars>
      </dgm:prSet>
      <dgm:spPr/>
    </dgm:pt>
    <dgm:pt modelId="{151A63C2-24DE-425E-B963-5E86C5497092}" type="pres">
      <dgm:prSet presAssocID="{129B5465-B125-42F3-BCD7-BFDA855001AF}" presName="rootComposite" presStyleCnt="0"/>
      <dgm:spPr/>
    </dgm:pt>
    <dgm:pt modelId="{50FB8325-19A8-4BFA-AC80-AD580EBA4880}" type="pres">
      <dgm:prSet presAssocID="{129B5465-B125-42F3-BCD7-BFDA855001AF}" presName="rootText" presStyleLbl="node2" presStyleIdx="3" presStyleCnt="4" custScaleX="90309" custScaleY="55195">
        <dgm:presLayoutVars>
          <dgm:chPref val="3"/>
        </dgm:presLayoutVars>
      </dgm:prSet>
      <dgm:spPr/>
    </dgm:pt>
    <dgm:pt modelId="{62065161-6BCC-4AD7-8B7F-05D3C4F5DB69}" type="pres">
      <dgm:prSet presAssocID="{129B5465-B125-42F3-BCD7-BFDA855001AF}" presName="rootConnector" presStyleLbl="node2" presStyleIdx="3" presStyleCnt="4"/>
      <dgm:spPr/>
    </dgm:pt>
    <dgm:pt modelId="{14681C91-4DDA-486F-A200-E0CC24C8966A}" type="pres">
      <dgm:prSet presAssocID="{129B5465-B125-42F3-BCD7-BFDA855001AF}" presName="hierChild4" presStyleCnt="0"/>
      <dgm:spPr/>
    </dgm:pt>
    <dgm:pt modelId="{840E31D4-F31E-4AD2-BEF9-28F13DCF6DD0}" type="pres">
      <dgm:prSet presAssocID="{129B5465-B125-42F3-BCD7-BFDA855001AF}" presName="hierChild5" presStyleCnt="0"/>
      <dgm:spPr/>
    </dgm:pt>
    <dgm:pt modelId="{57587E1D-BB5C-469A-AE84-4B70B9AD4A14}" type="pres">
      <dgm:prSet presAssocID="{0EB43259-1C96-4E0B-A9E9-187D362954DE}" presName="hierChild3" presStyleCnt="0"/>
      <dgm:spPr/>
    </dgm:pt>
  </dgm:ptLst>
  <dgm:cxnLst>
    <dgm:cxn modelId="{D8514E02-2EB6-437E-A5A7-2E7EF5D68BEA}" type="presOf" srcId="{BCFAC30B-AA02-4433-AB0B-777E116AC4F2}" destId="{29B2FC6C-C8B0-4442-B8AD-53FAC9D2F342}" srcOrd="0" destOrd="0" presId="urn:microsoft.com/office/officeart/2005/8/layout/orgChart1"/>
    <dgm:cxn modelId="{EDFA2207-0512-46CF-A8FC-722B010B7675}" type="presOf" srcId="{0EB43259-1C96-4E0B-A9E9-187D362954DE}" destId="{39153636-56D1-4FD4-9863-389AB1B0E49F}" srcOrd="1" destOrd="0" presId="urn:microsoft.com/office/officeart/2005/8/layout/orgChart1"/>
    <dgm:cxn modelId="{FC0D911D-C194-44D3-ABCE-59F259E4419A}" type="presOf" srcId="{129B5465-B125-42F3-BCD7-BFDA855001AF}" destId="{50FB8325-19A8-4BFA-AC80-AD580EBA4880}" srcOrd="0" destOrd="0" presId="urn:microsoft.com/office/officeart/2005/8/layout/orgChart1"/>
    <dgm:cxn modelId="{C98C4147-C505-44B3-93D4-D9E3BF7BF0C8}" type="presOf" srcId="{909704E4-E101-432D-9B0D-BC4ACB3512DD}" destId="{D7A628B0-7C95-4FD7-9A6B-DCE1B718CFC1}" srcOrd="1" destOrd="0" presId="urn:microsoft.com/office/officeart/2005/8/layout/orgChart1"/>
    <dgm:cxn modelId="{BC29D14C-6BD3-48BD-8465-5CDCFB6270EF}" type="presOf" srcId="{09D1C23F-9632-4F4B-A1F7-528BE19F9CCB}" destId="{736061BB-B7D5-4A22-993C-C33666D9D55D}" srcOrd="0" destOrd="0" presId="urn:microsoft.com/office/officeart/2005/8/layout/orgChart1"/>
    <dgm:cxn modelId="{7FA7924F-7AD3-4A7F-9A0F-56B82740E51E}" srcId="{0EB43259-1C96-4E0B-A9E9-187D362954DE}" destId="{129B5465-B125-42F3-BCD7-BFDA855001AF}" srcOrd="3" destOrd="0" parTransId="{BCFAC30B-AA02-4433-AB0B-777E116AC4F2}" sibTransId="{000EFB18-2861-40D8-BB29-FE7F71CDA839}"/>
    <dgm:cxn modelId="{8319307F-074C-439A-BFF7-73EC3F0903EA}" srcId="{0EB43259-1C96-4E0B-A9E9-187D362954DE}" destId="{909704E4-E101-432D-9B0D-BC4ACB3512DD}" srcOrd="0" destOrd="0" parTransId="{33CBC6CE-602C-43EA-8CDB-40AD3265C2AD}" sibTransId="{EF11556D-BF27-415F-948C-F3E4ADD28B13}"/>
    <dgm:cxn modelId="{84C3C17F-D14D-4E65-9D1C-3BC71C1F3398}" srcId="{3751FDE9-BF91-4252-8353-E41D7BF58884}" destId="{0EB43259-1C96-4E0B-A9E9-187D362954DE}" srcOrd="0" destOrd="0" parTransId="{F39B65EF-D883-4CC9-8115-5FDC36B66B07}" sibTransId="{33928C0D-E461-4A86-8949-796727C19938}"/>
    <dgm:cxn modelId="{78498B84-0551-453C-B3B1-DC3F50674A57}" type="presOf" srcId="{75999F49-8E89-42C1-A525-1D53E79F07BF}" destId="{69E9AE37-4CFE-4968-B847-7B2DBB5C9092}" srcOrd="1" destOrd="0" presId="urn:microsoft.com/office/officeart/2005/8/layout/orgChart1"/>
    <dgm:cxn modelId="{1ED3AE92-F21D-4BB2-B96B-F4198C0505C1}" type="presOf" srcId="{129B5465-B125-42F3-BCD7-BFDA855001AF}" destId="{62065161-6BCC-4AD7-8B7F-05D3C4F5DB69}" srcOrd="1" destOrd="0" presId="urn:microsoft.com/office/officeart/2005/8/layout/orgChart1"/>
    <dgm:cxn modelId="{6DD54D96-7C69-42E7-AA50-98A52A74A852}" type="presOf" srcId="{0EB43259-1C96-4E0B-A9E9-187D362954DE}" destId="{1785A778-84B2-4291-B2E9-88ACD4188607}" srcOrd="0" destOrd="0" presId="urn:microsoft.com/office/officeart/2005/8/layout/orgChart1"/>
    <dgm:cxn modelId="{220FC29E-B52A-47F2-9108-146C458B9E0A}" type="presOf" srcId="{33CBC6CE-602C-43EA-8CDB-40AD3265C2AD}" destId="{342CC069-25CD-4FCB-87D2-D067A2A668A9}" srcOrd="0" destOrd="0" presId="urn:microsoft.com/office/officeart/2005/8/layout/orgChart1"/>
    <dgm:cxn modelId="{458B189F-0708-4A54-995B-898DD7F9E698}" type="presOf" srcId="{7959B3CD-04C5-4B53-80F1-57375425C62C}" destId="{C54043D4-FF95-4070-9016-37809B4C3D05}" srcOrd="0" destOrd="0" presId="urn:microsoft.com/office/officeart/2005/8/layout/orgChart1"/>
    <dgm:cxn modelId="{FA2BAFB3-F2D4-49C3-BC8F-9BB7949F646F}" type="presOf" srcId="{09D1C23F-9632-4F4B-A1F7-528BE19F9CCB}" destId="{07E5FAB8-B968-440D-8866-18370CC33D2C}" srcOrd="1" destOrd="0" presId="urn:microsoft.com/office/officeart/2005/8/layout/orgChart1"/>
    <dgm:cxn modelId="{8AD941BF-8BDE-4B40-BA98-4E831CDF0DF6}" srcId="{0EB43259-1C96-4E0B-A9E9-187D362954DE}" destId="{09D1C23F-9632-4F4B-A1F7-528BE19F9CCB}" srcOrd="2" destOrd="0" parTransId="{158AF198-8B10-4E8C-A44A-4700C107FE56}" sibTransId="{E4887537-1619-4E88-833F-2E8425E90395}"/>
    <dgm:cxn modelId="{2702A9C8-3941-4F16-91CF-24AE4525AB64}" type="presOf" srcId="{909704E4-E101-432D-9B0D-BC4ACB3512DD}" destId="{E6F6FD33-BC87-4288-A0FE-CCC88154B0F1}" srcOrd="0" destOrd="0" presId="urn:microsoft.com/office/officeart/2005/8/layout/orgChart1"/>
    <dgm:cxn modelId="{163224CB-7543-4BC2-B506-BEF6151ACBFC}" type="presOf" srcId="{3751FDE9-BF91-4252-8353-E41D7BF58884}" destId="{48DA3DB9-DC19-49D6-A0E0-FFF677661FC1}" srcOrd="0" destOrd="0" presId="urn:microsoft.com/office/officeart/2005/8/layout/orgChart1"/>
    <dgm:cxn modelId="{B8E706D4-393F-449A-93CA-60F70192A2A8}" type="presOf" srcId="{75999F49-8E89-42C1-A525-1D53E79F07BF}" destId="{DB54D655-7CA4-427F-BB8E-018536FABD75}" srcOrd="0" destOrd="0" presId="urn:microsoft.com/office/officeart/2005/8/layout/orgChart1"/>
    <dgm:cxn modelId="{7C93DADF-3031-4AFC-A914-8F5C030DB499}" type="presOf" srcId="{158AF198-8B10-4E8C-A44A-4700C107FE56}" destId="{AA9430CD-FE80-4131-A495-8481C14ED570}" srcOrd="0" destOrd="0" presId="urn:microsoft.com/office/officeart/2005/8/layout/orgChart1"/>
    <dgm:cxn modelId="{BE70F7F4-B86E-4DD8-BC77-C9CEA32168CA}" srcId="{0EB43259-1C96-4E0B-A9E9-187D362954DE}" destId="{75999F49-8E89-42C1-A525-1D53E79F07BF}" srcOrd="1" destOrd="0" parTransId="{7959B3CD-04C5-4B53-80F1-57375425C62C}" sibTransId="{85B3410A-BAB9-4F64-BC1A-8E2DD692CF69}"/>
    <dgm:cxn modelId="{6A5F12AD-A3E6-47AD-8198-484C81CDC420}" type="presParOf" srcId="{48DA3DB9-DC19-49D6-A0E0-FFF677661FC1}" destId="{39A399C8-106F-42FE-BCC4-6AAC5B483D5E}" srcOrd="0" destOrd="0" presId="urn:microsoft.com/office/officeart/2005/8/layout/orgChart1"/>
    <dgm:cxn modelId="{0FCB6DAB-CBA7-4E8E-B173-01C0461BA0EB}" type="presParOf" srcId="{39A399C8-106F-42FE-BCC4-6AAC5B483D5E}" destId="{339D7AA5-6455-40BF-AC17-5290E486D909}" srcOrd="0" destOrd="0" presId="urn:microsoft.com/office/officeart/2005/8/layout/orgChart1"/>
    <dgm:cxn modelId="{12F0DEF0-1707-4532-8BD4-01E1544A626A}" type="presParOf" srcId="{339D7AA5-6455-40BF-AC17-5290E486D909}" destId="{1785A778-84B2-4291-B2E9-88ACD4188607}" srcOrd="0" destOrd="0" presId="urn:microsoft.com/office/officeart/2005/8/layout/orgChart1"/>
    <dgm:cxn modelId="{495F74F5-5645-4A6C-8FC5-312F638B8971}" type="presParOf" srcId="{339D7AA5-6455-40BF-AC17-5290E486D909}" destId="{39153636-56D1-4FD4-9863-389AB1B0E49F}" srcOrd="1" destOrd="0" presId="urn:microsoft.com/office/officeart/2005/8/layout/orgChart1"/>
    <dgm:cxn modelId="{90547671-ADE8-4C61-B5B2-3E2EA54DE8C6}" type="presParOf" srcId="{39A399C8-106F-42FE-BCC4-6AAC5B483D5E}" destId="{E85F8CE7-4DEC-4912-8641-5AD7F07CEAA4}" srcOrd="1" destOrd="0" presId="urn:microsoft.com/office/officeart/2005/8/layout/orgChart1"/>
    <dgm:cxn modelId="{7EA791F7-6E49-412E-8067-6E3F81C566C6}" type="presParOf" srcId="{E85F8CE7-4DEC-4912-8641-5AD7F07CEAA4}" destId="{342CC069-25CD-4FCB-87D2-D067A2A668A9}" srcOrd="0" destOrd="0" presId="urn:microsoft.com/office/officeart/2005/8/layout/orgChart1"/>
    <dgm:cxn modelId="{DE1F76CA-173B-43C6-9B1D-DEFA1BD4FADE}" type="presParOf" srcId="{E85F8CE7-4DEC-4912-8641-5AD7F07CEAA4}" destId="{AFE2C747-B8AD-40BA-AEE2-95B59D14DA3C}" srcOrd="1" destOrd="0" presId="urn:microsoft.com/office/officeart/2005/8/layout/orgChart1"/>
    <dgm:cxn modelId="{A6F8D68E-587F-4CB1-83D8-AC7BEB1FE762}" type="presParOf" srcId="{AFE2C747-B8AD-40BA-AEE2-95B59D14DA3C}" destId="{F28EBCA6-2E32-4792-BA23-5F6038ECFFB2}" srcOrd="0" destOrd="0" presId="urn:microsoft.com/office/officeart/2005/8/layout/orgChart1"/>
    <dgm:cxn modelId="{83DFDFC1-A7AE-4C29-9FF7-70D827DE5483}" type="presParOf" srcId="{F28EBCA6-2E32-4792-BA23-5F6038ECFFB2}" destId="{E6F6FD33-BC87-4288-A0FE-CCC88154B0F1}" srcOrd="0" destOrd="0" presId="urn:microsoft.com/office/officeart/2005/8/layout/orgChart1"/>
    <dgm:cxn modelId="{7C552121-3E36-4F40-9BA2-0D8E9D27719B}" type="presParOf" srcId="{F28EBCA6-2E32-4792-BA23-5F6038ECFFB2}" destId="{D7A628B0-7C95-4FD7-9A6B-DCE1B718CFC1}" srcOrd="1" destOrd="0" presId="urn:microsoft.com/office/officeart/2005/8/layout/orgChart1"/>
    <dgm:cxn modelId="{6B98AF91-77DC-4412-8E19-EBC28D8B7C2F}" type="presParOf" srcId="{AFE2C747-B8AD-40BA-AEE2-95B59D14DA3C}" destId="{061AD96E-7461-48BC-9D6A-EA45BBB9AEF8}" srcOrd="1" destOrd="0" presId="urn:microsoft.com/office/officeart/2005/8/layout/orgChart1"/>
    <dgm:cxn modelId="{F9391A9D-9CD2-4038-9380-11BFB0568ACB}" type="presParOf" srcId="{AFE2C747-B8AD-40BA-AEE2-95B59D14DA3C}" destId="{22A0D20E-C854-4277-9FBF-808E8C055F86}" srcOrd="2" destOrd="0" presId="urn:microsoft.com/office/officeart/2005/8/layout/orgChart1"/>
    <dgm:cxn modelId="{0F9A8327-FBC5-4876-BC29-F0F8795D48C2}" type="presParOf" srcId="{E85F8CE7-4DEC-4912-8641-5AD7F07CEAA4}" destId="{C54043D4-FF95-4070-9016-37809B4C3D05}" srcOrd="2" destOrd="0" presId="urn:microsoft.com/office/officeart/2005/8/layout/orgChart1"/>
    <dgm:cxn modelId="{A7D62430-F62A-4A57-942B-8742D162B266}" type="presParOf" srcId="{E85F8CE7-4DEC-4912-8641-5AD7F07CEAA4}" destId="{B5766D18-CE64-4535-B2EE-631F692CC217}" srcOrd="3" destOrd="0" presId="urn:microsoft.com/office/officeart/2005/8/layout/orgChart1"/>
    <dgm:cxn modelId="{18C18A2E-8F15-471A-A89C-5B22F5112732}" type="presParOf" srcId="{B5766D18-CE64-4535-B2EE-631F692CC217}" destId="{82F9F08F-2D96-4CE1-8998-17E2E99D978F}" srcOrd="0" destOrd="0" presId="urn:microsoft.com/office/officeart/2005/8/layout/orgChart1"/>
    <dgm:cxn modelId="{402916A5-D9AC-4E5B-9648-74B32A0947F4}" type="presParOf" srcId="{82F9F08F-2D96-4CE1-8998-17E2E99D978F}" destId="{DB54D655-7CA4-427F-BB8E-018536FABD75}" srcOrd="0" destOrd="0" presId="urn:microsoft.com/office/officeart/2005/8/layout/orgChart1"/>
    <dgm:cxn modelId="{3697F7BE-F7D2-41D6-8ACA-70FB84C7A7A1}" type="presParOf" srcId="{82F9F08F-2D96-4CE1-8998-17E2E99D978F}" destId="{69E9AE37-4CFE-4968-B847-7B2DBB5C9092}" srcOrd="1" destOrd="0" presId="urn:microsoft.com/office/officeart/2005/8/layout/orgChart1"/>
    <dgm:cxn modelId="{F5D30CCF-FA3F-40AB-94B1-15AE9F178CD0}" type="presParOf" srcId="{B5766D18-CE64-4535-B2EE-631F692CC217}" destId="{0E8F1154-D68F-46DF-8E6E-1833965301F0}" srcOrd="1" destOrd="0" presId="urn:microsoft.com/office/officeart/2005/8/layout/orgChart1"/>
    <dgm:cxn modelId="{ABA59350-BEC7-4FCF-9120-204D412F3824}" type="presParOf" srcId="{B5766D18-CE64-4535-B2EE-631F692CC217}" destId="{D22FC5ED-5C50-4D74-A639-3430A5AA01BC}" srcOrd="2" destOrd="0" presId="urn:microsoft.com/office/officeart/2005/8/layout/orgChart1"/>
    <dgm:cxn modelId="{F7098F12-C172-4ED6-9C08-8D29E49870AD}" type="presParOf" srcId="{E85F8CE7-4DEC-4912-8641-5AD7F07CEAA4}" destId="{AA9430CD-FE80-4131-A495-8481C14ED570}" srcOrd="4" destOrd="0" presId="urn:microsoft.com/office/officeart/2005/8/layout/orgChart1"/>
    <dgm:cxn modelId="{D863B395-61B4-479A-8F0D-94E7713B708F}" type="presParOf" srcId="{E85F8CE7-4DEC-4912-8641-5AD7F07CEAA4}" destId="{D021DB47-AB9A-49D2-B50D-71B2117BCE78}" srcOrd="5" destOrd="0" presId="urn:microsoft.com/office/officeart/2005/8/layout/orgChart1"/>
    <dgm:cxn modelId="{1078C615-3EA7-45C6-A7A5-9052EAFBD959}" type="presParOf" srcId="{D021DB47-AB9A-49D2-B50D-71B2117BCE78}" destId="{E8A1564D-3044-413B-84E8-184DBDEC4C7C}" srcOrd="0" destOrd="0" presId="urn:microsoft.com/office/officeart/2005/8/layout/orgChart1"/>
    <dgm:cxn modelId="{0AFC7AB3-989C-4FA2-90C4-45E9EA5CC89E}" type="presParOf" srcId="{E8A1564D-3044-413B-84E8-184DBDEC4C7C}" destId="{736061BB-B7D5-4A22-993C-C33666D9D55D}" srcOrd="0" destOrd="0" presId="urn:microsoft.com/office/officeart/2005/8/layout/orgChart1"/>
    <dgm:cxn modelId="{A67D028B-C29A-43D4-B995-58AB3037CB5E}" type="presParOf" srcId="{E8A1564D-3044-413B-84E8-184DBDEC4C7C}" destId="{07E5FAB8-B968-440D-8866-18370CC33D2C}" srcOrd="1" destOrd="0" presId="urn:microsoft.com/office/officeart/2005/8/layout/orgChart1"/>
    <dgm:cxn modelId="{1CBC9115-B9B0-4DC3-81DE-29E55F052B2A}" type="presParOf" srcId="{D021DB47-AB9A-49D2-B50D-71B2117BCE78}" destId="{9E03BE8B-7D67-4E5E-92A9-EB42BD7503F7}" srcOrd="1" destOrd="0" presId="urn:microsoft.com/office/officeart/2005/8/layout/orgChart1"/>
    <dgm:cxn modelId="{A6FA1D42-BEAA-41AD-90D4-FA992464D36D}" type="presParOf" srcId="{D021DB47-AB9A-49D2-B50D-71B2117BCE78}" destId="{3FC75004-B628-4801-8AC0-F7ADFC71D219}" srcOrd="2" destOrd="0" presId="urn:microsoft.com/office/officeart/2005/8/layout/orgChart1"/>
    <dgm:cxn modelId="{D6867B7D-3006-47C7-A0B0-79A1562075EF}" type="presParOf" srcId="{E85F8CE7-4DEC-4912-8641-5AD7F07CEAA4}" destId="{29B2FC6C-C8B0-4442-B8AD-53FAC9D2F342}" srcOrd="6" destOrd="0" presId="urn:microsoft.com/office/officeart/2005/8/layout/orgChart1"/>
    <dgm:cxn modelId="{74128FFB-81F4-4627-AE33-00A1AF9A5CDE}" type="presParOf" srcId="{E85F8CE7-4DEC-4912-8641-5AD7F07CEAA4}" destId="{085B2806-2553-485B-9261-08DA9F82E7BE}" srcOrd="7" destOrd="0" presId="urn:microsoft.com/office/officeart/2005/8/layout/orgChart1"/>
    <dgm:cxn modelId="{15365E47-F085-4B49-BF27-3F9AC4C6BCA4}" type="presParOf" srcId="{085B2806-2553-485B-9261-08DA9F82E7BE}" destId="{151A63C2-24DE-425E-B963-5E86C5497092}" srcOrd="0" destOrd="0" presId="urn:microsoft.com/office/officeart/2005/8/layout/orgChart1"/>
    <dgm:cxn modelId="{4A04A0FC-8BA3-43B7-9E19-2CF5AE72FB17}" type="presParOf" srcId="{151A63C2-24DE-425E-B963-5E86C5497092}" destId="{50FB8325-19A8-4BFA-AC80-AD580EBA4880}" srcOrd="0" destOrd="0" presId="urn:microsoft.com/office/officeart/2005/8/layout/orgChart1"/>
    <dgm:cxn modelId="{8EEB55A3-51FB-443F-AD7B-E51C5A5F43D8}" type="presParOf" srcId="{151A63C2-24DE-425E-B963-5E86C5497092}" destId="{62065161-6BCC-4AD7-8B7F-05D3C4F5DB69}" srcOrd="1" destOrd="0" presId="urn:microsoft.com/office/officeart/2005/8/layout/orgChart1"/>
    <dgm:cxn modelId="{F2173A9F-FE32-4C10-B61C-74AE64F00055}" type="presParOf" srcId="{085B2806-2553-485B-9261-08DA9F82E7BE}" destId="{14681C91-4DDA-486F-A200-E0CC24C8966A}" srcOrd="1" destOrd="0" presId="urn:microsoft.com/office/officeart/2005/8/layout/orgChart1"/>
    <dgm:cxn modelId="{C0404BBF-82A5-416C-B8BE-C21175D23A7A}" type="presParOf" srcId="{085B2806-2553-485B-9261-08DA9F82E7BE}" destId="{840E31D4-F31E-4AD2-BEF9-28F13DCF6DD0}" srcOrd="2" destOrd="0" presId="urn:microsoft.com/office/officeart/2005/8/layout/orgChart1"/>
    <dgm:cxn modelId="{C8FEB15F-BC7D-4602-B60E-D5CDFA8BA1FB}" type="presParOf" srcId="{39A399C8-106F-42FE-BCC4-6AAC5B483D5E}" destId="{57587E1D-BB5C-469A-AE84-4B70B9AD4A14}" srcOrd="2" destOrd="0" presId="urn:microsoft.com/office/officeart/2005/8/layout/orgChar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B3D3E2-26F3-4E4B-9056-02B4C053C4E0}" type="doc">
      <dgm:prSet loTypeId="urn:microsoft.com/office/officeart/2005/8/layout/lProcess2" loCatId="list" qsTypeId="urn:microsoft.com/office/officeart/2005/8/quickstyle/3d2" qsCatId="3D" csTypeId="urn:microsoft.com/office/officeart/2005/8/colors/accent1_2" csCatId="accent1" phldr="1"/>
      <dgm:spPr/>
      <dgm:t>
        <a:bodyPr/>
        <a:lstStyle/>
        <a:p>
          <a:endParaRPr lang="en-IN"/>
        </a:p>
      </dgm:t>
    </dgm:pt>
    <dgm:pt modelId="{99F38F7D-D450-4AED-9369-AD11B696789E}">
      <dgm:prSet phldrT="[Text]"/>
      <dgm:spPr/>
      <dgm:t>
        <a:bodyPr/>
        <a:lstStyle/>
        <a:p>
          <a:r>
            <a:rPr lang="en-IN" dirty="0"/>
            <a:t>Hue</a:t>
          </a:r>
        </a:p>
      </dgm:t>
    </dgm:pt>
    <dgm:pt modelId="{78D7EAAA-2939-4D73-946E-3F012CFDB136}" type="parTrans" cxnId="{F52D283B-6632-4534-8CEC-05633FBA0FC8}">
      <dgm:prSet/>
      <dgm:spPr/>
      <dgm:t>
        <a:bodyPr/>
        <a:lstStyle/>
        <a:p>
          <a:endParaRPr lang="en-IN"/>
        </a:p>
      </dgm:t>
    </dgm:pt>
    <dgm:pt modelId="{59C5B1D3-E446-440D-A2D7-33031365BE24}" type="sibTrans" cxnId="{F52D283B-6632-4534-8CEC-05633FBA0FC8}">
      <dgm:prSet/>
      <dgm:spPr/>
      <dgm:t>
        <a:bodyPr/>
        <a:lstStyle/>
        <a:p>
          <a:endParaRPr lang="en-IN"/>
        </a:p>
      </dgm:t>
    </dgm:pt>
    <dgm:pt modelId="{F356EFD8-01BF-4A24-96BF-FF31BD5EFAD8}">
      <dgm:prSet phldrT="[Text]"/>
      <dgm:spPr/>
      <dgm:t>
        <a:bodyPr/>
        <a:lstStyle/>
        <a:p>
          <a:r>
            <a:rPr lang="en-US" dirty="0">
              <a:solidFill>
                <a:schemeClr val="tx1"/>
              </a:solidFill>
            </a:rPr>
            <a:t>The angle around the central vertical axis corresponds to hue.</a:t>
          </a:r>
          <a:endParaRPr lang="en-IN" dirty="0">
            <a:solidFill>
              <a:schemeClr val="tx1"/>
            </a:solidFill>
          </a:endParaRPr>
        </a:p>
      </dgm:t>
    </dgm:pt>
    <dgm:pt modelId="{9270AFAA-7E05-42B9-93C2-90BDA4AC3CF1}" type="parTrans" cxnId="{31625498-F284-48A9-A2A5-8D7271B32D52}">
      <dgm:prSet/>
      <dgm:spPr/>
      <dgm:t>
        <a:bodyPr/>
        <a:lstStyle/>
        <a:p>
          <a:endParaRPr lang="en-IN"/>
        </a:p>
      </dgm:t>
    </dgm:pt>
    <dgm:pt modelId="{58FC0820-3339-4316-BDB4-9E3C5F7C07D6}" type="sibTrans" cxnId="{31625498-F284-48A9-A2A5-8D7271B32D52}">
      <dgm:prSet/>
      <dgm:spPr/>
      <dgm:t>
        <a:bodyPr/>
        <a:lstStyle/>
        <a:p>
          <a:endParaRPr lang="en-IN"/>
        </a:p>
      </dgm:t>
    </dgm:pt>
    <dgm:pt modelId="{18CC3659-F0CD-4681-8A4B-BE9E1D606ED5}">
      <dgm:prSet phldrT="[Text]"/>
      <dgm:spPr/>
      <dgm:t>
        <a:bodyPr/>
        <a:lstStyle/>
        <a:p>
          <a:r>
            <a:rPr lang="en-IN" dirty="0"/>
            <a:t>Saturation</a:t>
          </a:r>
        </a:p>
      </dgm:t>
    </dgm:pt>
    <dgm:pt modelId="{106F41D9-43FB-4194-A1F1-443E1E563726}" type="parTrans" cxnId="{FFD6B1C5-EED3-4EA8-94B2-FE2C2B20672F}">
      <dgm:prSet/>
      <dgm:spPr/>
      <dgm:t>
        <a:bodyPr/>
        <a:lstStyle/>
        <a:p>
          <a:endParaRPr lang="en-IN"/>
        </a:p>
      </dgm:t>
    </dgm:pt>
    <dgm:pt modelId="{D89EA429-EC3C-431A-873B-836E934C7CAC}" type="sibTrans" cxnId="{FFD6B1C5-EED3-4EA8-94B2-FE2C2B20672F}">
      <dgm:prSet/>
      <dgm:spPr/>
      <dgm:t>
        <a:bodyPr/>
        <a:lstStyle/>
        <a:p>
          <a:endParaRPr lang="en-IN"/>
        </a:p>
      </dgm:t>
    </dgm:pt>
    <dgm:pt modelId="{D363406C-0C30-4CC5-8400-647A5C1D8ED5}">
      <dgm:prSet phldrT="[Text]"/>
      <dgm:spPr/>
      <dgm:t>
        <a:bodyPr/>
        <a:lstStyle/>
        <a:p>
          <a:r>
            <a:rPr lang="en-IN" dirty="0">
              <a:solidFill>
                <a:schemeClr val="tx1"/>
              </a:solidFill>
            </a:rPr>
            <a:t>The distance from the central axis corresponds to saturation.</a:t>
          </a:r>
        </a:p>
      </dgm:t>
    </dgm:pt>
    <dgm:pt modelId="{BFF4E4B5-544A-4168-909F-6055AE82D245}" type="parTrans" cxnId="{BCA1108A-4873-4510-B376-42489DA6FB70}">
      <dgm:prSet/>
      <dgm:spPr/>
      <dgm:t>
        <a:bodyPr/>
        <a:lstStyle/>
        <a:p>
          <a:endParaRPr lang="en-IN"/>
        </a:p>
      </dgm:t>
    </dgm:pt>
    <dgm:pt modelId="{D071C245-BF7A-4D47-AB6E-0302A5FACF1B}" type="sibTrans" cxnId="{BCA1108A-4873-4510-B376-42489DA6FB70}">
      <dgm:prSet/>
      <dgm:spPr/>
      <dgm:t>
        <a:bodyPr/>
        <a:lstStyle/>
        <a:p>
          <a:endParaRPr lang="en-IN"/>
        </a:p>
      </dgm:t>
    </dgm:pt>
    <dgm:pt modelId="{3404297E-27D7-46C1-B105-D28C20C83ED2}">
      <dgm:prSet phldrT="[Text]"/>
      <dgm:spPr/>
      <dgm:t>
        <a:bodyPr/>
        <a:lstStyle/>
        <a:p>
          <a:r>
            <a:rPr lang="en-IN" dirty="0">
              <a:solidFill>
                <a:schemeClr val="tx1"/>
              </a:solidFill>
            </a:rPr>
            <a:t>0% - Grey &amp; 100% - Full sat</a:t>
          </a:r>
        </a:p>
      </dgm:t>
    </dgm:pt>
    <dgm:pt modelId="{FE89D0B9-B600-4BAA-B07D-6E1513D662FC}" type="parTrans" cxnId="{64AAC00A-6FF0-448D-B791-B3ED5D9748E4}">
      <dgm:prSet/>
      <dgm:spPr/>
      <dgm:t>
        <a:bodyPr/>
        <a:lstStyle/>
        <a:p>
          <a:endParaRPr lang="en-IN"/>
        </a:p>
      </dgm:t>
    </dgm:pt>
    <dgm:pt modelId="{64879692-0F0F-4EC5-8F0D-C6A19E2B3C31}" type="sibTrans" cxnId="{64AAC00A-6FF0-448D-B791-B3ED5D9748E4}">
      <dgm:prSet/>
      <dgm:spPr/>
      <dgm:t>
        <a:bodyPr/>
        <a:lstStyle/>
        <a:p>
          <a:endParaRPr lang="en-IN"/>
        </a:p>
      </dgm:t>
    </dgm:pt>
    <dgm:pt modelId="{57A9C898-F70A-4D3E-A5B4-441EDFE41422}">
      <dgm:prSet phldrT="[Text]"/>
      <dgm:spPr/>
      <dgm:t>
        <a:bodyPr/>
        <a:lstStyle/>
        <a:p>
          <a:r>
            <a:rPr lang="en-IN" dirty="0"/>
            <a:t>Lightness</a:t>
          </a:r>
        </a:p>
      </dgm:t>
    </dgm:pt>
    <dgm:pt modelId="{C24921C3-1A1C-49EE-8BD5-35B615BF3075}" type="parTrans" cxnId="{DF828CFE-82BF-4D6A-8348-E4DE6559F1DD}">
      <dgm:prSet/>
      <dgm:spPr/>
      <dgm:t>
        <a:bodyPr/>
        <a:lstStyle/>
        <a:p>
          <a:endParaRPr lang="en-IN"/>
        </a:p>
      </dgm:t>
    </dgm:pt>
    <dgm:pt modelId="{665D54B9-BD8C-4040-B1AB-3DBD19ED86C4}" type="sibTrans" cxnId="{DF828CFE-82BF-4D6A-8348-E4DE6559F1DD}">
      <dgm:prSet/>
      <dgm:spPr/>
      <dgm:t>
        <a:bodyPr/>
        <a:lstStyle/>
        <a:p>
          <a:endParaRPr lang="en-IN"/>
        </a:p>
      </dgm:t>
    </dgm:pt>
    <dgm:pt modelId="{858EB4A3-9473-4781-8FC2-91AF0806C607}">
      <dgm:prSet phldrT="[Text]"/>
      <dgm:spPr/>
      <dgm:t>
        <a:bodyPr/>
        <a:lstStyle/>
        <a:p>
          <a:r>
            <a:rPr lang="en-IN" dirty="0">
              <a:solidFill>
                <a:schemeClr val="tx1"/>
              </a:solidFill>
            </a:rPr>
            <a:t>The distance along the central axis corresponds to lightness</a:t>
          </a:r>
        </a:p>
      </dgm:t>
    </dgm:pt>
    <dgm:pt modelId="{8847D448-1F74-41A0-86D7-765E0707A001}" type="parTrans" cxnId="{84A02817-0BBB-486B-AABA-E8274F62E08D}">
      <dgm:prSet/>
      <dgm:spPr/>
      <dgm:t>
        <a:bodyPr/>
        <a:lstStyle/>
        <a:p>
          <a:endParaRPr lang="en-IN"/>
        </a:p>
      </dgm:t>
    </dgm:pt>
    <dgm:pt modelId="{C3F0EB22-2A59-4E37-8898-B8306743C222}" type="sibTrans" cxnId="{84A02817-0BBB-486B-AABA-E8274F62E08D}">
      <dgm:prSet/>
      <dgm:spPr/>
      <dgm:t>
        <a:bodyPr/>
        <a:lstStyle/>
        <a:p>
          <a:endParaRPr lang="en-IN"/>
        </a:p>
      </dgm:t>
    </dgm:pt>
    <dgm:pt modelId="{2C42A32B-FFE6-4531-B828-DBA8CC8DC222}">
      <dgm:prSet phldrT="[Text]"/>
      <dgm:spPr/>
      <dgm:t>
        <a:bodyPr/>
        <a:lstStyle/>
        <a:p>
          <a:r>
            <a:rPr lang="en-IN" dirty="0">
              <a:solidFill>
                <a:schemeClr val="tx1"/>
              </a:solidFill>
            </a:rPr>
            <a:t>0% - Black &amp; 100% - White</a:t>
          </a:r>
        </a:p>
      </dgm:t>
    </dgm:pt>
    <dgm:pt modelId="{624E1814-DFAA-434A-8DF9-9C3CAABB751B}" type="parTrans" cxnId="{1F28F89B-9EA6-46E3-9CD7-1DA4CCE14741}">
      <dgm:prSet/>
      <dgm:spPr/>
      <dgm:t>
        <a:bodyPr/>
        <a:lstStyle/>
        <a:p>
          <a:endParaRPr lang="en-IN"/>
        </a:p>
      </dgm:t>
    </dgm:pt>
    <dgm:pt modelId="{62720713-E296-4919-BA1A-0630232B8CFC}" type="sibTrans" cxnId="{1F28F89B-9EA6-46E3-9CD7-1DA4CCE14741}">
      <dgm:prSet/>
      <dgm:spPr/>
      <dgm:t>
        <a:bodyPr/>
        <a:lstStyle/>
        <a:p>
          <a:endParaRPr lang="en-IN"/>
        </a:p>
      </dgm:t>
    </dgm:pt>
    <dgm:pt modelId="{51748C14-C188-4D8C-93DE-E77349A3890D}">
      <dgm:prSet phldrT="[Text]"/>
      <dgm:spPr/>
      <dgm:t>
        <a:bodyPr/>
        <a:lstStyle/>
        <a:p>
          <a:r>
            <a:rPr lang="en-IN" dirty="0">
              <a:solidFill>
                <a:schemeClr val="tx1"/>
              </a:solidFill>
            </a:rPr>
            <a:t>Red = 0 = 360, </a:t>
          </a:r>
          <a:br>
            <a:rPr lang="en-IN" dirty="0">
              <a:solidFill>
                <a:schemeClr val="tx1"/>
              </a:solidFill>
            </a:rPr>
          </a:br>
          <a:r>
            <a:rPr lang="en-IN" dirty="0">
              <a:solidFill>
                <a:schemeClr val="tx1"/>
              </a:solidFill>
            </a:rPr>
            <a:t>Green = 120, </a:t>
          </a:r>
          <a:br>
            <a:rPr lang="en-IN" dirty="0">
              <a:solidFill>
                <a:schemeClr val="tx1"/>
              </a:solidFill>
            </a:rPr>
          </a:br>
          <a:r>
            <a:rPr lang="en-IN" dirty="0">
              <a:solidFill>
                <a:schemeClr val="tx1"/>
              </a:solidFill>
            </a:rPr>
            <a:t>Blue = 240</a:t>
          </a:r>
        </a:p>
      </dgm:t>
    </dgm:pt>
    <dgm:pt modelId="{694506B8-7225-46F8-AB7B-DB247E66484D}" type="parTrans" cxnId="{AAF98431-EF8F-4681-B191-5A8BA9FDA7CC}">
      <dgm:prSet/>
      <dgm:spPr/>
      <dgm:t>
        <a:bodyPr/>
        <a:lstStyle/>
        <a:p>
          <a:endParaRPr lang="en-IN"/>
        </a:p>
      </dgm:t>
    </dgm:pt>
    <dgm:pt modelId="{7A89D165-43BF-4FCA-BEC1-B2E69F5400F0}" type="sibTrans" cxnId="{AAF98431-EF8F-4681-B191-5A8BA9FDA7CC}">
      <dgm:prSet/>
      <dgm:spPr/>
      <dgm:t>
        <a:bodyPr/>
        <a:lstStyle/>
        <a:p>
          <a:endParaRPr lang="en-IN"/>
        </a:p>
      </dgm:t>
    </dgm:pt>
    <dgm:pt modelId="{48608DE4-8200-4143-80FC-4FDACC59B82C}" type="pres">
      <dgm:prSet presAssocID="{3BB3D3E2-26F3-4E4B-9056-02B4C053C4E0}" presName="theList" presStyleCnt="0">
        <dgm:presLayoutVars>
          <dgm:dir/>
          <dgm:animLvl val="lvl"/>
          <dgm:resizeHandles val="exact"/>
        </dgm:presLayoutVars>
      </dgm:prSet>
      <dgm:spPr/>
    </dgm:pt>
    <dgm:pt modelId="{90B81F31-0E9E-41B3-AB11-D16B134E5710}" type="pres">
      <dgm:prSet presAssocID="{99F38F7D-D450-4AED-9369-AD11B696789E}" presName="compNode" presStyleCnt="0"/>
      <dgm:spPr/>
    </dgm:pt>
    <dgm:pt modelId="{836D891B-C152-4340-A44E-8D6DB04370B7}" type="pres">
      <dgm:prSet presAssocID="{99F38F7D-D450-4AED-9369-AD11B696789E}" presName="aNode" presStyleLbl="bgShp" presStyleIdx="0" presStyleCnt="3"/>
      <dgm:spPr/>
    </dgm:pt>
    <dgm:pt modelId="{5C99AF1C-C002-436B-96CF-359745DA2F8F}" type="pres">
      <dgm:prSet presAssocID="{99F38F7D-D450-4AED-9369-AD11B696789E}" presName="textNode" presStyleLbl="bgShp" presStyleIdx="0" presStyleCnt="3"/>
      <dgm:spPr/>
    </dgm:pt>
    <dgm:pt modelId="{73B6FD24-CFEA-4755-AC8B-26CCC8AAB2FE}" type="pres">
      <dgm:prSet presAssocID="{99F38F7D-D450-4AED-9369-AD11B696789E}" presName="compChildNode" presStyleCnt="0"/>
      <dgm:spPr/>
    </dgm:pt>
    <dgm:pt modelId="{63E741FD-5AA2-417E-8706-1C7586A27ECA}" type="pres">
      <dgm:prSet presAssocID="{99F38F7D-D450-4AED-9369-AD11B696789E}" presName="theInnerList" presStyleCnt="0"/>
      <dgm:spPr/>
    </dgm:pt>
    <dgm:pt modelId="{F5625610-B4C1-4A43-A981-60015D4D857C}" type="pres">
      <dgm:prSet presAssocID="{F356EFD8-01BF-4A24-96BF-FF31BD5EFAD8}" presName="childNode" presStyleLbl="node1" presStyleIdx="0" presStyleCnt="6">
        <dgm:presLayoutVars>
          <dgm:bulletEnabled val="1"/>
        </dgm:presLayoutVars>
      </dgm:prSet>
      <dgm:spPr/>
    </dgm:pt>
    <dgm:pt modelId="{ACDDC80A-AE63-41DC-BD99-B653DF7F6EE3}" type="pres">
      <dgm:prSet presAssocID="{F356EFD8-01BF-4A24-96BF-FF31BD5EFAD8}" presName="aSpace2" presStyleCnt="0"/>
      <dgm:spPr/>
    </dgm:pt>
    <dgm:pt modelId="{19A007FC-3FDF-489C-A3A3-D90DBB44A6D2}" type="pres">
      <dgm:prSet presAssocID="{51748C14-C188-4D8C-93DE-E77349A3890D}" presName="childNode" presStyleLbl="node1" presStyleIdx="1" presStyleCnt="6">
        <dgm:presLayoutVars>
          <dgm:bulletEnabled val="1"/>
        </dgm:presLayoutVars>
      </dgm:prSet>
      <dgm:spPr/>
    </dgm:pt>
    <dgm:pt modelId="{53EC5F77-6DAC-4DB1-BCBE-D2C38D6802C9}" type="pres">
      <dgm:prSet presAssocID="{99F38F7D-D450-4AED-9369-AD11B696789E}" presName="aSpace" presStyleCnt="0"/>
      <dgm:spPr/>
    </dgm:pt>
    <dgm:pt modelId="{62DCD865-9F06-49C3-8D02-57B943623B0F}" type="pres">
      <dgm:prSet presAssocID="{18CC3659-F0CD-4681-8A4B-BE9E1D606ED5}" presName="compNode" presStyleCnt="0"/>
      <dgm:spPr/>
    </dgm:pt>
    <dgm:pt modelId="{08BF44DC-ACE7-48F4-A561-C74D0DB46AB9}" type="pres">
      <dgm:prSet presAssocID="{18CC3659-F0CD-4681-8A4B-BE9E1D606ED5}" presName="aNode" presStyleLbl="bgShp" presStyleIdx="1" presStyleCnt="3"/>
      <dgm:spPr/>
    </dgm:pt>
    <dgm:pt modelId="{F4C67C27-BF57-466C-9B12-CD66BF7B7A01}" type="pres">
      <dgm:prSet presAssocID="{18CC3659-F0CD-4681-8A4B-BE9E1D606ED5}" presName="textNode" presStyleLbl="bgShp" presStyleIdx="1" presStyleCnt="3"/>
      <dgm:spPr/>
    </dgm:pt>
    <dgm:pt modelId="{0CE4FA20-C4E5-4644-8783-0790AB5BD37B}" type="pres">
      <dgm:prSet presAssocID="{18CC3659-F0CD-4681-8A4B-BE9E1D606ED5}" presName="compChildNode" presStyleCnt="0"/>
      <dgm:spPr/>
    </dgm:pt>
    <dgm:pt modelId="{5CE4727E-7813-4F13-AB0B-C73EF16FA569}" type="pres">
      <dgm:prSet presAssocID="{18CC3659-F0CD-4681-8A4B-BE9E1D606ED5}" presName="theInnerList" presStyleCnt="0"/>
      <dgm:spPr/>
    </dgm:pt>
    <dgm:pt modelId="{BA56DCD4-E11C-4BB2-9CFB-237F1C7928CE}" type="pres">
      <dgm:prSet presAssocID="{D363406C-0C30-4CC5-8400-647A5C1D8ED5}" presName="childNode" presStyleLbl="node1" presStyleIdx="2" presStyleCnt="6">
        <dgm:presLayoutVars>
          <dgm:bulletEnabled val="1"/>
        </dgm:presLayoutVars>
      </dgm:prSet>
      <dgm:spPr/>
    </dgm:pt>
    <dgm:pt modelId="{1191582A-ED5E-4A7B-8526-4ACEF9F54332}" type="pres">
      <dgm:prSet presAssocID="{D363406C-0C30-4CC5-8400-647A5C1D8ED5}" presName="aSpace2" presStyleCnt="0"/>
      <dgm:spPr/>
    </dgm:pt>
    <dgm:pt modelId="{D50DA7E3-47AE-4546-ABC2-435AEA5D5C91}" type="pres">
      <dgm:prSet presAssocID="{3404297E-27D7-46C1-B105-D28C20C83ED2}" presName="childNode" presStyleLbl="node1" presStyleIdx="3" presStyleCnt="6">
        <dgm:presLayoutVars>
          <dgm:bulletEnabled val="1"/>
        </dgm:presLayoutVars>
      </dgm:prSet>
      <dgm:spPr/>
    </dgm:pt>
    <dgm:pt modelId="{D94F3765-B7B1-45C7-B9A5-F2BEC5357653}" type="pres">
      <dgm:prSet presAssocID="{18CC3659-F0CD-4681-8A4B-BE9E1D606ED5}" presName="aSpace" presStyleCnt="0"/>
      <dgm:spPr/>
    </dgm:pt>
    <dgm:pt modelId="{5949B8BB-E718-477B-A00B-703550E767DF}" type="pres">
      <dgm:prSet presAssocID="{57A9C898-F70A-4D3E-A5B4-441EDFE41422}" presName="compNode" presStyleCnt="0"/>
      <dgm:spPr/>
    </dgm:pt>
    <dgm:pt modelId="{0A66FC34-2BD9-4B87-804E-8764DAA9345E}" type="pres">
      <dgm:prSet presAssocID="{57A9C898-F70A-4D3E-A5B4-441EDFE41422}" presName="aNode" presStyleLbl="bgShp" presStyleIdx="2" presStyleCnt="3" custLinFactNeighborY="-198"/>
      <dgm:spPr/>
    </dgm:pt>
    <dgm:pt modelId="{257B14B6-2EFE-4C2D-B29B-184D1FCA20DA}" type="pres">
      <dgm:prSet presAssocID="{57A9C898-F70A-4D3E-A5B4-441EDFE41422}" presName="textNode" presStyleLbl="bgShp" presStyleIdx="2" presStyleCnt="3"/>
      <dgm:spPr/>
    </dgm:pt>
    <dgm:pt modelId="{40389765-A58C-4DDF-B441-3FC2BC1ACA36}" type="pres">
      <dgm:prSet presAssocID="{57A9C898-F70A-4D3E-A5B4-441EDFE41422}" presName="compChildNode" presStyleCnt="0"/>
      <dgm:spPr/>
    </dgm:pt>
    <dgm:pt modelId="{20E91EA2-E465-4546-A557-D8AFB8680CE0}" type="pres">
      <dgm:prSet presAssocID="{57A9C898-F70A-4D3E-A5B4-441EDFE41422}" presName="theInnerList" presStyleCnt="0"/>
      <dgm:spPr/>
    </dgm:pt>
    <dgm:pt modelId="{CF4E6354-9F28-4CA4-AC76-3064F58E9F98}" type="pres">
      <dgm:prSet presAssocID="{858EB4A3-9473-4781-8FC2-91AF0806C607}" presName="childNode" presStyleLbl="node1" presStyleIdx="4" presStyleCnt="6">
        <dgm:presLayoutVars>
          <dgm:bulletEnabled val="1"/>
        </dgm:presLayoutVars>
      </dgm:prSet>
      <dgm:spPr/>
    </dgm:pt>
    <dgm:pt modelId="{7B23E6AE-7632-4F2E-92DC-E773C12729AE}" type="pres">
      <dgm:prSet presAssocID="{858EB4A3-9473-4781-8FC2-91AF0806C607}" presName="aSpace2" presStyleCnt="0"/>
      <dgm:spPr/>
    </dgm:pt>
    <dgm:pt modelId="{4C1D8478-A170-461C-8958-376BFDEB8703}" type="pres">
      <dgm:prSet presAssocID="{2C42A32B-FFE6-4531-B828-DBA8CC8DC222}" presName="childNode" presStyleLbl="node1" presStyleIdx="5" presStyleCnt="6">
        <dgm:presLayoutVars>
          <dgm:bulletEnabled val="1"/>
        </dgm:presLayoutVars>
      </dgm:prSet>
      <dgm:spPr/>
    </dgm:pt>
  </dgm:ptLst>
  <dgm:cxnLst>
    <dgm:cxn modelId="{64AAC00A-6FF0-448D-B791-B3ED5D9748E4}" srcId="{18CC3659-F0CD-4681-8A4B-BE9E1D606ED5}" destId="{3404297E-27D7-46C1-B105-D28C20C83ED2}" srcOrd="1" destOrd="0" parTransId="{FE89D0B9-B600-4BAA-B07D-6E1513D662FC}" sibTransId="{64879692-0F0F-4EC5-8F0D-C6A19E2B3C31}"/>
    <dgm:cxn modelId="{9748BB10-C3A5-4B11-8D3C-39C690426734}" type="presOf" srcId="{3404297E-27D7-46C1-B105-D28C20C83ED2}" destId="{D50DA7E3-47AE-4546-ABC2-435AEA5D5C91}" srcOrd="0" destOrd="0" presId="urn:microsoft.com/office/officeart/2005/8/layout/lProcess2"/>
    <dgm:cxn modelId="{84A02817-0BBB-486B-AABA-E8274F62E08D}" srcId="{57A9C898-F70A-4D3E-A5B4-441EDFE41422}" destId="{858EB4A3-9473-4781-8FC2-91AF0806C607}" srcOrd="0" destOrd="0" parTransId="{8847D448-1F74-41A0-86D7-765E0707A001}" sibTransId="{C3F0EB22-2A59-4E37-8898-B8306743C222}"/>
    <dgm:cxn modelId="{D4B5B51D-0658-42C3-93B7-288BEE1EAC81}" type="presOf" srcId="{99F38F7D-D450-4AED-9369-AD11B696789E}" destId="{5C99AF1C-C002-436B-96CF-359745DA2F8F}" srcOrd="1" destOrd="0" presId="urn:microsoft.com/office/officeart/2005/8/layout/lProcess2"/>
    <dgm:cxn modelId="{DAE2D92A-443A-4446-9703-4CA61E17C11A}" type="presOf" srcId="{D363406C-0C30-4CC5-8400-647A5C1D8ED5}" destId="{BA56DCD4-E11C-4BB2-9CFB-237F1C7928CE}" srcOrd="0" destOrd="0" presId="urn:microsoft.com/office/officeart/2005/8/layout/lProcess2"/>
    <dgm:cxn modelId="{AAF98431-EF8F-4681-B191-5A8BA9FDA7CC}" srcId="{99F38F7D-D450-4AED-9369-AD11B696789E}" destId="{51748C14-C188-4D8C-93DE-E77349A3890D}" srcOrd="1" destOrd="0" parTransId="{694506B8-7225-46F8-AB7B-DB247E66484D}" sibTransId="{7A89D165-43BF-4FCA-BEC1-B2E69F5400F0}"/>
    <dgm:cxn modelId="{F52D283B-6632-4534-8CEC-05633FBA0FC8}" srcId="{3BB3D3E2-26F3-4E4B-9056-02B4C053C4E0}" destId="{99F38F7D-D450-4AED-9369-AD11B696789E}" srcOrd="0" destOrd="0" parTransId="{78D7EAAA-2939-4D73-946E-3F012CFDB136}" sibTransId="{59C5B1D3-E446-440D-A2D7-33031365BE24}"/>
    <dgm:cxn modelId="{82B86266-BD7E-4CD4-9469-93986D39163E}" type="presOf" srcId="{3BB3D3E2-26F3-4E4B-9056-02B4C053C4E0}" destId="{48608DE4-8200-4143-80FC-4FDACC59B82C}" srcOrd="0" destOrd="0" presId="urn:microsoft.com/office/officeart/2005/8/layout/lProcess2"/>
    <dgm:cxn modelId="{BCA1108A-4873-4510-B376-42489DA6FB70}" srcId="{18CC3659-F0CD-4681-8A4B-BE9E1D606ED5}" destId="{D363406C-0C30-4CC5-8400-647A5C1D8ED5}" srcOrd="0" destOrd="0" parTransId="{BFF4E4B5-544A-4168-909F-6055AE82D245}" sibTransId="{D071C245-BF7A-4D47-AB6E-0302A5FACF1B}"/>
    <dgm:cxn modelId="{4D78F18D-FCD7-4DBA-8A9E-B5BD34911207}" type="presOf" srcId="{57A9C898-F70A-4D3E-A5B4-441EDFE41422}" destId="{257B14B6-2EFE-4C2D-B29B-184D1FCA20DA}" srcOrd="1" destOrd="0" presId="urn:microsoft.com/office/officeart/2005/8/layout/lProcess2"/>
    <dgm:cxn modelId="{31625498-F284-48A9-A2A5-8D7271B32D52}" srcId="{99F38F7D-D450-4AED-9369-AD11B696789E}" destId="{F356EFD8-01BF-4A24-96BF-FF31BD5EFAD8}" srcOrd="0" destOrd="0" parTransId="{9270AFAA-7E05-42B9-93C2-90BDA4AC3CF1}" sibTransId="{58FC0820-3339-4316-BDB4-9E3C5F7C07D6}"/>
    <dgm:cxn modelId="{1F28F89B-9EA6-46E3-9CD7-1DA4CCE14741}" srcId="{57A9C898-F70A-4D3E-A5B4-441EDFE41422}" destId="{2C42A32B-FFE6-4531-B828-DBA8CC8DC222}" srcOrd="1" destOrd="0" parTransId="{624E1814-DFAA-434A-8DF9-9C3CAABB751B}" sibTransId="{62720713-E296-4919-BA1A-0630232B8CFC}"/>
    <dgm:cxn modelId="{4BAD31A4-79F4-4030-98CE-602D934FF6A7}" type="presOf" srcId="{F356EFD8-01BF-4A24-96BF-FF31BD5EFAD8}" destId="{F5625610-B4C1-4A43-A981-60015D4D857C}" srcOrd="0" destOrd="0" presId="urn:microsoft.com/office/officeart/2005/8/layout/lProcess2"/>
    <dgm:cxn modelId="{787E90AA-A24F-4228-84C3-819CDC268CAD}" type="presOf" srcId="{99F38F7D-D450-4AED-9369-AD11B696789E}" destId="{836D891B-C152-4340-A44E-8D6DB04370B7}" srcOrd="0" destOrd="0" presId="urn:microsoft.com/office/officeart/2005/8/layout/lProcess2"/>
    <dgm:cxn modelId="{0EE798B0-9C70-4AB7-9C4C-1CEAE0E378A2}" type="presOf" srcId="{18CC3659-F0CD-4681-8A4B-BE9E1D606ED5}" destId="{F4C67C27-BF57-466C-9B12-CD66BF7B7A01}" srcOrd="1" destOrd="0" presId="urn:microsoft.com/office/officeart/2005/8/layout/lProcess2"/>
    <dgm:cxn modelId="{BD3C27B1-DA2C-4CE8-B0AE-491810C1EE3B}" type="presOf" srcId="{2C42A32B-FFE6-4531-B828-DBA8CC8DC222}" destId="{4C1D8478-A170-461C-8958-376BFDEB8703}" srcOrd="0" destOrd="0" presId="urn:microsoft.com/office/officeart/2005/8/layout/lProcess2"/>
    <dgm:cxn modelId="{FFD6B1C5-EED3-4EA8-94B2-FE2C2B20672F}" srcId="{3BB3D3E2-26F3-4E4B-9056-02B4C053C4E0}" destId="{18CC3659-F0CD-4681-8A4B-BE9E1D606ED5}" srcOrd="1" destOrd="0" parTransId="{106F41D9-43FB-4194-A1F1-443E1E563726}" sibTransId="{D89EA429-EC3C-431A-873B-836E934C7CAC}"/>
    <dgm:cxn modelId="{81C5F3D4-59CE-4709-AF72-C87CFC9225E0}" type="presOf" srcId="{51748C14-C188-4D8C-93DE-E77349A3890D}" destId="{19A007FC-3FDF-489C-A3A3-D90DBB44A6D2}" srcOrd="0" destOrd="0" presId="urn:microsoft.com/office/officeart/2005/8/layout/lProcess2"/>
    <dgm:cxn modelId="{39A20ED7-C35A-4A3D-84FF-7AF81EA80DBE}" type="presOf" srcId="{18CC3659-F0CD-4681-8A4B-BE9E1D606ED5}" destId="{08BF44DC-ACE7-48F4-A561-C74D0DB46AB9}" srcOrd="0" destOrd="0" presId="urn:microsoft.com/office/officeart/2005/8/layout/lProcess2"/>
    <dgm:cxn modelId="{8C693EE4-2484-4763-AA35-1231D8BB6BA7}" type="presOf" srcId="{57A9C898-F70A-4D3E-A5B4-441EDFE41422}" destId="{0A66FC34-2BD9-4B87-804E-8764DAA9345E}" srcOrd="0" destOrd="0" presId="urn:microsoft.com/office/officeart/2005/8/layout/lProcess2"/>
    <dgm:cxn modelId="{DF828CFE-82BF-4D6A-8348-E4DE6559F1DD}" srcId="{3BB3D3E2-26F3-4E4B-9056-02B4C053C4E0}" destId="{57A9C898-F70A-4D3E-A5B4-441EDFE41422}" srcOrd="2" destOrd="0" parTransId="{C24921C3-1A1C-49EE-8BD5-35B615BF3075}" sibTransId="{665D54B9-BD8C-4040-B1AB-3DBD19ED86C4}"/>
    <dgm:cxn modelId="{C40ECDFF-C198-428D-9122-F54582BB36DC}" type="presOf" srcId="{858EB4A3-9473-4781-8FC2-91AF0806C607}" destId="{CF4E6354-9F28-4CA4-AC76-3064F58E9F98}" srcOrd="0" destOrd="0" presId="urn:microsoft.com/office/officeart/2005/8/layout/lProcess2"/>
    <dgm:cxn modelId="{DA42C259-29F1-4E83-B641-21B25F2B3050}" type="presParOf" srcId="{48608DE4-8200-4143-80FC-4FDACC59B82C}" destId="{90B81F31-0E9E-41B3-AB11-D16B134E5710}" srcOrd="0" destOrd="0" presId="urn:microsoft.com/office/officeart/2005/8/layout/lProcess2"/>
    <dgm:cxn modelId="{7FC90930-9F54-48BA-AE63-9D05FC5DBC57}" type="presParOf" srcId="{90B81F31-0E9E-41B3-AB11-D16B134E5710}" destId="{836D891B-C152-4340-A44E-8D6DB04370B7}" srcOrd="0" destOrd="0" presId="urn:microsoft.com/office/officeart/2005/8/layout/lProcess2"/>
    <dgm:cxn modelId="{20864860-227F-4F93-81FB-4959A6E4E9C9}" type="presParOf" srcId="{90B81F31-0E9E-41B3-AB11-D16B134E5710}" destId="{5C99AF1C-C002-436B-96CF-359745DA2F8F}" srcOrd="1" destOrd="0" presId="urn:microsoft.com/office/officeart/2005/8/layout/lProcess2"/>
    <dgm:cxn modelId="{1AE9E58C-DB6C-468D-9D7A-A229FD6C5E51}" type="presParOf" srcId="{90B81F31-0E9E-41B3-AB11-D16B134E5710}" destId="{73B6FD24-CFEA-4755-AC8B-26CCC8AAB2FE}" srcOrd="2" destOrd="0" presId="urn:microsoft.com/office/officeart/2005/8/layout/lProcess2"/>
    <dgm:cxn modelId="{B39A5124-FD84-4F07-9072-8037F788E983}" type="presParOf" srcId="{73B6FD24-CFEA-4755-AC8B-26CCC8AAB2FE}" destId="{63E741FD-5AA2-417E-8706-1C7586A27ECA}" srcOrd="0" destOrd="0" presId="urn:microsoft.com/office/officeart/2005/8/layout/lProcess2"/>
    <dgm:cxn modelId="{EB81C605-83E2-40EE-8B9B-DA0491F313AE}" type="presParOf" srcId="{63E741FD-5AA2-417E-8706-1C7586A27ECA}" destId="{F5625610-B4C1-4A43-A981-60015D4D857C}" srcOrd="0" destOrd="0" presId="urn:microsoft.com/office/officeart/2005/8/layout/lProcess2"/>
    <dgm:cxn modelId="{F1F7411D-3E75-40E7-A4AA-2AA1A821F081}" type="presParOf" srcId="{63E741FD-5AA2-417E-8706-1C7586A27ECA}" destId="{ACDDC80A-AE63-41DC-BD99-B653DF7F6EE3}" srcOrd="1" destOrd="0" presId="urn:microsoft.com/office/officeart/2005/8/layout/lProcess2"/>
    <dgm:cxn modelId="{877ECD93-B722-43C4-925C-EA5CA8E8A609}" type="presParOf" srcId="{63E741FD-5AA2-417E-8706-1C7586A27ECA}" destId="{19A007FC-3FDF-489C-A3A3-D90DBB44A6D2}" srcOrd="2" destOrd="0" presId="urn:microsoft.com/office/officeart/2005/8/layout/lProcess2"/>
    <dgm:cxn modelId="{A67031DC-35AE-4169-984F-42358E80070A}" type="presParOf" srcId="{48608DE4-8200-4143-80FC-4FDACC59B82C}" destId="{53EC5F77-6DAC-4DB1-BCBE-D2C38D6802C9}" srcOrd="1" destOrd="0" presId="urn:microsoft.com/office/officeart/2005/8/layout/lProcess2"/>
    <dgm:cxn modelId="{3FF1C666-AA11-4281-B2BF-F56CA2D3FA01}" type="presParOf" srcId="{48608DE4-8200-4143-80FC-4FDACC59B82C}" destId="{62DCD865-9F06-49C3-8D02-57B943623B0F}" srcOrd="2" destOrd="0" presId="urn:microsoft.com/office/officeart/2005/8/layout/lProcess2"/>
    <dgm:cxn modelId="{7D71A152-0387-4518-9D29-DE4203965127}" type="presParOf" srcId="{62DCD865-9F06-49C3-8D02-57B943623B0F}" destId="{08BF44DC-ACE7-48F4-A561-C74D0DB46AB9}" srcOrd="0" destOrd="0" presId="urn:microsoft.com/office/officeart/2005/8/layout/lProcess2"/>
    <dgm:cxn modelId="{31F01F77-CC9F-48C9-9560-7382C90C09BB}" type="presParOf" srcId="{62DCD865-9F06-49C3-8D02-57B943623B0F}" destId="{F4C67C27-BF57-466C-9B12-CD66BF7B7A01}" srcOrd="1" destOrd="0" presId="urn:microsoft.com/office/officeart/2005/8/layout/lProcess2"/>
    <dgm:cxn modelId="{DDD2C419-8E83-4406-A307-2A902FCD4841}" type="presParOf" srcId="{62DCD865-9F06-49C3-8D02-57B943623B0F}" destId="{0CE4FA20-C4E5-4644-8783-0790AB5BD37B}" srcOrd="2" destOrd="0" presId="urn:microsoft.com/office/officeart/2005/8/layout/lProcess2"/>
    <dgm:cxn modelId="{24A06CC4-4727-4032-B4D8-C7AAA85B61DE}" type="presParOf" srcId="{0CE4FA20-C4E5-4644-8783-0790AB5BD37B}" destId="{5CE4727E-7813-4F13-AB0B-C73EF16FA569}" srcOrd="0" destOrd="0" presId="urn:microsoft.com/office/officeart/2005/8/layout/lProcess2"/>
    <dgm:cxn modelId="{CDDD10F2-937B-48E1-A525-396B2E7DC53D}" type="presParOf" srcId="{5CE4727E-7813-4F13-AB0B-C73EF16FA569}" destId="{BA56DCD4-E11C-4BB2-9CFB-237F1C7928CE}" srcOrd="0" destOrd="0" presId="urn:microsoft.com/office/officeart/2005/8/layout/lProcess2"/>
    <dgm:cxn modelId="{E6077FE7-8803-4263-9CE3-641FFB4D010C}" type="presParOf" srcId="{5CE4727E-7813-4F13-AB0B-C73EF16FA569}" destId="{1191582A-ED5E-4A7B-8526-4ACEF9F54332}" srcOrd="1" destOrd="0" presId="urn:microsoft.com/office/officeart/2005/8/layout/lProcess2"/>
    <dgm:cxn modelId="{EA5FE89B-E2C0-41CF-885D-604C6FD3ADDA}" type="presParOf" srcId="{5CE4727E-7813-4F13-AB0B-C73EF16FA569}" destId="{D50DA7E3-47AE-4546-ABC2-435AEA5D5C91}" srcOrd="2" destOrd="0" presId="urn:microsoft.com/office/officeart/2005/8/layout/lProcess2"/>
    <dgm:cxn modelId="{F15B7DDF-0E46-49F7-92DE-CCC499EEB906}" type="presParOf" srcId="{48608DE4-8200-4143-80FC-4FDACC59B82C}" destId="{D94F3765-B7B1-45C7-B9A5-F2BEC5357653}" srcOrd="3" destOrd="0" presId="urn:microsoft.com/office/officeart/2005/8/layout/lProcess2"/>
    <dgm:cxn modelId="{A193CC0E-411E-4000-8503-5CE5F1B71BB6}" type="presParOf" srcId="{48608DE4-8200-4143-80FC-4FDACC59B82C}" destId="{5949B8BB-E718-477B-A00B-703550E767DF}" srcOrd="4" destOrd="0" presId="urn:microsoft.com/office/officeart/2005/8/layout/lProcess2"/>
    <dgm:cxn modelId="{3350B405-C51F-460E-BF23-9945A93CE869}" type="presParOf" srcId="{5949B8BB-E718-477B-A00B-703550E767DF}" destId="{0A66FC34-2BD9-4B87-804E-8764DAA9345E}" srcOrd="0" destOrd="0" presId="urn:microsoft.com/office/officeart/2005/8/layout/lProcess2"/>
    <dgm:cxn modelId="{FFD7ED01-0AD0-4E6D-AFE7-A34700776936}" type="presParOf" srcId="{5949B8BB-E718-477B-A00B-703550E767DF}" destId="{257B14B6-2EFE-4C2D-B29B-184D1FCA20DA}" srcOrd="1" destOrd="0" presId="urn:microsoft.com/office/officeart/2005/8/layout/lProcess2"/>
    <dgm:cxn modelId="{63C42959-D38F-4735-B87F-05E34E48453E}" type="presParOf" srcId="{5949B8BB-E718-477B-A00B-703550E767DF}" destId="{40389765-A58C-4DDF-B441-3FC2BC1ACA36}" srcOrd="2" destOrd="0" presId="urn:microsoft.com/office/officeart/2005/8/layout/lProcess2"/>
    <dgm:cxn modelId="{76ACD9DD-B2E3-4B1C-B3AA-EAAC8A2EE0A2}" type="presParOf" srcId="{40389765-A58C-4DDF-B441-3FC2BC1ACA36}" destId="{20E91EA2-E465-4546-A557-D8AFB8680CE0}" srcOrd="0" destOrd="0" presId="urn:microsoft.com/office/officeart/2005/8/layout/lProcess2"/>
    <dgm:cxn modelId="{2DC02E5F-20DB-42BA-852A-120413215637}" type="presParOf" srcId="{20E91EA2-E465-4546-A557-D8AFB8680CE0}" destId="{CF4E6354-9F28-4CA4-AC76-3064F58E9F98}" srcOrd="0" destOrd="0" presId="urn:microsoft.com/office/officeart/2005/8/layout/lProcess2"/>
    <dgm:cxn modelId="{2610A585-C20E-4F51-A158-CC8779A20460}" type="presParOf" srcId="{20E91EA2-E465-4546-A557-D8AFB8680CE0}" destId="{7B23E6AE-7632-4F2E-92DC-E773C12729AE}" srcOrd="1" destOrd="0" presId="urn:microsoft.com/office/officeart/2005/8/layout/lProcess2"/>
    <dgm:cxn modelId="{142D6D12-496B-4869-A364-4F0EF0912D31}" type="presParOf" srcId="{20E91EA2-E465-4546-A557-D8AFB8680CE0}" destId="{4C1D8478-A170-461C-8958-376BFDEB8703}" srcOrd="2" destOrd="0" presId="urn:microsoft.com/office/officeart/2005/8/layout/lProcess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04F7A3-F3F0-44C1-B301-58A7F5087E60}" type="doc">
      <dgm:prSet loTypeId="urn:microsoft.com/office/officeart/2009/3/layout/OpposingIdeas" loCatId="relationship" qsTypeId="urn:microsoft.com/office/officeart/2005/8/quickstyle/3d1" qsCatId="3D" csTypeId="urn:microsoft.com/office/officeart/2005/8/colors/accent1_2" csCatId="accent1" phldr="1"/>
      <dgm:spPr/>
      <dgm:t>
        <a:bodyPr/>
        <a:lstStyle/>
        <a:p>
          <a:endParaRPr lang="en-IN"/>
        </a:p>
      </dgm:t>
    </dgm:pt>
    <dgm:pt modelId="{7E038948-D3FC-4D9A-9415-C12249845859}">
      <dgm:prSet phldrT="[Text]"/>
      <dgm:spPr/>
      <dgm:t>
        <a:bodyPr/>
        <a:lstStyle/>
        <a:p>
          <a:r>
            <a:rPr lang="en-IN" dirty="0"/>
            <a:t>Advantages</a:t>
          </a:r>
        </a:p>
      </dgm:t>
    </dgm:pt>
    <dgm:pt modelId="{91321BEA-9C7F-4DE0-8C5C-426183E205D1}" type="parTrans" cxnId="{090C7847-5A70-44EC-96E8-5C6FBA163D79}">
      <dgm:prSet/>
      <dgm:spPr/>
      <dgm:t>
        <a:bodyPr/>
        <a:lstStyle/>
        <a:p>
          <a:endParaRPr lang="en-IN"/>
        </a:p>
      </dgm:t>
    </dgm:pt>
    <dgm:pt modelId="{6E97A5C5-7CDC-4C73-A595-BD83CF009C52}" type="sibTrans" cxnId="{090C7847-5A70-44EC-96E8-5C6FBA163D79}">
      <dgm:prSet/>
      <dgm:spPr/>
      <dgm:t>
        <a:bodyPr/>
        <a:lstStyle/>
        <a:p>
          <a:endParaRPr lang="en-IN"/>
        </a:p>
      </dgm:t>
    </dgm:pt>
    <dgm:pt modelId="{D3D28BEE-E923-4B29-A70A-30B0F777160E}">
      <dgm:prSet phldrT="[Text]" custT="1"/>
      <dgm:spPr/>
      <dgm:t>
        <a:bodyPr/>
        <a:lstStyle/>
        <a:p>
          <a:pPr>
            <a:buFont typeface="Arial" panose="020B0604020202020204" pitchFamily="34" charset="0"/>
            <a:buChar char="•"/>
          </a:pPr>
          <a:r>
            <a:rPr lang="en-IN" sz="2000" dirty="0"/>
            <a:t>East to understand </a:t>
          </a:r>
          <a:r>
            <a:rPr lang="en-IN" sz="2000" dirty="0" err="1"/>
            <a:t>color</a:t>
          </a:r>
          <a:r>
            <a:rPr lang="en-IN" sz="2000" dirty="0"/>
            <a:t>-wise</a:t>
          </a:r>
        </a:p>
        <a:p>
          <a:pPr>
            <a:buFont typeface="Arial" panose="020B0604020202020204" pitchFamily="34" charset="0"/>
            <a:buChar char="•"/>
          </a:pPr>
          <a:endParaRPr lang="en-IN" sz="2000" dirty="0"/>
        </a:p>
        <a:p>
          <a:pPr>
            <a:buFont typeface="Arial" panose="020B0604020202020204" pitchFamily="34" charset="0"/>
            <a:buChar char="•"/>
          </a:pPr>
          <a:endParaRPr lang="en-IN" sz="2000" dirty="0"/>
        </a:p>
        <a:p>
          <a:pPr>
            <a:buFont typeface="Arial" panose="020B0604020202020204" pitchFamily="34" charset="0"/>
            <a:buChar char="•"/>
          </a:pPr>
          <a:r>
            <a:rPr lang="en-IN" sz="2000" dirty="0"/>
            <a:t>More intuitive that RGB</a:t>
          </a:r>
        </a:p>
        <a:p>
          <a:pPr>
            <a:buFont typeface="Arial" panose="020B0604020202020204" pitchFamily="34" charset="0"/>
            <a:buChar char="•"/>
          </a:pPr>
          <a:endParaRPr lang="en-IN" sz="2000" dirty="0"/>
        </a:p>
        <a:p>
          <a:pPr>
            <a:buFont typeface="Arial" panose="020B0604020202020204" pitchFamily="34" charset="0"/>
            <a:buChar char="•"/>
          </a:pPr>
          <a:endParaRPr lang="en-IN" sz="2000" dirty="0"/>
        </a:p>
        <a:p>
          <a:pPr>
            <a:buFont typeface="Arial" panose="020B0604020202020204" pitchFamily="34" charset="0"/>
            <a:buChar char="•"/>
          </a:pPr>
          <a:r>
            <a:rPr lang="en-IN" sz="2000" dirty="0"/>
            <a:t>Great for adjusting brightness or tint</a:t>
          </a:r>
        </a:p>
        <a:p>
          <a:pPr>
            <a:buFont typeface="Arial" panose="020B0604020202020204" pitchFamily="34" charset="0"/>
            <a:buChar char="•"/>
          </a:pPr>
          <a:endParaRPr lang="en-IN" sz="2000" dirty="0"/>
        </a:p>
        <a:p>
          <a:pPr>
            <a:buFont typeface="Arial" panose="020B0604020202020204" pitchFamily="34" charset="0"/>
            <a:buChar char="•"/>
          </a:pPr>
          <a:r>
            <a:rPr lang="en-IN" sz="2000" dirty="0"/>
            <a:t>Helpful in design &amp; theming</a:t>
          </a:r>
        </a:p>
      </dgm:t>
    </dgm:pt>
    <dgm:pt modelId="{04E8DE7E-C4B4-4AAC-8324-333B01944CB4}" type="parTrans" cxnId="{2CFDD940-6ECA-45F5-875D-7F5724B83C18}">
      <dgm:prSet/>
      <dgm:spPr/>
      <dgm:t>
        <a:bodyPr/>
        <a:lstStyle/>
        <a:p>
          <a:endParaRPr lang="en-IN"/>
        </a:p>
      </dgm:t>
    </dgm:pt>
    <dgm:pt modelId="{774ABE5C-B7FE-4A46-964D-2FE2AFA84AC6}" type="sibTrans" cxnId="{2CFDD940-6ECA-45F5-875D-7F5724B83C18}">
      <dgm:prSet/>
      <dgm:spPr/>
      <dgm:t>
        <a:bodyPr/>
        <a:lstStyle/>
        <a:p>
          <a:endParaRPr lang="en-IN"/>
        </a:p>
      </dgm:t>
    </dgm:pt>
    <dgm:pt modelId="{C08FB836-5DE9-42C3-88DF-FED22B19ECCF}">
      <dgm:prSet phldrT="[Text]"/>
      <dgm:spPr/>
      <dgm:t>
        <a:bodyPr/>
        <a:lstStyle/>
        <a:p>
          <a:r>
            <a:rPr lang="en-IN" dirty="0"/>
            <a:t>Disadvantages</a:t>
          </a:r>
        </a:p>
      </dgm:t>
    </dgm:pt>
    <dgm:pt modelId="{F5BBF7DA-0EFB-41F6-A6B9-282AED8965A0}" type="parTrans" cxnId="{3786C3CB-8A62-438C-ADCF-E9DE31378F71}">
      <dgm:prSet/>
      <dgm:spPr/>
      <dgm:t>
        <a:bodyPr/>
        <a:lstStyle/>
        <a:p>
          <a:endParaRPr lang="en-IN"/>
        </a:p>
      </dgm:t>
    </dgm:pt>
    <dgm:pt modelId="{603E9702-6381-46BD-B454-C566C4D32FC6}" type="sibTrans" cxnId="{3786C3CB-8A62-438C-ADCF-E9DE31378F71}">
      <dgm:prSet/>
      <dgm:spPr/>
      <dgm:t>
        <a:bodyPr/>
        <a:lstStyle/>
        <a:p>
          <a:endParaRPr lang="en-IN"/>
        </a:p>
      </dgm:t>
    </dgm:pt>
    <dgm:pt modelId="{AC3EFEA9-A016-483C-966D-5008490FCCB5}">
      <dgm:prSet phldrT="[Text]" custT="1"/>
      <dgm:spPr/>
      <dgm:t>
        <a:bodyPr/>
        <a:lstStyle/>
        <a:p>
          <a:r>
            <a:rPr lang="en-IN" sz="2000" dirty="0"/>
            <a:t>Not widely supported in older tools</a:t>
          </a:r>
        </a:p>
        <a:p>
          <a:endParaRPr lang="en-IN" sz="2000" dirty="0"/>
        </a:p>
        <a:p>
          <a:r>
            <a:rPr lang="en-IN" sz="2000" dirty="0"/>
            <a:t>Can be harder to compute precisely</a:t>
          </a:r>
        </a:p>
        <a:p>
          <a:endParaRPr lang="en-IN" sz="2000" dirty="0"/>
        </a:p>
        <a:p>
          <a:r>
            <a:rPr lang="en-IN" sz="2000" dirty="0"/>
            <a:t>Less precise for real-world </a:t>
          </a:r>
          <a:r>
            <a:rPr lang="en-IN" sz="2000" dirty="0" err="1"/>
            <a:t>color</a:t>
          </a:r>
          <a:r>
            <a:rPr lang="en-IN" sz="2000" dirty="0"/>
            <a:t> mixing</a:t>
          </a:r>
        </a:p>
        <a:p>
          <a:endParaRPr lang="en-IN" sz="2000" dirty="0"/>
        </a:p>
        <a:p>
          <a:r>
            <a:rPr lang="en-IN" sz="2000" dirty="0"/>
            <a:t>Not device-dependent (can cause </a:t>
          </a:r>
          <a:r>
            <a:rPr lang="en-IN" sz="2000" dirty="0" err="1"/>
            <a:t>inconsistancies</a:t>
          </a:r>
          <a:r>
            <a:rPr lang="en-IN" sz="2000" dirty="0"/>
            <a:t>)</a:t>
          </a:r>
        </a:p>
      </dgm:t>
    </dgm:pt>
    <dgm:pt modelId="{D9C1C6AA-4D91-4176-9981-CFB94E245AA7}" type="parTrans" cxnId="{682E2622-A151-4DB6-A927-9B3AEBA0ABD3}">
      <dgm:prSet/>
      <dgm:spPr/>
      <dgm:t>
        <a:bodyPr/>
        <a:lstStyle/>
        <a:p>
          <a:endParaRPr lang="en-IN"/>
        </a:p>
      </dgm:t>
    </dgm:pt>
    <dgm:pt modelId="{BC99CC8A-1A68-4664-BDB9-8743192AFB1A}" type="sibTrans" cxnId="{682E2622-A151-4DB6-A927-9B3AEBA0ABD3}">
      <dgm:prSet/>
      <dgm:spPr/>
      <dgm:t>
        <a:bodyPr/>
        <a:lstStyle/>
        <a:p>
          <a:endParaRPr lang="en-IN"/>
        </a:p>
      </dgm:t>
    </dgm:pt>
    <dgm:pt modelId="{C5004139-76A2-4A1D-BEB0-1CDD10D6AB85}" type="pres">
      <dgm:prSet presAssocID="{6D04F7A3-F3F0-44C1-B301-58A7F5087E60}" presName="Name0" presStyleCnt="0">
        <dgm:presLayoutVars>
          <dgm:chMax val="2"/>
          <dgm:dir/>
          <dgm:animOne val="branch"/>
          <dgm:animLvl val="lvl"/>
          <dgm:resizeHandles val="exact"/>
        </dgm:presLayoutVars>
      </dgm:prSet>
      <dgm:spPr/>
    </dgm:pt>
    <dgm:pt modelId="{56C58F69-31D5-40F1-A568-7179CB785576}" type="pres">
      <dgm:prSet presAssocID="{6D04F7A3-F3F0-44C1-B301-58A7F5087E60}" presName="Background" presStyleLbl="node1" presStyleIdx="0" presStyleCnt="1"/>
      <dgm:spPr/>
    </dgm:pt>
    <dgm:pt modelId="{D498D964-DFBC-443E-AAFF-A31737E804A0}" type="pres">
      <dgm:prSet presAssocID="{6D04F7A3-F3F0-44C1-B301-58A7F5087E60}" presName="Divider" presStyleLbl="callout" presStyleIdx="0" presStyleCnt="1"/>
      <dgm:spPr/>
    </dgm:pt>
    <dgm:pt modelId="{17703E05-30B0-4340-AF50-77952B73CE81}" type="pres">
      <dgm:prSet presAssocID="{6D04F7A3-F3F0-44C1-B301-58A7F5087E60}" presName="ChildText1" presStyleLbl="revTx" presStyleIdx="0" presStyleCnt="0">
        <dgm:presLayoutVars>
          <dgm:chMax val="0"/>
          <dgm:chPref val="0"/>
          <dgm:bulletEnabled val="1"/>
        </dgm:presLayoutVars>
      </dgm:prSet>
      <dgm:spPr/>
    </dgm:pt>
    <dgm:pt modelId="{07A96FE2-B2C9-4D1B-AEDB-793A8BDDA49E}" type="pres">
      <dgm:prSet presAssocID="{6D04F7A3-F3F0-44C1-B301-58A7F5087E60}" presName="ChildText2" presStyleLbl="revTx" presStyleIdx="0" presStyleCnt="0">
        <dgm:presLayoutVars>
          <dgm:chMax val="0"/>
          <dgm:chPref val="0"/>
          <dgm:bulletEnabled val="1"/>
        </dgm:presLayoutVars>
      </dgm:prSet>
      <dgm:spPr/>
    </dgm:pt>
    <dgm:pt modelId="{FBF2AA84-707E-452C-86F9-C0092854DF0D}" type="pres">
      <dgm:prSet presAssocID="{6D04F7A3-F3F0-44C1-B301-58A7F5087E60}" presName="ParentText1" presStyleLbl="revTx" presStyleIdx="0" presStyleCnt="0">
        <dgm:presLayoutVars>
          <dgm:chMax val="1"/>
          <dgm:chPref val="1"/>
        </dgm:presLayoutVars>
      </dgm:prSet>
      <dgm:spPr/>
    </dgm:pt>
    <dgm:pt modelId="{A2B71AD7-076F-4573-8C0B-AF45C52EFBE9}" type="pres">
      <dgm:prSet presAssocID="{6D04F7A3-F3F0-44C1-B301-58A7F5087E60}" presName="ParentShape1" presStyleLbl="alignImgPlace1" presStyleIdx="0" presStyleCnt="2">
        <dgm:presLayoutVars/>
      </dgm:prSet>
      <dgm:spPr/>
    </dgm:pt>
    <dgm:pt modelId="{09714B6D-D86B-4EA9-8F00-5184C3857420}" type="pres">
      <dgm:prSet presAssocID="{6D04F7A3-F3F0-44C1-B301-58A7F5087E60}" presName="ParentText2" presStyleLbl="revTx" presStyleIdx="0" presStyleCnt="0">
        <dgm:presLayoutVars>
          <dgm:chMax val="1"/>
          <dgm:chPref val="1"/>
        </dgm:presLayoutVars>
      </dgm:prSet>
      <dgm:spPr/>
    </dgm:pt>
    <dgm:pt modelId="{FD29D6B1-746B-4B32-A08F-69837A765887}" type="pres">
      <dgm:prSet presAssocID="{6D04F7A3-F3F0-44C1-B301-58A7F5087E60}" presName="ParentShape2" presStyleLbl="alignImgPlace1" presStyleIdx="1" presStyleCnt="2">
        <dgm:presLayoutVars/>
      </dgm:prSet>
      <dgm:spPr/>
    </dgm:pt>
  </dgm:ptLst>
  <dgm:cxnLst>
    <dgm:cxn modelId="{E8013110-32A4-4612-96C5-31BCCEB2DA63}" type="presOf" srcId="{D3D28BEE-E923-4B29-A70A-30B0F777160E}" destId="{17703E05-30B0-4340-AF50-77952B73CE81}" srcOrd="0" destOrd="0" presId="urn:microsoft.com/office/officeart/2009/3/layout/OpposingIdeas"/>
    <dgm:cxn modelId="{7F9F6A1B-1AB5-4C74-8D7B-F7F8EE6DDB51}" type="presOf" srcId="{AC3EFEA9-A016-483C-966D-5008490FCCB5}" destId="{07A96FE2-B2C9-4D1B-AEDB-793A8BDDA49E}" srcOrd="0" destOrd="0" presId="urn:microsoft.com/office/officeart/2009/3/layout/OpposingIdeas"/>
    <dgm:cxn modelId="{682E2622-A151-4DB6-A927-9B3AEBA0ABD3}" srcId="{C08FB836-5DE9-42C3-88DF-FED22B19ECCF}" destId="{AC3EFEA9-A016-483C-966D-5008490FCCB5}" srcOrd="0" destOrd="0" parTransId="{D9C1C6AA-4D91-4176-9981-CFB94E245AA7}" sibTransId="{BC99CC8A-1A68-4664-BDB9-8743192AFB1A}"/>
    <dgm:cxn modelId="{0FF17725-89A0-4FC5-B31E-7541755DB0C3}" type="presOf" srcId="{C08FB836-5DE9-42C3-88DF-FED22B19ECCF}" destId="{FD29D6B1-746B-4B32-A08F-69837A765887}" srcOrd="1" destOrd="0" presId="urn:microsoft.com/office/officeart/2009/3/layout/OpposingIdeas"/>
    <dgm:cxn modelId="{2CFDD940-6ECA-45F5-875D-7F5724B83C18}" srcId="{7E038948-D3FC-4D9A-9415-C12249845859}" destId="{D3D28BEE-E923-4B29-A70A-30B0F777160E}" srcOrd="0" destOrd="0" parTransId="{04E8DE7E-C4B4-4AAC-8324-333B01944CB4}" sibTransId="{774ABE5C-B7FE-4A46-964D-2FE2AFA84AC6}"/>
    <dgm:cxn modelId="{18AA6E5E-BA94-4FF5-8D6B-24ECB5EC77CB}" type="presOf" srcId="{C08FB836-5DE9-42C3-88DF-FED22B19ECCF}" destId="{09714B6D-D86B-4EA9-8F00-5184C3857420}" srcOrd="0" destOrd="0" presId="urn:microsoft.com/office/officeart/2009/3/layout/OpposingIdeas"/>
    <dgm:cxn modelId="{090C7847-5A70-44EC-96E8-5C6FBA163D79}" srcId="{6D04F7A3-F3F0-44C1-B301-58A7F5087E60}" destId="{7E038948-D3FC-4D9A-9415-C12249845859}" srcOrd="0" destOrd="0" parTransId="{91321BEA-9C7F-4DE0-8C5C-426183E205D1}" sibTransId="{6E97A5C5-7CDC-4C73-A595-BD83CF009C52}"/>
    <dgm:cxn modelId="{C6977569-9D93-49D0-A89B-C8ECE372F285}" type="presOf" srcId="{6D04F7A3-F3F0-44C1-B301-58A7F5087E60}" destId="{C5004139-76A2-4A1D-BEB0-1CDD10D6AB85}" srcOrd="0" destOrd="0" presId="urn:microsoft.com/office/officeart/2009/3/layout/OpposingIdeas"/>
    <dgm:cxn modelId="{9918F656-E1C1-4FA1-8FB1-B4E47C181A13}" type="presOf" srcId="{7E038948-D3FC-4D9A-9415-C12249845859}" destId="{A2B71AD7-076F-4573-8C0B-AF45C52EFBE9}" srcOrd="1" destOrd="0" presId="urn:microsoft.com/office/officeart/2009/3/layout/OpposingIdeas"/>
    <dgm:cxn modelId="{3786C3CB-8A62-438C-ADCF-E9DE31378F71}" srcId="{6D04F7A3-F3F0-44C1-B301-58A7F5087E60}" destId="{C08FB836-5DE9-42C3-88DF-FED22B19ECCF}" srcOrd="1" destOrd="0" parTransId="{F5BBF7DA-0EFB-41F6-A6B9-282AED8965A0}" sibTransId="{603E9702-6381-46BD-B454-C566C4D32FC6}"/>
    <dgm:cxn modelId="{10A566F2-FA0B-4E72-A9B2-86E4339EF0F0}" type="presOf" srcId="{7E038948-D3FC-4D9A-9415-C12249845859}" destId="{FBF2AA84-707E-452C-86F9-C0092854DF0D}" srcOrd="0" destOrd="0" presId="urn:microsoft.com/office/officeart/2009/3/layout/OpposingIdeas"/>
    <dgm:cxn modelId="{07F5C2B0-2F97-4CD7-A147-D9C5C2AF8925}" type="presParOf" srcId="{C5004139-76A2-4A1D-BEB0-1CDD10D6AB85}" destId="{56C58F69-31D5-40F1-A568-7179CB785576}" srcOrd="0" destOrd="0" presId="urn:microsoft.com/office/officeart/2009/3/layout/OpposingIdeas"/>
    <dgm:cxn modelId="{B9EF64A6-CADF-42B9-8B17-442DB6D2E8B1}" type="presParOf" srcId="{C5004139-76A2-4A1D-BEB0-1CDD10D6AB85}" destId="{D498D964-DFBC-443E-AAFF-A31737E804A0}" srcOrd="1" destOrd="0" presId="urn:microsoft.com/office/officeart/2009/3/layout/OpposingIdeas"/>
    <dgm:cxn modelId="{921DA18A-B228-4C55-8D35-CAD1F8847C80}" type="presParOf" srcId="{C5004139-76A2-4A1D-BEB0-1CDD10D6AB85}" destId="{17703E05-30B0-4340-AF50-77952B73CE81}" srcOrd="2" destOrd="0" presId="urn:microsoft.com/office/officeart/2009/3/layout/OpposingIdeas"/>
    <dgm:cxn modelId="{D731FBA1-21B6-45F8-90DE-96E439D119A2}" type="presParOf" srcId="{C5004139-76A2-4A1D-BEB0-1CDD10D6AB85}" destId="{07A96FE2-B2C9-4D1B-AEDB-793A8BDDA49E}" srcOrd="3" destOrd="0" presId="urn:microsoft.com/office/officeart/2009/3/layout/OpposingIdeas"/>
    <dgm:cxn modelId="{84164335-9A43-4605-83A9-3C2771DAF9CC}" type="presParOf" srcId="{C5004139-76A2-4A1D-BEB0-1CDD10D6AB85}" destId="{FBF2AA84-707E-452C-86F9-C0092854DF0D}" srcOrd="4" destOrd="0" presId="urn:microsoft.com/office/officeart/2009/3/layout/OpposingIdeas"/>
    <dgm:cxn modelId="{059429B5-B688-4643-9A5B-38B06F46DBC3}" type="presParOf" srcId="{C5004139-76A2-4A1D-BEB0-1CDD10D6AB85}" destId="{A2B71AD7-076F-4573-8C0B-AF45C52EFBE9}" srcOrd="5" destOrd="0" presId="urn:microsoft.com/office/officeart/2009/3/layout/OpposingIdeas"/>
    <dgm:cxn modelId="{B6ABCF79-8CBA-4742-B339-6083A1B48CD0}" type="presParOf" srcId="{C5004139-76A2-4A1D-BEB0-1CDD10D6AB85}" destId="{09714B6D-D86B-4EA9-8F00-5184C3857420}" srcOrd="6" destOrd="0" presId="urn:microsoft.com/office/officeart/2009/3/layout/OpposingIdeas"/>
    <dgm:cxn modelId="{F29F07F1-FD30-45B3-A0C3-F9CECE33D93D}" type="presParOf" srcId="{C5004139-76A2-4A1D-BEB0-1CDD10D6AB85}" destId="{FD29D6B1-746B-4B32-A08F-69837A765887}" srcOrd="7" destOrd="0" presId="urn:microsoft.com/office/officeart/2009/3/layout/OpposingIdeas"/>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B2FC6C-C8B0-4442-B8AD-53FAC9D2F342}">
      <dsp:nvSpPr>
        <dsp:cNvPr id="0" name=""/>
        <dsp:cNvSpPr/>
      </dsp:nvSpPr>
      <dsp:spPr>
        <a:xfrm>
          <a:off x="5570375" y="2775859"/>
          <a:ext cx="4328091" cy="851798"/>
        </a:xfrm>
        <a:custGeom>
          <a:avLst/>
          <a:gdLst/>
          <a:ahLst/>
          <a:cxnLst/>
          <a:rect l="0" t="0" r="0" b="0"/>
          <a:pathLst>
            <a:path>
              <a:moveTo>
                <a:pt x="0" y="0"/>
              </a:moveTo>
              <a:lnTo>
                <a:pt x="0" y="563708"/>
              </a:lnTo>
              <a:lnTo>
                <a:pt x="4328091" y="563708"/>
              </a:lnTo>
              <a:lnTo>
                <a:pt x="4328091" y="851798"/>
              </a:lnTo>
            </a:path>
          </a:pathLst>
        </a:custGeom>
        <a:noFill/>
        <a:ln w="15875"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AA9430CD-FE80-4131-A495-8481C14ED570}">
      <dsp:nvSpPr>
        <dsp:cNvPr id="0" name=""/>
        <dsp:cNvSpPr/>
      </dsp:nvSpPr>
      <dsp:spPr>
        <a:xfrm>
          <a:off x="5570375" y="2775859"/>
          <a:ext cx="1358396" cy="851798"/>
        </a:xfrm>
        <a:custGeom>
          <a:avLst/>
          <a:gdLst/>
          <a:ahLst/>
          <a:cxnLst/>
          <a:rect l="0" t="0" r="0" b="0"/>
          <a:pathLst>
            <a:path>
              <a:moveTo>
                <a:pt x="0" y="0"/>
              </a:moveTo>
              <a:lnTo>
                <a:pt x="0" y="563708"/>
              </a:lnTo>
              <a:lnTo>
                <a:pt x="1358396" y="563708"/>
              </a:lnTo>
              <a:lnTo>
                <a:pt x="1358396" y="851798"/>
              </a:lnTo>
            </a:path>
          </a:pathLst>
        </a:custGeom>
        <a:noFill/>
        <a:ln w="15875"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C54043D4-FF95-4070-9016-37809B4C3D05}">
      <dsp:nvSpPr>
        <dsp:cNvPr id="0" name=""/>
        <dsp:cNvSpPr/>
      </dsp:nvSpPr>
      <dsp:spPr>
        <a:xfrm>
          <a:off x="4043377" y="2775859"/>
          <a:ext cx="1526997" cy="851798"/>
        </a:xfrm>
        <a:custGeom>
          <a:avLst/>
          <a:gdLst/>
          <a:ahLst/>
          <a:cxnLst/>
          <a:rect l="0" t="0" r="0" b="0"/>
          <a:pathLst>
            <a:path>
              <a:moveTo>
                <a:pt x="1526997" y="0"/>
              </a:moveTo>
              <a:lnTo>
                <a:pt x="1526997" y="563708"/>
              </a:lnTo>
              <a:lnTo>
                <a:pt x="0" y="563708"/>
              </a:lnTo>
              <a:lnTo>
                <a:pt x="0" y="851798"/>
              </a:lnTo>
            </a:path>
          </a:pathLst>
        </a:custGeom>
        <a:noFill/>
        <a:ln w="15875"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342CC069-25CD-4FCB-87D2-D067A2A668A9}">
      <dsp:nvSpPr>
        <dsp:cNvPr id="0" name=""/>
        <dsp:cNvSpPr/>
      </dsp:nvSpPr>
      <dsp:spPr>
        <a:xfrm>
          <a:off x="1157983" y="2775859"/>
          <a:ext cx="4412391" cy="851798"/>
        </a:xfrm>
        <a:custGeom>
          <a:avLst/>
          <a:gdLst/>
          <a:ahLst/>
          <a:cxnLst/>
          <a:rect l="0" t="0" r="0" b="0"/>
          <a:pathLst>
            <a:path>
              <a:moveTo>
                <a:pt x="4412391" y="0"/>
              </a:moveTo>
              <a:lnTo>
                <a:pt x="4412391" y="563708"/>
              </a:lnTo>
              <a:lnTo>
                <a:pt x="0" y="563708"/>
              </a:lnTo>
              <a:lnTo>
                <a:pt x="0" y="851798"/>
              </a:lnTo>
            </a:path>
          </a:pathLst>
        </a:custGeom>
        <a:noFill/>
        <a:ln w="15875" cap="flat" cmpd="sng" algn="ctr">
          <a:solidFill>
            <a:schemeClr val="accent1">
              <a:shade val="60000"/>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1785A778-84B2-4291-B2E9-88ACD4188607}">
      <dsp:nvSpPr>
        <dsp:cNvPr id="0" name=""/>
        <dsp:cNvSpPr/>
      </dsp:nvSpPr>
      <dsp:spPr>
        <a:xfrm>
          <a:off x="2173252" y="1357773"/>
          <a:ext cx="6794246" cy="1418086"/>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IN" sz="4400" b="1" kern="1200" dirty="0">
              <a:latin typeface="Comic Sans MS" panose="030F0702030302020204" pitchFamily="66" charset="0"/>
            </a:rPr>
            <a:t>Types of </a:t>
          </a:r>
          <a:r>
            <a:rPr lang="en-IN" sz="4400" b="1" kern="1200" dirty="0" err="1">
              <a:latin typeface="Comic Sans MS" panose="030F0702030302020204" pitchFamily="66" charset="0"/>
            </a:rPr>
            <a:t>Color</a:t>
          </a:r>
          <a:r>
            <a:rPr lang="en-IN" sz="4400" b="1" kern="1200" dirty="0">
              <a:latin typeface="Comic Sans MS" panose="030F0702030302020204" pitchFamily="66" charset="0"/>
            </a:rPr>
            <a:t> Model</a:t>
          </a:r>
        </a:p>
      </dsp:txBody>
      <dsp:txXfrm>
        <a:off x="2173252" y="1357773"/>
        <a:ext cx="6794246" cy="1418086"/>
      </dsp:txXfrm>
    </dsp:sp>
    <dsp:sp modelId="{E6F6FD33-BC87-4288-A0FE-CCC88154B0F1}">
      <dsp:nvSpPr>
        <dsp:cNvPr id="0" name=""/>
        <dsp:cNvSpPr/>
      </dsp:nvSpPr>
      <dsp:spPr>
        <a:xfrm>
          <a:off x="3375" y="3627657"/>
          <a:ext cx="2309215" cy="757195"/>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IN" sz="4400" kern="1200" dirty="0">
              <a:latin typeface="Comic Sans MS" panose="030F0702030302020204" pitchFamily="66" charset="0"/>
            </a:rPr>
            <a:t>RGB</a:t>
          </a:r>
        </a:p>
      </dsp:txBody>
      <dsp:txXfrm>
        <a:off x="3375" y="3627657"/>
        <a:ext cx="2309215" cy="757195"/>
      </dsp:txXfrm>
    </dsp:sp>
    <dsp:sp modelId="{DB54D655-7CA4-427F-BB8E-018536FABD75}">
      <dsp:nvSpPr>
        <dsp:cNvPr id="0" name=""/>
        <dsp:cNvSpPr/>
      </dsp:nvSpPr>
      <dsp:spPr>
        <a:xfrm>
          <a:off x="2888770" y="3627657"/>
          <a:ext cx="2309215" cy="757195"/>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IN" sz="4400" kern="1200" dirty="0">
              <a:latin typeface="Comic Sans MS" panose="030F0702030302020204" pitchFamily="66" charset="0"/>
            </a:rPr>
            <a:t>HSL</a:t>
          </a:r>
        </a:p>
      </dsp:txBody>
      <dsp:txXfrm>
        <a:off x="2888770" y="3627657"/>
        <a:ext cx="2309215" cy="757195"/>
      </dsp:txXfrm>
    </dsp:sp>
    <dsp:sp modelId="{736061BB-B7D5-4A22-993C-C33666D9D55D}">
      <dsp:nvSpPr>
        <dsp:cNvPr id="0" name=""/>
        <dsp:cNvSpPr/>
      </dsp:nvSpPr>
      <dsp:spPr>
        <a:xfrm>
          <a:off x="5774164" y="3627657"/>
          <a:ext cx="2309215" cy="757195"/>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IN" sz="4400" kern="1200" dirty="0">
              <a:latin typeface="Comic Sans MS" panose="030F0702030302020204" pitchFamily="66" charset="0"/>
            </a:rPr>
            <a:t>CMYK</a:t>
          </a:r>
        </a:p>
      </dsp:txBody>
      <dsp:txXfrm>
        <a:off x="5774164" y="3627657"/>
        <a:ext cx="2309215" cy="757195"/>
      </dsp:txXfrm>
    </dsp:sp>
    <dsp:sp modelId="{50FB8325-19A8-4BFA-AC80-AD580EBA4880}">
      <dsp:nvSpPr>
        <dsp:cNvPr id="0" name=""/>
        <dsp:cNvSpPr/>
      </dsp:nvSpPr>
      <dsp:spPr>
        <a:xfrm>
          <a:off x="8659558" y="3627657"/>
          <a:ext cx="2477816" cy="757195"/>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IN" sz="4400" kern="1200" dirty="0">
              <a:latin typeface="Comic Sans MS" panose="030F0702030302020204" pitchFamily="66" charset="0"/>
            </a:rPr>
            <a:t>HSV</a:t>
          </a:r>
        </a:p>
      </dsp:txBody>
      <dsp:txXfrm>
        <a:off x="8659558" y="3627657"/>
        <a:ext cx="2477816" cy="7571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6D891B-C152-4340-A44E-8D6DB04370B7}">
      <dsp:nvSpPr>
        <dsp:cNvPr id="0" name=""/>
        <dsp:cNvSpPr/>
      </dsp:nvSpPr>
      <dsp:spPr>
        <a:xfrm>
          <a:off x="1121" y="0"/>
          <a:ext cx="2914652" cy="4706265"/>
        </a:xfrm>
        <a:prstGeom prst="roundRect">
          <a:avLst>
            <a:gd name="adj" fmla="val 10000"/>
          </a:avLst>
        </a:prstGeom>
        <a:gradFill rotWithShape="0">
          <a:gsLst>
            <a:gs pos="0">
              <a:schemeClr val="accent1">
                <a:tint val="40000"/>
                <a:hueOff val="0"/>
                <a:satOff val="0"/>
                <a:lumOff val="0"/>
                <a:alphaOff val="0"/>
                <a:shade val="85000"/>
                <a:satMod val="130000"/>
              </a:schemeClr>
            </a:gs>
            <a:gs pos="34000">
              <a:schemeClr val="accent1">
                <a:tint val="40000"/>
                <a:hueOff val="0"/>
                <a:satOff val="0"/>
                <a:lumOff val="0"/>
                <a:alphaOff val="0"/>
                <a:shade val="87000"/>
                <a:satMod val="125000"/>
              </a:schemeClr>
            </a:gs>
            <a:gs pos="70000">
              <a:schemeClr val="accent1">
                <a:tint val="40000"/>
                <a:hueOff val="0"/>
                <a:satOff val="0"/>
                <a:lumOff val="0"/>
                <a:alphaOff val="0"/>
                <a:tint val="100000"/>
                <a:shade val="90000"/>
                <a:satMod val="130000"/>
              </a:schemeClr>
            </a:gs>
            <a:gs pos="100000">
              <a:schemeClr val="accent1">
                <a:tint val="40000"/>
                <a:hueOff val="0"/>
                <a:satOff val="0"/>
                <a:lumOff val="0"/>
                <a:alphaOff val="0"/>
                <a:tint val="100000"/>
                <a:shade val="100000"/>
                <a:satMod val="110000"/>
              </a:schemeClr>
            </a:gs>
          </a:gsLst>
          <a:path path="circle">
            <a:fillToRect l="100000" t="100000" r="100000" b="100000"/>
          </a:path>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IN" sz="4900" kern="1200" dirty="0"/>
            <a:t>Hue</a:t>
          </a:r>
        </a:p>
      </dsp:txBody>
      <dsp:txXfrm>
        <a:off x="1121" y="0"/>
        <a:ext cx="2914652" cy="1411879"/>
      </dsp:txXfrm>
    </dsp:sp>
    <dsp:sp modelId="{F5625610-B4C1-4A43-A981-60015D4D857C}">
      <dsp:nvSpPr>
        <dsp:cNvPr id="0" name=""/>
        <dsp:cNvSpPr/>
      </dsp:nvSpPr>
      <dsp:spPr>
        <a:xfrm>
          <a:off x="292586" y="1413258"/>
          <a:ext cx="2331721" cy="1419003"/>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ctr" defTabSz="933450">
            <a:lnSpc>
              <a:spcPct val="90000"/>
            </a:lnSpc>
            <a:spcBef>
              <a:spcPct val="0"/>
            </a:spcBef>
            <a:spcAft>
              <a:spcPct val="35000"/>
            </a:spcAft>
            <a:buNone/>
          </a:pPr>
          <a:r>
            <a:rPr lang="en-US" sz="2100" kern="1200" dirty="0">
              <a:solidFill>
                <a:schemeClr val="tx1"/>
              </a:solidFill>
            </a:rPr>
            <a:t>The angle around the central vertical axis corresponds to hue.</a:t>
          </a:r>
          <a:endParaRPr lang="en-IN" sz="2100" kern="1200" dirty="0">
            <a:solidFill>
              <a:schemeClr val="tx1"/>
            </a:solidFill>
          </a:endParaRPr>
        </a:p>
      </dsp:txBody>
      <dsp:txXfrm>
        <a:off x="334147" y="1454819"/>
        <a:ext cx="2248599" cy="1335881"/>
      </dsp:txXfrm>
    </dsp:sp>
    <dsp:sp modelId="{19A007FC-3FDF-489C-A3A3-D90DBB44A6D2}">
      <dsp:nvSpPr>
        <dsp:cNvPr id="0" name=""/>
        <dsp:cNvSpPr/>
      </dsp:nvSpPr>
      <dsp:spPr>
        <a:xfrm>
          <a:off x="292586" y="3050570"/>
          <a:ext cx="2331721" cy="1419003"/>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ctr" defTabSz="933450">
            <a:lnSpc>
              <a:spcPct val="90000"/>
            </a:lnSpc>
            <a:spcBef>
              <a:spcPct val="0"/>
            </a:spcBef>
            <a:spcAft>
              <a:spcPct val="35000"/>
            </a:spcAft>
            <a:buNone/>
          </a:pPr>
          <a:r>
            <a:rPr lang="en-IN" sz="2100" kern="1200" dirty="0">
              <a:solidFill>
                <a:schemeClr val="tx1"/>
              </a:solidFill>
            </a:rPr>
            <a:t>Red = 0 = 360, </a:t>
          </a:r>
          <a:br>
            <a:rPr lang="en-IN" sz="2100" kern="1200" dirty="0">
              <a:solidFill>
                <a:schemeClr val="tx1"/>
              </a:solidFill>
            </a:rPr>
          </a:br>
          <a:r>
            <a:rPr lang="en-IN" sz="2100" kern="1200" dirty="0">
              <a:solidFill>
                <a:schemeClr val="tx1"/>
              </a:solidFill>
            </a:rPr>
            <a:t>Green = 120, </a:t>
          </a:r>
          <a:br>
            <a:rPr lang="en-IN" sz="2100" kern="1200" dirty="0">
              <a:solidFill>
                <a:schemeClr val="tx1"/>
              </a:solidFill>
            </a:rPr>
          </a:br>
          <a:r>
            <a:rPr lang="en-IN" sz="2100" kern="1200" dirty="0">
              <a:solidFill>
                <a:schemeClr val="tx1"/>
              </a:solidFill>
            </a:rPr>
            <a:t>Blue = 240</a:t>
          </a:r>
        </a:p>
      </dsp:txBody>
      <dsp:txXfrm>
        <a:off x="334147" y="3092131"/>
        <a:ext cx="2248599" cy="1335881"/>
      </dsp:txXfrm>
    </dsp:sp>
    <dsp:sp modelId="{08BF44DC-ACE7-48F4-A561-C74D0DB46AB9}">
      <dsp:nvSpPr>
        <dsp:cNvPr id="0" name=""/>
        <dsp:cNvSpPr/>
      </dsp:nvSpPr>
      <dsp:spPr>
        <a:xfrm>
          <a:off x="3134372" y="0"/>
          <a:ext cx="2914652" cy="4706265"/>
        </a:xfrm>
        <a:prstGeom prst="roundRect">
          <a:avLst>
            <a:gd name="adj" fmla="val 10000"/>
          </a:avLst>
        </a:prstGeom>
        <a:gradFill rotWithShape="0">
          <a:gsLst>
            <a:gs pos="0">
              <a:schemeClr val="accent1">
                <a:tint val="40000"/>
                <a:hueOff val="0"/>
                <a:satOff val="0"/>
                <a:lumOff val="0"/>
                <a:alphaOff val="0"/>
                <a:shade val="85000"/>
                <a:satMod val="130000"/>
              </a:schemeClr>
            </a:gs>
            <a:gs pos="34000">
              <a:schemeClr val="accent1">
                <a:tint val="40000"/>
                <a:hueOff val="0"/>
                <a:satOff val="0"/>
                <a:lumOff val="0"/>
                <a:alphaOff val="0"/>
                <a:shade val="87000"/>
                <a:satMod val="125000"/>
              </a:schemeClr>
            </a:gs>
            <a:gs pos="70000">
              <a:schemeClr val="accent1">
                <a:tint val="40000"/>
                <a:hueOff val="0"/>
                <a:satOff val="0"/>
                <a:lumOff val="0"/>
                <a:alphaOff val="0"/>
                <a:tint val="100000"/>
                <a:shade val="90000"/>
                <a:satMod val="130000"/>
              </a:schemeClr>
            </a:gs>
            <a:gs pos="100000">
              <a:schemeClr val="accent1">
                <a:tint val="40000"/>
                <a:hueOff val="0"/>
                <a:satOff val="0"/>
                <a:lumOff val="0"/>
                <a:alphaOff val="0"/>
                <a:tint val="100000"/>
                <a:shade val="100000"/>
                <a:satMod val="110000"/>
              </a:schemeClr>
            </a:gs>
          </a:gsLst>
          <a:path path="circle">
            <a:fillToRect l="100000" t="100000" r="100000" b="100000"/>
          </a:path>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IN" sz="4900" kern="1200" dirty="0"/>
            <a:t>Saturation</a:t>
          </a:r>
        </a:p>
      </dsp:txBody>
      <dsp:txXfrm>
        <a:off x="3134372" y="0"/>
        <a:ext cx="2914652" cy="1411879"/>
      </dsp:txXfrm>
    </dsp:sp>
    <dsp:sp modelId="{BA56DCD4-E11C-4BB2-9CFB-237F1C7928CE}">
      <dsp:nvSpPr>
        <dsp:cNvPr id="0" name=""/>
        <dsp:cNvSpPr/>
      </dsp:nvSpPr>
      <dsp:spPr>
        <a:xfrm>
          <a:off x="3425837" y="1413258"/>
          <a:ext cx="2331721" cy="1419003"/>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ctr" defTabSz="933450">
            <a:lnSpc>
              <a:spcPct val="90000"/>
            </a:lnSpc>
            <a:spcBef>
              <a:spcPct val="0"/>
            </a:spcBef>
            <a:spcAft>
              <a:spcPct val="35000"/>
            </a:spcAft>
            <a:buNone/>
          </a:pPr>
          <a:r>
            <a:rPr lang="en-IN" sz="2100" kern="1200" dirty="0">
              <a:solidFill>
                <a:schemeClr val="tx1"/>
              </a:solidFill>
            </a:rPr>
            <a:t>The distance from the central axis corresponds to saturation.</a:t>
          </a:r>
        </a:p>
      </dsp:txBody>
      <dsp:txXfrm>
        <a:off x="3467398" y="1454819"/>
        <a:ext cx="2248599" cy="1335881"/>
      </dsp:txXfrm>
    </dsp:sp>
    <dsp:sp modelId="{D50DA7E3-47AE-4546-ABC2-435AEA5D5C91}">
      <dsp:nvSpPr>
        <dsp:cNvPr id="0" name=""/>
        <dsp:cNvSpPr/>
      </dsp:nvSpPr>
      <dsp:spPr>
        <a:xfrm>
          <a:off x="3425837" y="3050570"/>
          <a:ext cx="2331721" cy="1419003"/>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ctr" defTabSz="933450">
            <a:lnSpc>
              <a:spcPct val="90000"/>
            </a:lnSpc>
            <a:spcBef>
              <a:spcPct val="0"/>
            </a:spcBef>
            <a:spcAft>
              <a:spcPct val="35000"/>
            </a:spcAft>
            <a:buNone/>
          </a:pPr>
          <a:r>
            <a:rPr lang="en-IN" sz="2100" kern="1200" dirty="0">
              <a:solidFill>
                <a:schemeClr val="tx1"/>
              </a:solidFill>
            </a:rPr>
            <a:t>0% - Grey &amp; 100% - Full sat</a:t>
          </a:r>
        </a:p>
      </dsp:txBody>
      <dsp:txXfrm>
        <a:off x="3467398" y="3092131"/>
        <a:ext cx="2248599" cy="1335881"/>
      </dsp:txXfrm>
    </dsp:sp>
    <dsp:sp modelId="{0A66FC34-2BD9-4B87-804E-8764DAA9345E}">
      <dsp:nvSpPr>
        <dsp:cNvPr id="0" name=""/>
        <dsp:cNvSpPr/>
      </dsp:nvSpPr>
      <dsp:spPr>
        <a:xfrm>
          <a:off x="6267623" y="0"/>
          <a:ext cx="2914652" cy="4706265"/>
        </a:xfrm>
        <a:prstGeom prst="roundRect">
          <a:avLst>
            <a:gd name="adj" fmla="val 10000"/>
          </a:avLst>
        </a:prstGeom>
        <a:gradFill rotWithShape="0">
          <a:gsLst>
            <a:gs pos="0">
              <a:schemeClr val="accent1">
                <a:tint val="40000"/>
                <a:hueOff val="0"/>
                <a:satOff val="0"/>
                <a:lumOff val="0"/>
                <a:alphaOff val="0"/>
                <a:shade val="85000"/>
                <a:satMod val="130000"/>
              </a:schemeClr>
            </a:gs>
            <a:gs pos="34000">
              <a:schemeClr val="accent1">
                <a:tint val="40000"/>
                <a:hueOff val="0"/>
                <a:satOff val="0"/>
                <a:lumOff val="0"/>
                <a:alphaOff val="0"/>
                <a:shade val="87000"/>
                <a:satMod val="125000"/>
              </a:schemeClr>
            </a:gs>
            <a:gs pos="70000">
              <a:schemeClr val="accent1">
                <a:tint val="40000"/>
                <a:hueOff val="0"/>
                <a:satOff val="0"/>
                <a:lumOff val="0"/>
                <a:alphaOff val="0"/>
                <a:tint val="100000"/>
                <a:shade val="90000"/>
                <a:satMod val="130000"/>
              </a:schemeClr>
            </a:gs>
            <a:gs pos="100000">
              <a:schemeClr val="accent1">
                <a:tint val="40000"/>
                <a:hueOff val="0"/>
                <a:satOff val="0"/>
                <a:lumOff val="0"/>
                <a:alphaOff val="0"/>
                <a:tint val="100000"/>
                <a:shade val="100000"/>
                <a:satMod val="110000"/>
              </a:schemeClr>
            </a:gs>
          </a:gsLst>
          <a:path path="circle">
            <a:fillToRect l="100000" t="100000" r="100000" b="100000"/>
          </a:path>
        </a:gradFill>
        <a:ln>
          <a:noFill/>
        </a:ln>
        <a:effectLst/>
        <a:scene3d>
          <a:camera prst="orthographicFront"/>
          <a:lightRig rig="threePt" dir="t">
            <a:rot lat="0" lon="0" rev="7500000"/>
          </a:lightRig>
        </a:scene3d>
        <a:sp3d z="-152400" extrusionH="63500" prstMaterial="matte">
          <a:bevelT w="144450" h="6350" prst="relaxedInset"/>
          <a:contourClr>
            <a:schemeClr val="bg1"/>
          </a:contourClr>
        </a:sp3d>
      </dsp:spPr>
      <dsp:style>
        <a:lnRef idx="0">
          <a:scrgbClr r="0" g="0" b="0"/>
        </a:lnRef>
        <a:fillRef idx="3">
          <a:scrgbClr r="0" g="0" b="0"/>
        </a:fillRef>
        <a:effectRef idx="0">
          <a:scrgbClr r="0" g="0" b="0"/>
        </a:effectRef>
        <a:fontRef idx="minor"/>
      </dsp:style>
      <dsp:txBody>
        <a:bodyPr spcFirstLastPara="0" vert="horz" wrap="square" lIns="186690" tIns="186690" rIns="186690" bIns="186690" numCol="1" spcCol="1270" anchor="ctr" anchorCtr="0">
          <a:noAutofit/>
        </a:bodyPr>
        <a:lstStyle/>
        <a:p>
          <a:pPr marL="0" lvl="0" indent="0" algn="ctr" defTabSz="2178050">
            <a:lnSpc>
              <a:spcPct val="90000"/>
            </a:lnSpc>
            <a:spcBef>
              <a:spcPct val="0"/>
            </a:spcBef>
            <a:spcAft>
              <a:spcPct val="35000"/>
            </a:spcAft>
            <a:buNone/>
          </a:pPr>
          <a:r>
            <a:rPr lang="en-IN" sz="4900" kern="1200" dirty="0"/>
            <a:t>Lightness</a:t>
          </a:r>
        </a:p>
      </dsp:txBody>
      <dsp:txXfrm>
        <a:off x="6267623" y="0"/>
        <a:ext cx="2914652" cy="1411879"/>
      </dsp:txXfrm>
    </dsp:sp>
    <dsp:sp modelId="{CF4E6354-9F28-4CA4-AC76-3064F58E9F98}">
      <dsp:nvSpPr>
        <dsp:cNvPr id="0" name=""/>
        <dsp:cNvSpPr/>
      </dsp:nvSpPr>
      <dsp:spPr>
        <a:xfrm>
          <a:off x="6559088" y="1413258"/>
          <a:ext cx="2331721" cy="1419003"/>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ctr" defTabSz="933450">
            <a:lnSpc>
              <a:spcPct val="90000"/>
            </a:lnSpc>
            <a:spcBef>
              <a:spcPct val="0"/>
            </a:spcBef>
            <a:spcAft>
              <a:spcPct val="35000"/>
            </a:spcAft>
            <a:buNone/>
          </a:pPr>
          <a:r>
            <a:rPr lang="en-IN" sz="2100" kern="1200" dirty="0">
              <a:solidFill>
                <a:schemeClr val="tx1"/>
              </a:solidFill>
            </a:rPr>
            <a:t>The distance along the central axis corresponds to lightness</a:t>
          </a:r>
        </a:p>
      </dsp:txBody>
      <dsp:txXfrm>
        <a:off x="6600649" y="1454819"/>
        <a:ext cx="2248599" cy="1335881"/>
      </dsp:txXfrm>
    </dsp:sp>
    <dsp:sp modelId="{4C1D8478-A170-461C-8958-376BFDEB8703}">
      <dsp:nvSpPr>
        <dsp:cNvPr id="0" name=""/>
        <dsp:cNvSpPr/>
      </dsp:nvSpPr>
      <dsp:spPr>
        <a:xfrm>
          <a:off x="6559088" y="3050570"/>
          <a:ext cx="2331721" cy="1419003"/>
        </a:xfrm>
        <a:prstGeom prst="roundRect">
          <a:avLst>
            <a:gd name="adj" fmla="val 100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40005" rIns="53340" bIns="40005" numCol="1" spcCol="1270" anchor="ctr" anchorCtr="0">
          <a:noAutofit/>
        </a:bodyPr>
        <a:lstStyle/>
        <a:p>
          <a:pPr marL="0" lvl="0" indent="0" algn="ctr" defTabSz="933450">
            <a:lnSpc>
              <a:spcPct val="90000"/>
            </a:lnSpc>
            <a:spcBef>
              <a:spcPct val="0"/>
            </a:spcBef>
            <a:spcAft>
              <a:spcPct val="35000"/>
            </a:spcAft>
            <a:buNone/>
          </a:pPr>
          <a:r>
            <a:rPr lang="en-IN" sz="2100" kern="1200" dirty="0">
              <a:solidFill>
                <a:schemeClr val="tx1"/>
              </a:solidFill>
            </a:rPr>
            <a:t>0% - Black &amp; 100% - White</a:t>
          </a:r>
        </a:p>
      </dsp:txBody>
      <dsp:txXfrm>
        <a:off x="6600649" y="3092131"/>
        <a:ext cx="2248599" cy="13358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C58F69-31D5-40F1-A568-7179CB785576}">
      <dsp:nvSpPr>
        <dsp:cNvPr id="0" name=""/>
        <dsp:cNvSpPr/>
      </dsp:nvSpPr>
      <dsp:spPr>
        <a:xfrm>
          <a:off x="1663940" y="1111928"/>
          <a:ext cx="8027472" cy="4316900"/>
        </a:xfrm>
        <a:prstGeom prst="round2DiagRect">
          <a:avLst>
            <a:gd name="adj1" fmla="val 0"/>
            <a:gd name="adj2" fmla="val 1667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sp>
    <dsp:sp modelId="{D498D964-DFBC-443E-AAFF-A31737E804A0}">
      <dsp:nvSpPr>
        <dsp:cNvPr id="0" name=""/>
        <dsp:cNvSpPr/>
      </dsp:nvSpPr>
      <dsp:spPr>
        <a:xfrm>
          <a:off x="5677676" y="1569781"/>
          <a:ext cx="1070" cy="3401194"/>
        </a:xfrm>
        <a:prstGeom prst="line">
          <a:avLst/>
        </a:prstGeom>
        <a:solidFill>
          <a:schemeClr val="accent1">
            <a:hueOff val="0"/>
            <a:satOff val="0"/>
            <a:lumOff val="0"/>
            <a:alphaOff val="0"/>
          </a:schemeClr>
        </a:solidFill>
        <a:ln w="15875" cap="flat" cmpd="sng" algn="ctr">
          <a:solidFill>
            <a:schemeClr val="accent1">
              <a:tint val="50000"/>
              <a:hueOff val="0"/>
              <a:satOff val="0"/>
              <a:lumOff val="0"/>
              <a:alphaOff val="0"/>
            </a:schemeClr>
          </a:solidFill>
          <a:prstDash val="solid"/>
        </a:ln>
        <a:effectLst/>
        <a:sp3d z="127000" prstMaterial="matte"/>
      </dsp:spPr>
      <dsp:style>
        <a:lnRef idx="2">
          <a:scrgbClr r="0" g="0" b="0"/>
        </a:lnRef>
        <a:fillRef idx="1">
          <a:scrgbClr r="0" g="0" b="0"/>
        </a:fillRef>
        <a:effectRef idx="0">
          <a:scrgbClr r="0" g="0" b="0"/>
        </a:effectRef>
        <a:fontRef idx="minor"/>
      </dsp:style>
    </dsp:sp>
    <dsp:sp modelId="{17703E05-30B0-4340-AF50-77952B73CE81}">
      <dsp:nvSpPr>
        <dsp:cNvPr id="0" name=""/>
        <dsp:cNvSpPr/>
      </dsp:nvSpPr>
      <dsp:spPr>
        <a:xfrm>
          <a:off x="1931523" y="1438966"/>
          <a:ext cx="3478571" cy="366282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Font typeface="Arial" panose="020B0604020202020204" pitchFamily="34" charset="0"/>
            <a:buNone/>
          </a:pPr>
          <a:r>
            <a:rPr lang="en-IN" sz="2000" kern="1200" dirty="0"/>
            <a:t>East to understand </a:t>
          </a:r>
          <a:r>
            <a:rPr lang="en-IN" sz="2000" kern="1200" dirty="0" err="1"/>
            <a:t>color</a:t>
          </a:r>
          <a:r>
            <a:rPr lang="en-IN" sz="2000" kern="1200" dirty="0"/>
            <a:t>-wise</a:t>
          </a:r>
        </a:p>
        <a:p>
          <a:pPr marL="0" lvl="0" indent="0" algn="l" defTabSz="889000">
            <a:lnSpc>
              <a:spcPct val="90000"/>
            </a:lnSpc>
            <a:spcBef>
              <a:spcPct val="0"/>
            </a:spcBef>
            <a:spcAft>
              <a:spcPct val="35000"/>
            </a:spcAft>
            <a:buFont typeface="Arial" panose="020B0604020202020204" pitchFamily="34" charset="0"/>
            <a:buNone/>
          </a:pPr>
          <a:endParaRPr lang="en-IN" sz="2000" kern="1200" dirty="0"/>
        </a:p>
        <a:p>
          <a:pPr marL="0" lvl="0" indent="0" algn="l" defTabSz="889000">
            <a:lnSpc>
              <a:spcPct val="90000"/>
            </a:lnSpc>
            <a:spcBef>
              <a:spcPct val="0"/>
            </a:spcBef>
            <a:spcAft>
              <a:spcPct val="35000"/>
            </a:spcAft>
            <a:buFont typeface="Arial" panose="020B0604020202020204" pitchFamily="34" charset="0"/>
            <a:buNone/>
          </a:pPr>
          <a:endParaRPr lang="en-IN" sz="2000" kern="1200" dirty="0"/>
        </a:p>
        <a:p>
          <a:pPr marL="0" lvl="0" indent="0" algn="l" defTabSz="889000">
            <a:lnSpc>
              <a:spcPct val="90000"/>
            </a:lnSpc>
            <a:spcBef>
              <a:spcPct val="0"/>
            </a:spcBef>
            <a:spcAft>
              <a:spcPct val="35000"/>
            </a:spcAft>
            <a:buFont typeface="Arial" panose="020B0604020202020204" pitchFamily="34" charset="0"/>
            <a:buNone/>
          </a:pPr>
          <a:r>
            <a:rPr lang="en-IN" sz="2000" kern="1200" dirty="0"/>
            <a:t>More intuitive that RGB</a:t>
          </a:r>
        </a:p>
        <a:p>
          <a:pPr marL="0" lvl="0" indent="0" algn="l" defTabSz="889000">
            <a:lnSpc>
              <a:spcPct val="90000"/>
            </a:lnSpc>
            <a:spcBef>
              <a:spcPct val="0"/>
            </a:spcBef>
            <a:spcAft>
              <a:spcPct val="35000"/>
            </a:spcAft>
            <a:buFont typeface="Arial" panose="020B0604020202020204" pitchFamily="34" charset="0"/>
            <a:buNone/>
          </a:pPr>
          <a:endParaRPr lang="en-IN" sz="2000" kern="1200" dirty="0"/>
        </a:p>
        <a:p>
          <a:pPr marL="0" lvl="0" indent="0" algn="l" defTabSz="889000">
            <a:lnSpc>
              <a:spcPct val="90000"/>
            </a:lnSpc>
            <a:spcBef>
              <a:spcPct val="0"/>
            </a:spcBef>
            <a:spcAft>
              <a:spcPct val="35000"/>
            </a:spcAft>
            <a:buFont typeface="Arial" panose="020B0604020202020204" pitchFamily="34" charset="0"/>
            <a:buNone/>
          </a:pPr>
          <a:endParaRPr lang="en-IN" sz="2000" kern="1200" dirty="0"/>
        </a:p>
        <a:p>
          <a:pPr marL="0" lvl="0" indent="0" algn="l" defTabSz="889000">
            <a:lnSpc>
              <a:spcPct val="90000"/>
            </a:lnSpc>
            <a:spcBef>
              <a:spcPct val="0"/>
            </a:spcBef>
            <a:spcAft>
              <a:spcPct val="35000"/>
            </a:spcAft>
            <a:buFont typeface="Arial" panose="020B0604020202020204" pitchFamily="34" charset="0"/>
            <a:buNone/>
          </a:pPr>
          <a:r>
            <a:rPr lang="en-IN" sz="2000" kern="1200" dirty="0"/>
            <a:t>Great for adjusting brightness or tint</a:t>
          </a:r>
        </a:p>
        <a:p>
          <a:pPr marL="0" lvl="0" indent="0" algn="l" defTabSz="889000">
            <a:lnSpc>
              <a:spcPct val="90000"/>
            </a:lnSpc>
            <a:spcBef>
              <a:spcPct val="0"/>
            </a:spcBef>
            <a:spcAft>
              <a:spcPct val="35000"/>
            </a:spcAft>
            <a:buFont typeface="Arial" panose="020B0604020202020204" pitchFamily="34" charset="0"/>
            <a:buNone/>
          </a:pPr>
          <a:endParaRPr lang="en-IN" sz="2000" kern="1200" dirty="0"/>
        </a:p>
        <a:p>
          <a:pPr marL="0" lvl="0" indent="0" algn="l" defTabSz="889000">
            <a:lnSpc>
              <a:spcPct val="90000"/>
            </a:lnSpc>
            <a:spcBef>
              <a:spcPct val="0"/>
            </a:spcBef>
            <a:spcAft>
              <a:spcPct val="35000"/>
            </a:spcAft>
            <a:buFont typeface="Arial" panose="020B0604020202020204" pitchFamily="34" charset="0"/>
            <a:buNone/>
          </a:pPr>
          <a:r>
            <a:rPr lang="en-IN" sz="2000" kern="1200" dirty="0"/>
            <a:t>Helpful in design &amp; theming</a:t>
          </a:r>
        </a:p>
      </dsp:txBody>
      <dsp:txXfrm>
        <a:off x="1931523" y="1438966"/>
        <a:ext cx="3478571" cy="3662824"/>
      </dsp:txXfrm>
    </dsp:sp>
    <dsp:sp modelId="{07A96FE2-B2C9-4D1B-AEDB-793A8BDDA49E}">
      <dsp:nvSpPr>
        <dsp:cNvPr id="0" name=""/>
        <dsp:cNvSpPr/>
      </dsp:nvSpPr>
      <dsp:spPr>
        <a:xfrm>
          <a:off x="5945259" y="1438966"/>
          <a:ext cx="3478571" cy="366282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dirty="0"/>
            <a:t>Not widely supported in older tools</a:t>
          </a:r>
        </a:p>
        <a:p>
          <a:pPr marL="0" lvl="0" indent="0" algn="l" defTabSz="889000">
            <a:lnSpc>
              <a:spcPct val="90000"/>
            </a:lnSpc>
            <a:spcBef>
              <a:spcPct val="0"/>
            </a:spcBef>
            <a:spcAft>
              <a:spcPct val="35000"/>
            </a:spcAft>
            <a:buNone/>
          </a:pPr>
          <a:endParaRPr lang="en-IN" sz="2000" kern="1200" dirty="0"/>
        </a:p>
        <a:p>
          <a:pPr marL="0" lvl="0" indent="0" algn="l" defTabSz="889000">
            <a:lnSpc>
              <a:spcPct val="90000"/>
            </a:lnSpc>
            <a:spcBef>
              <a:spcPct val="0"/>
            </a:spcBef>
            <a:spcAft>
              <a:spcPct val="35000"/>
            </a:spcAft>
            <a:buNone/>
          </a:pPr>
          <a:r>
            <a:rPr lang="en-IN" sz="2000" kern="1200" dirty="0"/>
            <a:t>Can be harder to compute precisely</a:t>
          </a:r>
        </a:p>
        <a:p>
          <a:pPr marL="0" lvl="0" indent="0" algn="l" defTabSz="889000">
            <a:lnSpc>
              <a:spcPct val="90000"/>
            </a:lnSpc>
            <a:spcBef>
              <a:spcPct val="0"/>
            </a:spcBef>
            <a:spcAft>
              <a:spcPct val="35000"/>
            </a:spcAft>
            <a:buNone/>
          </a:pPr>
          <a:endParaRPr lang="en-IN" sz="2000" kern="1200" dirty="0"/>
        </a:p>
        <a:p>
          <a:pPr marL="0" lvl="0" indent="0" algn="l" defTabSz="889000">
            <a:lnSpc>
              <a:spcPct val="90000"/>
            </a:lnSpc>
            <a:spcBef>
              <a:spcPct val="0"/>
            </a:spcBef>
            <a:spcAft>
              <a:spcPct val="35000"/>
            </a:spcAft>
            <a:buNone/>
          </a:pPr>
          <a:r>
            <a:rPr lang="en-IN" sz="2000" kern="1200" dirty="0"/>
            <a:t>Less precise for real-world </a:t>
          </a:r>
          <a:r>
            <a:rPr lang="en-IN" sz="2000" kern="1200" dirty="0" err="1"/>
            <a:t>color</a:t>
          </a:r>
          <a:r>
            <a:rPr lang="en-IN" sz="2000" kern="1200" dirty="0"/>
            <a:t> mixing</a:t>
          </a:r>
        </a:p>
        <a:p>
          <a:pPr marL="0" lvl="0" indent="0" algn="l" defTabSz="889000">
            <a:lnSpc>
              <a:spcPct val="90000"/>
            </a:lnSpc>
            <a:spcBef>
              <a:spcPct val="0"/>
            </a:spcBef>
            <a:spcAft>
              <a:spcPct val="35000"/>
            </a:spcAft>
            <a:buNone/>
          </a:pPr>
          <a:endParaRPr lang="en-IN" sz="2000" kern="1200" dirty="0"/>
        </a:p>
        <a:p>
          <a:pPr marL="0" lvl="0" indent="0" algn="l" defTabSz="889000">
            <a:lnSpc>
              <a:spcPct val="90000"/>
            </a:lnSpc>
            <a:spcBef>
              <a:spcPct val="0"/>
            </a:spcBef>
            <a:spcAft>
              <a:spcPct val="35000"/>
            </a:spcAft>
            <a:buNone/>
          </a:pPr>
          <a:r>
            <a:rPr lang="en-IN" sz="2000" kern="1200" dirty="0"/>
            <a:t>Not device-dependent (can cause </a:t>
          </a:r>
          <a:r>
            <a:rPr lang="en-IN" sz="2000" kern="1200" dirty="0" err="1"/>
            <a:t>inconsistancies</a:t>
          </a:r>
          <a:r>
            <a:rPr lang="en-IN" sz="2000" kern="1200" dirty="0"/>
            <a:t>)</a:t>
          </a:r>
        </a:p>
      </dsp:txBody>
      <dsp:txXfrm>
        <a:off x="5945259" y="1438966"/>
        <a:ext cx="3478571" cy="3662824"/>
      </dsp:txXfrm>
    </dsp:sp>
    <dsp:sp modelId="{A2B71AD7-076F-4573-8C0B-AF45C52EFBE9}">
      <dsp:nvSpPr>
        <dsp:cNvPr id="0" name=""/>
        <dsp:cNvSpPr/>
      </dsp:nvSpPr>
      <dsp:spPr>
        <a:xfrm rot="16200000">
          <a:off x="-1359688" y="1685716"/>
          <a:ext cx="4709345" cy="1337912"/>
        </a:xfrm>
        <a:prstGeom prst="rightArrow">
          <a:avLst>
            <a:gd name="adj1" fmla="val 49830"/>
            <a:gd name="adj2" fmla="val 60660"/>
          </a:avLst>
        </a:prstGeom>
        <a:gradFill rotWithShape="0">
          <a:gsLst>
            <a:gs pos="0">
              <a:schemeClr val="accent1">
                <a:tint val="50000"/>
                <a:hueOff val="0"/>
                <a:satOff val="0"/>
                <a:lumOff val="0"/>
                <a:alphaOff val="0"/>
                <a:shade val="85000"/>
                <a:satMod val="130000"/>
              </a:schemeClr>
            </a:gs>
            <a:gs pos="34000">
              <a:schemeClr val="accent1">
                <a:tint val="50000"/>
                <a:hueOff val="0"/>
                <a:satOff val="0"/>
                <a:lumOff val="0"/>
                <a:alphaOff val="0"/>
                <a:shade val="87000"/>
                <a:satMod val="125000"/>
              </a:schemeClr>
            </a:gs>
            <a:gs pos="70000">
              <a:schemeClr val="accent1">
                <a:tint val="50000"/>
                <a:hueOff val="0"/>
                <a:satOff val="0"/>
                <a:lumOff val="0"/>
                <a:alphaOff val="0"/>
                <a:tint val="100000"/>
                <a:shade val="90000"/>
                <a:satMod val="130000"/>
              </a:schemeClr>
            </a:gs>
            <a:gs pos="100000">
              <a:schemeClr val="accent1">
                <a:tint val="50000"/>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txBody>
        <a:bodyPr spcFirstLastPara="0" vert="horz" wrap="square" lIns="121920" tIns="121920" rIns="121920" bIns="121920" numCol="1" spcCol="1270" anchor="ctr" anchorCtr="0">
          <a:noAutofit/>
        </a:bodyPr>
        <a:lstStyle/>
        <a:p>
          <a:pPr marL="0" lvl="0" indent="0" algn="r" defTabSz="1422400">
            <a:lnSpc>
              <a:spcPct val="90000"/>
            </a:lnSpc>
            <a:spcBef>
              <a:spcPct val="0"/>
            </a:spcBef>
            <a:spcAft>
              <a:spcPct val="35000"/>
            </a:spcAft>
            <a:buNone/>
          </a:pPr>
          <a:r>
            <a:rPr lang="en-IN" sz="3200" kern="1200" dirty="0"/>
            <a:t>Advantages</a:t>
          </a:r>
        </a:p>
      </dsp:txBody>
      <dsp:txXfrm>
        <a:off x="-1157484" y="2223536"/>
        <a:ext cx="4304936" cy="666682"/>
      </dsp:txXfrm>
    </dsp:sp>
    <dsp:sp modelId="{FD29D6B1-746B-4B32-A08F-69837A765887}">
      <dsp:nvSpPr>
        <dsp:cNvPr id="0" name=""/>
        <dsp:cNvSpPr/>
      </dsp:nvSpPr>
      <dsp:spPr>
        <a:xfrm rot="5400000">
          <a:off x="8005696" y="3517129"/>
          <a:ext cx="4709345" cy="1337912"/>
        </a:xfrm>
        <a:prstGeom prst="rightArrow">
          <a:avLst>
            <a:gd name="adj1" fmla="val 49830"/>
            <a:gd name="adj2" fmla="val 60660"/>
          </a:avLst>
        </a:prstGeom>
        <a:gradFill rotWithShape="0">
          <a:gsLst>
            <a:gs pos="0">
              <a:schemeClr val="accent1">
                <a:tint val="50000"/>
                <a:hueOff val="0"/>
                <a:satOff val="0"/>
                <a:lumOff val="0"/>
                <a:alphaOff val="0"/>
                <a:shade val="85000"/>
                <a:satMod val="130000"/>
              </a:schemeClr>
            </a:gs>
            <a:gs pos="34000">
              <a:schemeClr val="accent1">
                <a:tint val="50000"/>
                <a:hueOff val="0"/>
                <a:satOff val="0"/>
                <a:lumOff val="0"/>
                <a:alphaOff val="0"/>
                <a:shade val="87000"/>
                <a:satMod val="125000"/>
              </a:schemeClr>
            </a:gs>
            <a:gs pos="70000">
              <a:schemeClr val="accent1">
                <a:tint val="50000"/>
                <a:hueOff val="0"/>
                <a:satOff val="0"/>
                <a:lumOff val="0"/>
                <a:alphaOff val="0"/>
                <a:tint val="100000"/>
                <a:shade val="90000"/>
                <a:satMod val="130000"/>
              </a:schemeClr>
            </a:gs>
            <a:gs pos="100000">
              <a:schemeClr val="accent1">
                <a:tint val="50000"/>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a:scene3d>
          <a:camera prst="orthographicFront"/>
          <a:lightRig rig="flat" dir="t"/>
        </a:scene3d>
        <a:sp3d prstMaterial="plastic">
          <a:bevelT w="88900" h="88900"/>
          <a:bevelB w="88900" h="31750" prst="angle"/>
        </a:sp3d>
      </dsp:spPr>
      <dsp:style>
        <a:lnRef idx="0">
          <a:scrgbClr r="0" g="0" b="0"/>
        </a:lnRef>
        <a:fillRef idx="3">
          <a:scrgbClr r="0" g="0" b="0"/>
        </a:fillRef>
        <a:effectRef idx="2">
          <a:scrgbClr r="0" g="0" b="0"/>
        </a:effectRef>
        <a:fontRef idx="minor"/>
      </dsp:style>
      <dsp:txBody>
        <a:bodyPr spcFirstLastPara="0" vert="horz" wrap="square" lIns="121920" tIns="121920" rIns="121920" bIns="121920" numCol="1" spcCol="1270" anchor="ctr" anchorCtr="0">
          <a:noAutofit/>
        </a:bodyPr>
        <a:lstStyle/>
        <a:p>
          <a:pPr marL="0" lvl="0" indent="0" algn="r" defTabSz="1422400">
            <a:lnSpc>
              <a:spcPct val="90000"/>
            </a:lnSpc>
            <a:spcBef>
              <a:spcPct val="0"/>
            </a:spcBef>
            <a:spcAft>
              <a:spcPct val="35000"/>
            </a:spcAft>
            <a:buNone/>
          </a:pPr>
          <a:r>
            <a:rPr lang="en-IN" sz="3200" kern="1200" dirty="0"/>
            <a:t>Disadvantages</a:t>
          </a:r>
        </a:p>
      </dsp:txBody>
      <dsp:txXfrm>
        <a:off x="8207901" y="3650540"/>
        <a:ext cx="4304936" cy="66668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9/3/layout/OpposingIdeas">
  <dgm:title val=""/>
  <dgm:desc val=""/>
  <dgm:catLst>
    <dgm:cat type="relationship" pri="3400"/>
  </dgm:catLst>
  <dgm:samp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Lst>
      <dgm:cxnLst>
        <dgm:cxn modelId="30" srcId="0" destId="10" srcOrd="0" destOrd="0"/>
        <dgm:cxn modelId="12" srcId="10" destId="11" srcOrd="0" destOrd="0"/>
        <dgm:cxn modelId="40" srcId="0" destId="20" srcOrd="1" destOrd="0"/>
        <dgm:cxn modelId="22" srcId="20" destId="21" srcOrd="0" destOrd="0"/>
      </dgm:cxnLst>
      <dgm:bg/>
      <dgm:whole/>
    </dgm:dataModel>
  </dgm:clrData>
  <dgm:layoutNode name="Name0">
    <dgm:varLst>
      <dgm:chMax val="2"/>
      <dgm:dir/>
      <dgm:animOne val="branch"/>
      <dgm:animLvl val="lvl"/>
      <dgm:resizeHandles val="exact"/>
    </dgm:varLst>
    <dgm:choose name="Name1">
      <dgm:if name="Name2" axis="ch" ptType="node" func="cnt" op="lte" val="1">
        <dgm:alg type="composite">
          <dgm:param type="ar" val="0.9928"/>
        </dgm:alg>
      </dgm:if>
      <dgm:else name="Name3">
        <dgm:alg type="composite">
          <dgm:param type="ar" val="1.6364"/>
        </dgm:alg>
      </dgm:else>
    </dgm:choose>
    <dgm:shape xmlns:r="http://schemas.openxmlformats.org/officeDocument/2006/relationships" r:blip="">
      <dgm:adjLst/>
    </dgm:shape>
    <dgm:choose name="Name4">
      <dgm:if name="Name5" func="var" arg="dir" op="equ" val="norm">
        <dgm:choose name="Name6">
          <dgm:if name="Name7"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2963"/>
              <dgm:constr type="t" for="ch" forName="ChildText1" refType="h" fact="0.2722"/>
              <dgm:constr type="w" for="ch" forName="ChildText1" refType="w" fact="0.6534"/>
              <dgm:constr type="h" for="ch" forName="ChildText1" refType="h" fact="0.6682"/>
              <dgm:constr type="l" for="ch" forName="Background" refType="w" fact="0.246"/>
              <dgm:constr type="t" for="ch" forName="Background" refType="h" fact="0.2125"/>
              <dgm:constr type="w" for="ch" forName="Background" refType="w" fact="0.754"/>
              <dgm:constr type="h" for="ch" forName="Background" refType="h" fact="0.7875"/>
              <dgm:constr type="l" for="ch" forName="ParentText1" refType="w" fact="0"/>
              <dgm:constr type="t" for="ch" forName="ParentText1" refType="h" fact="0"/>
              <dgm:constr type="w" for="ch" forName="ParentText1" refType="w" fact="0.234"/>
              <dgm:constr type="h" for="ch" forName="ParentText1" refType="h" fact="0.8713"/>
              <dgm:constr type="l" for="ch" forName="ParentShape1" refType="w" fact="0"/>
              <dgm:constr type="t" for="ch" forName="ParentShape1" refType="h" fact="0"/>
              <dgm:constr type="w" for="ch" forName="ParentShape1" refType="w" fact="0.234"/>
              <dgm:constr type="h" for="ch" forName="ParentShape1" refType="h" fact="0.8713"/>
            </dgm:constrLst>
          </dgm:if>
          <dgm:else name="Name8">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l" for="ch" forName="ChildText1" refType="w" fact="0.15"/>
              <dgm:constr type="t" for="ch" forName="ChildText1" refType="h" fact="0.22"/>
              <dgm:constr type="w" for="ch" forName="ChildText1" refType="w" fact="0.325"/>
              <dgm:constr type="h" for="ch" forName="ChildText1" refType="h" fact="0.56"/>
              <dgm:constr type="l" for="ch" forName="ChildText2" refType="w" fact="0.525"/>
              <dgm:constr type="t" for="ch" forName="ChildText2" refType="h" fact="0.22"/>
              <dgm:constr type="w" for="ch" forName="ChildText2" refType="w" fact="0.325"/>
              <dgm:constr type="h" for="ch" forName="ChildText2" refType="h" fact="0.56"/>
              <dgm:constr type="l" for="ch" forName="Background" refType="w" fact="0.125"/>
              <dgm:constr type="t" for="ch" forName="Background" refType="h" fact="0.17"/>
              <dgm:constr type="w" for="ch" forName="Background" refType="w" fact="0.75"/>
              <dgm:constr type="h" for="ch" forName="Background" refType="h" fact="0.66"/>
              <dgm:constr type="l" for="ch" forName="ParentText1" refType="w" fact="0"/>
              <dgm:constr type="t" for="ch" forName="ParentText1" refType="h" fact="0"/>
              <dgm:constr type="w" for="ch" forName="ParentText1" refType="w" fact="0.125"/>
              <dgm:constr type="h" for="ch" forName="ParentText1" refType="h" fact="0.72"/>
              <dgm:constr type="l" for="ch" forName="ParentShape1" refType="w" fact="0"/>
              <dgm:constr type="t" for="ch" forName="ParentShape1" refType="h" fact="0"/>
              <dgm:constr type="w" for="ch" forName="ParentShape1" refType="w" fact="0.125"/>
              <dgm:constr type="h" for="ch" forName="ParentShape1" refType="h" fact="0.72"/>
              <dgm:constr type="l" for="ch" forName="ParentText2" refType="w" fact="0.875"/>
              <dgm:constr type="t" for="ch" forName="ParentText2" refType="h" fact="0.28"/>
              <dgm:constr type="w" for="ch" forName="ParentText2" refType="w" fact="0.125"/>
              <dgm:constr type="h" for="ch" forName="ParentText2" refType="h" fact="0.72"/>
              <dgm:constr type="l" for="ch" forName="ParentShape2" refType="w" fact="0.875"/>
              <dgm:constr type="t" for="ch" forName="ParentShape2" refType="h" fact="0.28"/>
              <dgm:constr type="w" for="ch" forName="ParentShape2" refType="w" fact="0.125"/>
              <dgm:constr type="h" for="ch" forName="ParentShape2" refType="h" fact="0.72"/>
              <dgm:constr type="l" for="ch" forName="Divider" refType="w" fact="0.5"/>
              <dgm:constr type="t" for="ch" forName="Divider" refType="h" fact="0.24"/>
              <dgm:constr type="w" for="ch" forName="Divider" refType="w" fact="0.0001"/>
              <dgm:constr type="h" for="ch" forName="Divider" refType="h" fact="0.52"/>
            </dgm:constrLst>
          </dgm:else>
        </dgm:choose>
      </dgm:if>
      <dgm:else name="Name9">
        <dgm:choose name="Name10">
          <dgm:if name="Name11" axis="ch" ptType="node" func="cnt" op="lte" val="1">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2455"/>
              <dgm:constr type="t" for="ch" forName="ChildText1" refType="h" fact="0.2651"/>
              <dgm:constr type="w" for="ch" forName="ChildText1" refType="w" fact="0.5351"/>
              <dgm:constr type="h" for="ch" forName="ChildText1" refType="h" fact="0.56"/>
              <dgm:constr type="r" for="ch" forName="Background" refType="w" fact="-0.246"/>
              <dgm:constr type="t" for="ch" forName="Background" refType="h" fact="0.2125"/>
              <dgm:constr type="w" for="ch" forName="Background" refType="w" fact="0.754"/>
              <dgm:constr type="h" for="ch" forName="Background" refType="h" fact="0.7875"/>
              <dgm:constr type="r" for="ch" forName="ParentText1" refType="w" fact="0"/>
              <dgm:constr type="t" for="ch" forName="ParentText1" refType="h" fact="0"/>
              <dgm:constr type="w" for="ch" forName="ParentText1" refType="w" fact="0.234"/>
              <dgm:constr type="h" for="ch" forName="ParentText1" refType="h" fact="0.8713"/>
              <dgm:constr type="r" for="ch" forName="ParentShape1" refType="w" fact="0"/>
              <dgm:constr type="t" for="ch" forName="ParentShape1" refType="h" fact="0"/>
              <dgm:constr type="w" for="ch" forName="ParentShape1" refType="w" fact="0.234"/>
              <dgm:constr type="h" for="ch" forName="ParentShape1" refType="h" fact="0.8713"/>
            </dgm:constrLst>
          </dgm:if>
          <dgm:else name="Name12">
            <dgm:constrLst>
              <dgm:constr type="primFontSz" for="des" forName="ParentText1" op="equ" val="65"/>
              <dgm:constr type="primFontSz" for="des" forName="ParentText2" refType="primFontSz" refFor="des" refForName="ParentText1" op="equ"/>
              <dgm:constr type="primFontSz" for="des" forName="ChildText1" op="equ" val="65"/>
              <dgm:constr type="primFontSz" for="des" forName="ChildText2" refType="primFontSz" refFor="des" refForName="ChildText1" op="equ"/>
              <dgm:constr type="r" for="ch" forName="ChildText1" refType="w" fact="-0.15"/>
              <dgm:constr type="t" for="ch" forName="ChildText1" refType="h" fact="0.22"/>
              <dgm:constr type="w" for="ch" forName="ChildText1" refType="w" fact="0.325"/>
              <dgm:constr type="h" for="ch" forName="ChildText1" refType="h" fact="0.56"/>
              <dgm:constr type="r" for="ch" forName="ChildText2" refType="w" fact="-0.525"/>
              <dgm:constr type="t" for="ch" forName="ChildText2" refType="h" fact="0.22"/>
              <dgm:constr type="w" for="ch" forName="ChildText2" refType="w" fact="0.325"/>
              <dgm:constr type="h" for="ch" forName="ChildText2" refType="h" fact="0.56"/>
              <dgm:constr type="r" for="ch" forName="Background" refType="w" fact="-0.125"/>
              <dgm:constr type="t" for="ch" forName="Background" refType="h" fact="0.17"/>
              <dgm:constr type="w" for="ch" forName="Background" refType="w" fact="0.75"/>
              <dgm:constr type="h" for="ch" forName="Background" refType="h" fact="0.66"/>
              <dgm:constr type="r" for="ch" forName="ParentText1" refType="w" fact="0"/>
              <dgm:constr type="t" for="ch" forName="ParentText1" refType="h" fact="0"/>
              <dgm:constr type="w" for="ch" forName="ParentText1" refType="w" fact="0.125"/>
              <dgm:constr type="h" for="ch" forName="ParentText1" refType="h" fact="0.72"/>
              <dgm:constr type="r" for="ch" forName="ParentShape1" refType="w" fact="0"/>
              <dgm:constr type="t" for="ch" forName="ParentShape1" refType="h" fact="0"/>
              <dgm:constr type="w" for="ch" forName="ParentShape1" refType="w" fact="0.125"/>
              <dgm:constr type="h" for="ch" forName="ParentShape1" refType="h" fact="0.72"/>
              <dgm:constr type="r" for="ch" forName="ParentText2" refType="w" fact="-0.875"/>
              <dgm:constr type="t" for="ch" forName="ParentText2" refType="h" fact="0.28"/>
              <dgm:constr type="w" for="ch" forName="ParentText2" refType="w" fact="0.125"/>
              <dgm:constr type="h" for="ch" forName="ParentText2" refType="h" fact="0.72"/>
              <dgm:constr type="r" for="ch" forName="ParentShape2" refType="w" fact="-0.875"/>
              <dgm:constr type="t" for="ch" forName="ParentShape2" refType="h" fact="0.28"/>
              <dgm:constr type="w" for="ch" forName="ParentShape2" refType="w" fact="0.125"/>
              <dgm:constr type="h" for="ch" forName="ParentShape2" refType="h" fact="0.72"/>
              <dgm:constr type="r" for="ch" forName="Divider" refType="w" fact="-0.5"/>
              <dgm:constr type="t" for="ch" forName="Divider" refType="h" fact="0.24"/>
              <dgm:constr type="w" for="ch" forName="Divider" refType="w" fact="0.0001"/>
              <dgm:constr type="h" for="ch" forName="Divider" refType="h" fact="0.52"/>
            </dgm:constrLst>
          </dgm:else>
        </dgm:choose>
      </dgm:else>
    </dgm:choose>
    <dgm:choose name="Name13">
      <dgm:if name="Name14" axis="ch" ptType="node" func="cnt" op="gte" val="1">
        <dgm:layoutNode name="Background" styleLbl="node1">
          <dgm:alg type="sp"/>
          <dgm:choose name="Name15">
            <dgm:if name="Name16" func="var" arg="dir" op="equ" val="norm">
              <dgm:shape xmlns:r="http://schemas.openxmlformats.org/officeDocument/2006/relationships" type="round2DiagRect" r:blip="">
                <dgm:adjLst>
                  <dgm:adj idx="1" val="0"/>
                  <dgm:adj idx="2" val="0.1667"/>
                </dgm:adjLst>
              </dgm:shape>
            </dgm:if>
            <dgm:else name="Name17">
              <dgm:shape xmlns:r="http://schemas.openxmlformats.org/officeDocument/2006/relationships" type="round2DiagRect" r:blip="">
                <dgm:adjLst>
                  <dgm:adj idx="1" val="0.1667"/>
                  <dgm:adj idx="2" val="0"/>
                </dgm:adjLst>
              </dgm:shape>
            </dgm:else>
          </dgm:choose>
          <dgm:presOf/>
        </dgm:layoutNode>
        <dgm:choose name="Name18">
          <dgm:if name="Name19" axis="ch" ptType="node" func="cnt" op="gte" val="2">
            <dgm:layoutNode name="Divider" styleLbl="callout">
              <dgm:alg type="sp"/>
              <dgm:shape xmlns:r="http://schemas.openxmlformats.org/officeDocument/2006/relationships" type="line" r:blip="">
                <dgm:adjLst/>
              </dgm:shape>
              <dgm:presOf/>
            </dgm:layoutNode>
          </dgm:if>
          <dgm:else name="Name20"/>
        </dgm:choose>
        <dgm:layoutNode name="ChildText1"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21">
          <dgm:if name="Name22" axis="ch" ptType="node" func="cnt" op="gte" val="2">
            <dgm:layoutNode name="ChildText2" styleLbl="revTx">
              <dgm:varLst>
                <dgm:chMax val="0"/>
                <dgm:chPref val="0"/>
                <dgm:bulletEnabled val="1"/>
              </dgm:varLst>
              <dgm:alg type="tx">
                <dgm:param type="parTxLTRAlign" val="l"/>
                <dgm:param type="txAnchorVert" val="t"/>
              </dgm:alg>
              <dgm:shape xmlns:r="http://schemas.openxmlformats.org/officeDocument/2006/relationships" type="rect" r:blip="" hideGeom="1">
                <dgm:adjLst/>
              </dgm:shape>
              <dgm:presOf axis="ch des"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3"/>
        </dgm:choose>
        <dgm:layoutNode name="ParentText1" styleLbl="revTx">
          <dgm:varLst>
            <dgm:chMax val="1"/>
            <dgm:chPref val="1"/>
          </dgm:varLst>
          <dgm:choose name="Name24">
            <dgm:if name="Name25" func="var" arg="dir" op="equ" val="norm">
              <dgm:alg type="tx">
                <dgm:param type="parTxLTRAlign" val="r"/>
                <dgm:param type="shpTxLTRAlignCh" val="r"/>
                <dgm:param type="txAnchorVertCh" val="mid"/>
                <dgm:param type="autoTxRot" val="grav"/>
              </dgm:alg>
            </dgm:if>
            <dgm:else name="Name26">
              <dgm:alg type="tx">
                <dgm:param type="parTxLTRAlign" val="l"/>
                <dgm:param type="shpTxLTRAlignCh" val="r"/>
                <dgm:param type="txAnchorVertCh" val="mid"/>
                <dgm:param type="autoTxRot" val="grav"/>
              </dgm:alg>
            </dgm:else>
          </dgm:choose>
          <dgm:choose name="Name27">
            <dgm:if name="Name28" func="var" arg="dir" op="equ" val="norm">
              <dgm:shape xmlns:r="http://schemas.openxmlformats.org/officeDocument/2006/relationships" rot="-90" type="rightArrow" r:blip="" hideGeom="1">
                <dgm:adjLst>
                  <dgm:adj idx="1" val="0.4983"/>
                  <dgm:adj idx="2" val="0.6066"/>
                </dgm:adjLst>
              </dgm:shape>
            </dgm:if>
            <dgm:else name="Name29">
              <dgm:shape xmlns:r="http://schemas.openxmlformats.org/officeDocument/2006/relationships" rot="90" type="leftArrow" r:blip="" hideGeom="1">
                <dgm:adjLst>
                  <dgm:adj idx="1" val="0.4983"/>
                  <dgm:adj idx="2" val="0.6066"/>
                </dgm:adjLst>
              </dgm:shape>
            </dgm:else>
          </dgm:choos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1" styleLbl="alignImgPlace1">
          <dgm:varLst/>
          <dgm:alg type="sp"/>
          <dgm:presOf axis="ch self" ptType="node node" st="1 1" cnt="1 0"/>
          <dgm:choose name="Name30">
            <dgm:if name="Name31" func="var" arg="dir" op="equ" val="norm">
              <dgm:shape xmlns:r="http://schemas.openxmlformats.org/officeDocument/2006/relationships" rot="-90" type="rightArrow" r:blip="">
                <dgm:adjLst>
                  <dgm:adj idx="1" val="0.4983"/>
                  <dgm:adj idx="2" val="0.6066"/>
                </dgm:adjLst>
              </dgm:shape>
            </dgm:if>
            <dgm:else name="Name32">
              <dgm:shape xmlns:r="http://schemas.openxmlformats.org/officeDocument/2006/relationships" rot="90" type="leftArrow" r:blip="">
                <dgm:adjLst>
                  <dgm:adj idx="1" val="0.4983"/>
                  <dgm:adj idx="2" val="0.6066"/>
                </dgm:adjLst>
              </dgm:shape>
            </dgm:else>
          </dgm:choose>
        </dgm:layoutNode>
        <dgm:choose name="Name33">
          <dgm:if name="Name34" axis="ch" ptType="node" func="cnt" op="gte" val="2">
            <dgm:layoutNode name="ParentText2" styleLbl="revTx">
              <dgm:varLst>
                <dgm:chMax val="1"/>
                <dgm:chPref val="1"/>
              </dgm:varLst>
              <dgm:choose name="Name35">
                <dgm:if name="Name36" func="var" arg="dir" op="equ" val="norm">
                  <dgm:alg type="tx">
                    <dgm:param type="parTxLTRAlign" val="r"/>
                    <dgm:param type="shpTxLTRAlignCh" val="r"/>
                    <dgm:param type="txAnchorVertCh" val="mid"/>
                    <dgm:param type="autoTxRot" val="grav"/>
                  </dgm:alg>
                </dgm:if>
                <dgm:else name="Name37">
                  <dgm:alg type="tx">
                    <dgm:param type="parTxLTRAlign" val="l"/>
                    <dgm:param type="shpTxLTRAlignCh" val="r"/>
                    <dgm:param type="txAnchorVertCh" val="mid"/>
                    <dgm:param type="autoTxRot" val="grav"/>
                  </dgm:alg>
                </dgm:else>
              </dgm:choose>
              <dgm:choose name="Name38">
                <dgm:if name="Name39" func="var" arg="dir" op="equ" val="norm">
                  <dgm:shape xmlns:r="http://schemas.openxmlformats.org/officeDocument/2006/relationships" rot="90" type="rightArrow" r:blip="" hideGeom="1">
                    <dgm:adjLst>
                      <dgm:adj idx="1" val="0.4983"/>
                      <dgm:adj idx="2" val="0.6066"/>
                    </dgm:adjLst>
                  </dgm:shape>
                </dgm:if>
                <dgm:else name="Name40">
                  <dgm:shape xmlns:r="http://schemas.openxmlformats.org/officeDocument/2006/relationships" rot="-90" type="leftArrow" r:blip="" hideGeom="1">
                    <dgm:adjLst>
                      <dgm:adj idx="1" val="0.4983"/>
                      <dgm:adj idx="2" val="0.6066"/>
                    </dgm:adjLst>
                  </dgm:shape>
                </dgm:else>
              </dgm:choos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Shape2" styleLbl="alignImgPlace1">
              <dgm:varLst/>
              <dgm:alg type="sp"/>
              <dgm:choose name="Name41">
                <dgm:if name="Name42" func="var" arg="dir" op="equ" val="norm">
                  <dgm:shape xmlns:r="http://schemas.openxmlformats.org/officeDocument/2006/relationships" rot="90" type="rightArrow" r:blip="">
                    <dgm:adjLst>
                      <dgm:adj idx="1" val="0.4983"/>
                      <dgm:adj idx="2" val="0.6066"/>
                    </dgm:adjLst>
                  </dgm:shape>
                </dgm:if>
                <dgm:else name="Name43">
                  <dgm:shape xmlns:r="http://schemas.openxmlformats.org/officeDocument/2006/relationships" rot="-90" type="leftArrow" r:blip="">
                    <dgm:adjLst>
                      <dgm:adj idx="1" val="0.4983"/>
                      <dgm:adj idx="2" val="0.6066"/>
                    </dgm:adjLst>
                  </dgm:shape>
                </dgm:else>
              </dgm:choose>
              <dgm:presOf axis="ch self" ptType="node node" st="2 1" cnt="1 0"/>
            </dgm:layoutNode>
          </dgm:if>
          <dgm:else name="Name44"/>
        </dgm:choose>
      </dgm:if>
      <dgm:else name="Name4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58704F-F2B5-4E28-9D7B-E2008FD80D1D}" type="datetimeFigureOut">
              <a:rPr lang="en-IN" smtClean="0"/>
              <a:t>20-05-2025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851809-1E0E-4711-BC06-3B62F965606B}" type="slidenum">
              <a:rPr lang="en-IN" smtClean="0"/>
              <a:t>‹#›</a:t>
            </a:fld>
            <a:endParaRPr lang="en-IN"/>
          </a:p>
        </p:txBody>
      </p:sp>
    </p:spTree>
    <p:extLst>
      <p:ext uri="{BB962C8B-B14F-4D97-AF65-F5344CB8AC3E}">
        <p14:creationId xmlns:p14="http://schemas.microsoft.com/office/powerpoint/2010/main" val="4217377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C964DF-8F20-4293-7092-CF2EDB9D50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79A69C-BD4F-0B93-2D01-2CB1E87E2B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97BD87-889B-8D8E-D670-1507CD50D80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6B1DD65-20DE-E491-2B61-45D6A2B55344}"/>
              </a:ext>
            </a:extLst>
          </p:cNvPr>
          <p:cNvSpPr>
            <a:spLocks noGrp="1"/>
          </p:cNvSpPr>
          <p:nvPr>
            <p:ph type="sldNum" sz="quarter" idx="5"/>
          </p:nvPr>
        </p:nvSpPr>
        <p:spPr/>
        <p:txBody>
          <a:bodyPr/>
          <a:lstStyle/>
          <a:p>
            <a:fld id="{07851809-1E0E-4711-BC06-3B62F965606B}" type="slidenum">
              <a:rPr lang="en-IN" smtClean="0"/>
              <a:t>2</a:t>
            </a:fld>
            <a:endParaRPr lang="en-IN"/>
          </a:p>
        </p:txBody>
      </p:sp>
    </p:spTree>
    <p:extLst>
      <p:ext uri="{BB962C8B-B14F-4D97-AF65-F5344CB8AC3E}">
        <p14:creationId xmlns:p14="http://schemas.microsoft.com/office/powerpoint/2010/main" val="3591252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F77C88-BE15-AE12-4A3A-05BD491683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B784CB-C6EE-99A9-70F7-24ED2E3C51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23523D-30E2-A82F-48B0-281BB9338E6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4E7C2D9-0C62-FE19-09DD-FF95203345CD}"/>
              </a:ext>
            </a:extLst>
          </p:cNvPr>
          <p:cNvSpPr>
            <a:spLocks noGrp="1"/>
          </p:cNvSpPr>
          <p:nvPr>
            <p:ph type="sldNum" sz="quarter" idx="5"/>
          </p:nvPr>
        </p:nvSpPr>
        <p:spPr/>
        <p:txBody>
          <a:bodyPr/>
          <a:lstStyle/>
          <a:p>
            <a:fld id="{07851809-1E0E-4711-BC06-3B62F965606B}" type="slidenum">
              <a:rPr lang="en-IN" smtClean="0"/>
              <a:t>11</a:t>
            </a:fld>
            <a:endParaRPr lang="en-IN"/>
          </a:p>
        </p:txBody>
      </p:sp>
    </p:spTree>
    <p:extLst>
      <p:ext uri="{BB962C8B-B14F-4D97-AF65-F5344CB8AC3E}">
        <p14:creationId xmlns:p14="http://schemas.microsoft.com/office/powerpoint/2010/main" val="4970151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BD1CFC-A225-1229-A850-278A2141B5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82865E-C858-5475-208E-BBCC965B30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AC6E6B-E9A7-786B-2E9C-F19DA469113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D4841A4-F325-8097-A4E9-4D0324C29687}"/>
              </a:ext>
            </a:extLst>
          </p:cNvPr>
          <p:cNvSpPr>
            <a:spLocks noGrp="1"/>
          </p:cNvSpPr>
          <p:nvPr>
            <p:ph type="sldNum" sz="quarter" idx="5"/>
          </p:nvPr>
        </p:nvSpPr>
        <p:spPr/>
        <p:txBody>
          <a:bodyPr/>
          <a:lstStyle/>
          <a:p>
            <a:fld id="{07851809-1E0E-4711-BC06-3B62F965606B}" type="slidenum">
              <a:rPr lang="en-IN" smtClean="0"/>
              <a:t>12</a:t>
            </a:fld>
            <a:endParaRPr lang="en-IN"/>
          </a:p>
        </p:txBody>
      </p:sp>
    </p:spTree>
    <p:extLst>
      <p:ext uri="{BB962C8B-B14F-4D97-AF65-F5344CB8AC3E}">
        <p14:creationId xmlns:p14="http://schemas.microsoft.com/office/powerpoint/2010/main" val="1121495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851809-1E0E-4711-BC06-3B62F965606B}" type="slidenum">
              <a:rPr lang="en-IN" smtClean="0"/>
              <a:t>3</a:t>
            </a:fld>
            <a:endParaRPr lang="en-IN"/>
          </a:p>
        </p:txBody>
      </p:sp>
    </p:spTree>
    <p:extLst>
      <p:ext uri="{BB962C8B-B14F-4D97-AF65-F5344CB8AC3E}">
        <p14:creationId xmlns:p14="http://schemas.microsoft.com/office/powerpoint/2010/main" val="3529959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28ED96-58DB-E19A-0BF0-2515450CD2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ED23B3-8776-9DA6-7636-C49CD66C26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BFCBDB-47A2-80F2-02D2-742930757F2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5C0B74F-85A2-331A-7B16-14002BAF6E1D}"/>
              </a:ext>
            </a:extLst>
          </p:cNvPr>
          <p:cNvSpPr>
            <a:spLocks noGrp="1"/>
          </p:cNvSpPr>
          <p:nvPr>
            <p:ph type="sldNum" sz="quarter" idx="5"/>
          </p:nvPr>
        </p:nvSpPr>
        <p:spPr/>
        <p:txBody>
          <a:bodyPr/>
          <a:lstStyle/>
          <a:p>
            <a:fld id="{07851809-1E0E-4711-BC06-3B62F965606B}" type="slidenum">
              <a:rPr lang="en-IN" smtClean="0"/>
              <a:t>4</a:t>
            </a:fld>
            <a:endParaRPr lang="en-IN"/>
          </a:p>
        </p:txBody>
      </p:sp>
    </p:spTree>
    <p:extLst>
      <p:ext uri="{BB962C8B-B14F-4D97-AF65-F5344CB8AC3E}">
        <p14:creationId xmlns:p14="http://schemas.microsoft.com/office/powerpoint/2010/main" val="3456145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65662-E925-9829-2034-E71C7C45A5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FC5A47-9AD7-AEF9-B29E-C150DD7631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3B38AB-4DB6-43CE-CA18-C990F8B1C56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8793652-69F5-8401-DE78-0F713DBC5E3C}"/>
              </a:ext>
            </a:extLst>
          </p:cNvPr>
          <p:cNvSpPr>
            <a:spLocks noGrp="1"/>
          </p:cNvSpPr>
          <p:nvPr>
            <p:ph type="sldNum" sz="quarter" idx="5"/>
          </p:nvPr>
        </p:nvSpPr>
        <p:spPr/>
        <p:txBody>
          <a:bodyPr/>
          <a:lstStyle/>
          <a:p>
            <a:fld id="{07851809-1E0E-4711-BC06-3B62F965606B}" type="slidenum">
              <a:rPr lang="en-IN" smtClean="0"/>
              <a:t>5</a:t>
            </a:fld>
            <a:endParaRPr lang="en-IN"/>
          </a:p>
        </p:txBody>
      </p:sp>
    </p:spTree>
    <p:extLst>
      <p:ext uri="{BB962C8B-B14F-4D97-AF65-F5344CB8AC3E}">
        <p14:creationId xmlns:p14="http://schemas.microsoft.com/office/powerpoint/2010/main" val="878928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894CB3-7117-F5EA-3E38-E3AB639A58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EA7BAA-10BC-0A95-AB39-2B014EC2C8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5A71EE-6020-3C00-BAAF-59097B9E032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855884F-F291-0553-AAC6-5969E864DA26}"/>
              </a:ext>
            </a:extLst>
          </p:cNvPr>
          <p:cNvSpPr>
            <a:spLocks noGrp="1"/>
          </p:cNvSpPr>
          <p:nvPr>
            <p:ph type="sldNum" sz="quarter" idx="5"/>
          </p:nvPr>
        </p:nvSpPr>
        <p:spPr/>
        <p:txBody>
          <a:bodyPr/>
          <a:lstStyle/>
          <a:p>
            <a:fld id="{07851809-1E0E-4711-BC06-3B62F965606B}" type="slidenum">
              <a:rPr lang="en-IN" smtClean="0"/>
              <a:t>6</a:t>
            </a:fld>
            <a:endParaRPr lang="en-IN"/>
          </a:p>
        </p:txBody>
      </p:sp>
    </p:spTree>
    <p:extLst>
      <p:ext uri="{BB962C8B-B14F-4D97-AF65-F5344CB8AC3E}">
        <p14:creationId xmlns:p14="http://schemas.microsoft.com/office/powerpoint/2010/main" val="810493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22BC39-6430-0B2F-A960-46A28C1DB5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7EF063-23A0-5ABB-D8FC-6EC6E0F14A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3E95F7-E509-F07A-3757-F9A6951F3E7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FF6BA36-62EB-6217-41A8-F94D56FF1808}"/>
              </a:ext>
            </a:extLst>
          </p:cNvPr>
          <p:cNvSpPr>
            <a:spLocks noGrp="1"/>
          </p:cNvSpPr>
          <p:nvPr>
            <p:ph type="sldNum" sz="quarter" idx="5"/>
          </p:nvPr>
        </p:nvSpPr>
        <p:spPr/>
        <p:txBody>
          <a:bodyPr/>
          <a:lstStyle/>
          <a:p>
            <a:fld id="{07851809-1E0E-4711-BC06-3B62F965606B}" type="slidenum">
              <a:rPr lang="en-IN" smtClean="0"/>
              <a:t>7</a:t>
            </a:fld>
            <a:endParaRPr lang="en-IN"/>
          </a:p>
        </p:txBody>
      </p:sp>
    </p:spTree>
    <p:extLst>
      <p:ext uri="{BB962C8B-B14F-4D97-AF65-F5344CB8AC3E}">
        <p14:creationId xmlns:p14="http://schemas.microsoft.com/office/powerpoint/2010/main" val="4211898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2B67AE-1B51-35FC-D888-A81BA9C7AA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330A00-F0C0-5D97-D4C7-830B4DFB02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4389BB-22BD-1072-9B5D-BE2BB4A4C80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FAD6686-BC91-BAEE-4F4C-65A3537BCD96}"/>
              </a:ext>
            </a:extLst>
          </p:cNvPr>
          <p:cNvSpPr>
            <a:spLocks noGrp="1"/>
          </p:cNvSpPr>
          <p:nvPr>
            <p:ph type="sldNum" sz="quarter" idx="5"/>
          </p:nvPr>
        </p:nvSpPr>
        <p:spPr/>
        <p:txBody>
          <a:bodyPr/>
          <a:lstStyle/>
          <a:p>
            <a:fld id="{07851809-1E0E-4711-BC06-3B62F965606B}" type="slidenum">
              <a:rPr lang="en-IN" smtClean="0"/>
              <a:t>8</a:t>
            </a:fld>
            <a:endParaRPr lang="en-IN"/>
          </a:p>
        </p:txBody>
      </p:sp>
    </p:spTree>
    <p:extLst>
      <p:ext uri="{BB962C8B-B14F-4D97-AF65-F5344CB8AC3E}">
        <p14:creationId xmlns:p14="http://schemas.microsoft.com/office/powerpoint/2010/main" val="1845971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07D0F-233D-C59A-6D98-3151E58513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0595F9-8A36-2F54-DB02-B74FC6E622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87DBE9-2EB6-8D37-E8DB-B98A9840D3C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DC4E77B-EDC9-8074-30F3-1E0F6F609D97}"/>
              </a:ext>
            </a:extLst>
          </p:cNvPr>
          <p:cNvSpPr>
            <a:spLocks noGrp="1"/>
          </p:cNvSpPr>
          <p:nvPr>
            <p:ph type="sldNum" sz="quarter" idx="5"/>
          </p:nvPr>
        </p:nvSpPr>
        <p:spPr/>
        <p:txBody>
          <a:bodyPr/>
          <a:lstStyle/>
          <a:p>
            <a:fld id="{07851809-1E0E-4711-BC06-3B62F965606B}" type="slidenum">
              <a:rPr lang="en-IN" smtClean="0"/>
              <a:t>9</a:t>
            </a:fld>
            <a:endParaRPr lang="en-IN"/>
          </a:p>
        </p:txBody>
      </p:sp>
    </p:spTree>
    <p:extLst>
      <p:ext uri="{BB962C8B-B14F-4D97-AF65-F5344CB8AC3E}">
        <p14:creationId xmlns:p14="http://schemas.microsoft.com/office/powerpoint/2010/main" val="111227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C0F45B-0699-08DA-2843-CA13C94A01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7A0F24-0D0D-4051-7FED-BDDD3DE2CC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1FF602-BE4B-DA80-82CD-05396E1C23C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6D6B2D9-C2C5-55BF-EE17-A6332EE5562F}"/>
              </a:ext>
            </a:extLst>
          </p:cNvPr>
          <p:cNvSpPr>
            <a:spLocks noGrp="1"/>
          </p:cNvSpPr>
          <p:nvPr>
            <p:ph type="sldNum" sz="quarter" idx="5"/>
          </p:nvPr>
        </p:nvSpPr>
        <p:spPr/>
        <p:txBody>
          <a:bodyPr/>
          <a:lstStyle/>
          <a:p>
            <a:fld id="{07851809-1E0E-4711-BC06-3B62F965606B}" type="slidenum">
              <a:rPr lang="en-IN" smtClean="0"/>
              <a:t>10</a:t>
            </a:fld>
            <a:endParaRPr lang="en-IN"/>
          </a:p>
        </p:txBody>
      </p:sp>
    </p:spTree>
    <p:extLst>
      <p:ext uri="{BB962C8B-B14F-4D97-AF65-F5344CB8AC3E}">
        <p14:creationId xmlns:p14="http://schemas.microsoft.com/office/powerpoint/2010/main" val="3940390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5/20/2025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5/20/2025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5/20/2025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5/20/2025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5/20/2025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5/20/2025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5/20/2025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5/20/2025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5/20/2025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5/20/2025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notesSlide" Target="../notesSlides/notesSlide9.xml"/><Relationship Id="rId7" Type="http://schemas.openxmlformats.org/officeDocument/2006/relationships/diagramQuickStyle" Target="../diagrams/quickStyle3.xml"/><Relationship Id="rId2" Type="http://schemas.openxmlformats.org/officeDocument/2006/relationships/slideLayout" Target="../slideLayouts/slideLayout2.xml"/><Relationship Id="rId1" Type="http://schemas.openxmlformats.org/officeDocument/2006/relationships/themeOverride" Target="../theme/themeOverride10.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2.png"/><Relationship Id="rId9" Type="http://schemas.microsoft.com/office/2007/relationships/diagramDrawing" Target="../diagrams/drawing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hyperlink" Target="https://chatgpt.com/" TargetMode="External"/><Relationship Id="rId2" Type="http://schemas.openxmlformats.org/officeDocument/2006/relationships/slideLayout" Target="../slideLayouts/slideLayout2.xml"/><Relationship Id="rId1" Type="http://schemas.openxmlformats.org/officeDocument/2006/relationships/themeOverride" Target="../theme/themeOverride11.xml"/><Relationship Id="rId6" Type="http://schemas.openxmlformats.org/officeDocument/2006/relationships/hyperlink" Target="https://www.geeksforgeeks.org/" TargetMode="External"/><Relationship Id="rId5" Type="http://schemas.openxmlformats.org/officeDocument/2006/relationships/hyperlink" Target="https://google.com/" TargetMode="Externa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notesSlide" Target="../notesSlides/notesSlide1.xml"/><Relationship Id="rId7" Type="http://schemas.openxmlformats.org/officeDocument/2006/relationships/diagramQuickStyle" Target="../diagrams/quickStyl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pn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4.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7.xml"/><Relationship Id="rId5"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8.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notesSlide" Target="../notesSlides/notesSlide8.xml"/><Relationship Id="rId7" Type="http://schemas.openxmlformats.org/officeDocument/2006/relationships/diagramQuickStyle" Target="../diagrams/quickStyle2.xml"/><Relationship Id="rId2" Type="http://schemas.openxmlformats.org/officeDocument/2006/relationships/slideLayout" Target="../slideLayouts/slideLayout2.xml"/><Relationship Id="rId1" Type="http://schemas.openxmlformats.org/officeDocument/2006/relationships/themeOverride" Target="../theme/themeOverride9.xml"/><Relationship Id="rId6" Type="http://schemas.openxmlformats.org/officeDocument/2006/relationships/diagramLayout" Target="../diagrams/layout2.xml"/><Relationship Id="rId5" Type="http://schemas.openxmlformats.org/officeDocument/2006/relationships/diagramData" Target="../diagrams/data2.xml"/><Relationship Id="rId10" Type="http://schemas.openxmlformats.org/officeDocument/2006/relationships/image" Target="../media/image5.png"/><Relationship Id="rId4" Type="http://schemas.openxmlformats.org/officeDocument/2006/relationships/image" Target="../media/image2.png"/><Relationship Id="rId9" Type="http://schemas.microsoft.com/office/2007/relationships/diagramDrawing" Target="../diagrams/drawing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096000" y="2392547"/>
            <a:ext cx="5574890" cy="1498842"/>
          </a:xfrm>
        </p:spPr>
        <p:txBody>
          <a:bodyPr anchor="ctr">
            <a:normAutofit/>
          </a:bodyPr>
          <a:lstStyle/>
          <a:p>
            <a:r>
              <a:rPr lang="en-US" dirty="0"/>
              <a:t>Color System</a:t>
            </a:r>
            <a:endParaRPr lang="en-US" sz="3200"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sz="2800" b="1" dirty="0"/>
              <a:t>ABHRADEEP GUIN</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4B86D063-06A4-FC6B-07C4-EEF1B1641B28}"/>
              </a:ext>
            </a:extLst>
          </p:cNvPr>
          <p:cNvGrpSpPr/>
          <p:nvPr/>
        </p:nvGrpSpPr>
        <p:grpSpPr>
          <a:xfrm>
            <a:off x="6459792" y="3580482"/>
            <a:ext cx="2816943" cy="702663"/>
            <a:chOff x="6459792" y="3580482"/>
            <a:chExt cx="2816943" cy="702663"/>
          </a:xfrm>
        </p:grpSpPr>
        <p:sp>
          <p:nvSpPr>
            <p:cNvPr id="4" name="Rectangle 3">
              <a:extLst>
                <a:ext uri="{FF2B5EF4-FFF2-40B4-BE49-F238E27FC236}">
                  <a16:creationId xmlns:a16="http://schemas.microsoft.com/office/drawing/2014/main" id="{469DDC6F-9E27-832B-A486-7A6A80973092}"/>
                </a:ext>
              </a:extLst>
            </p:cNvPr>
            <p:cNvSpPr/>
            <p:nvPr/>
          </p:nvSpPr>
          <p:spPr>
            <a:xfrm>
              <a:off x="6459792" y="3580482"/>
              <a:ext cx="1995949" cy="30913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4400" dirty="0">
                  <a:solidFill>
                    <a:srgbClr val="FF0000"/>
                  </a:solidFill>
                  <a:latin typeface="+mj-lt"/>
                </a:rPr>
                <a:t>R</a:t>
              </a:r>
              <a:r>
                <a:rPr lang="en-IN" sz="4400" dirty="0">
                  <a:solidFill>
                    <a:srgbClr val="00FF00"/>
                  </a:solidFill>
                  <a:latin typeface="+mj-lt"/>
                </a:rPr>
                <a:t>G</a:t>
              </a:r>
              <a:r>
                <a:rPr lang="en-IN" sz="4400" dirty="0">
                  <a:solidFill>
                    <a:srgbClr val="0000FF"/>
                  </a:solidFill>
                  <a:latin typeface="+mj-lt"/>
                </a:rPr>
                <a:t>B</a:t>
              </a:r>
            </a:p>
          </p:txBody>
        </p:sp>
        <p:sp>
          <p:nvSpPr>
            <p:cNvPr id="5" name="Rectangle 4">
              <a:extLst>
                <a:ext uri="{FF2B5EF4-FFF2-40B4-BE49-F238E27FC236}">
                  <a16:creationId xmlns:a16="http://schemas.microsoft.com/office/drawing/2014/main" id="{729BF9F8-E797-8DE9-121E-83EB004E71A3}"/>
                </a:ext>
              </a:extLst>
            </p:cNvPr>
            <p:cNvSpPr/>
            <p:nvPr/>
          </p:nvSpPr>
          <p:spPr>
            <a:xfrm>
              <a:off x="7634747" y="3889619"/>
              <a:ext cx="1641988" cy="39352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4400" dirty="0">
                  <a:latin typeface="+mj-lt"/>
                </a:rPr>
                <a:t>HSL</a:t>
              </a:r>
            </a:p>
          </p:txBody>
        </p:sp>
      </p:grpSp>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alphaModFix amt="46000"/>
            <a:lum/>
          </a:blip>
          <a:srcRect/>
          <a:stretch>
            <a:fillRect/>
          </a:stretch>
        </a:blipFill>
        <a:effectLst/>
      </p:bgPr>
    </p:bg>
    <p:spTree>
      <p:nvGrpSpPr>
        <p:cNvPr id="1" name="">
          <a:extLst>
            <a:ext uri="{FF2B5EF4-FFF2-40B4-BE49-F238E27FC236}">
              <a16:creationId xmlns:a16="http://schemas.microsoft.com/office/drawing/2014/main" id="{4698F88C-62E4-C20D-C971-C574047FE280}"/>
            </a:ext>
          </a:extLst>
        </p:cNvPr>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FC350F8B-FE09-4CAA-5CFD-E1A63345B00C}"/>
              </a:ext>
            </a:extLst>
          </p:cNvPr>
          <p:cNvGraphicFramePr/>
          <p:nvPr>
            <p:extLst>
              <p:ext uri="{D42A27DB-BD31-4B8C-83A1-F6EECF244321}">
                <p14:modId xmlns:p14="http://schemas.microsoft.com/office/powerpoint/2010/main" val="1983357036"/>
              </p:ext>
            </p:extLst>
          </p:nvPr>
        </p:nvGraphicFramePr>
        <p:xfrm>
          <a:off x="419879" y="186613"/>
          <a:ext cx="11355354" cy="654075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801780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alphaModFix amt="46000"/>
            <a:lum/>
          </a:blip>
          <a:srcRect/>
          <a:stretch>
            <a:fillRect/>
          </a:stretch>
        </a:blipFill>
        <a:effectLst/>
      </p:bgPr>
    </p:bg>
    <p:spTree>
      <p:nvGrpSpPr>
        <p:cNvPr id="1" name="">
          <a:extLst>
            <a:ext uri="{FF2B5EF4-FFF2-40B4-BE49-F238E27FC236}">
              <a16:creationId xmlns:a16="http://schemas.microsoft.com/office/drawing/2014/main" id="{3F1C3E21-C2C0-42E0-DCBD-167655EFF35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CE677C9-9F61-15DE-BE7E-C4086C3EA385}"/>
              </a:ext>
            </a:extLst>
          </p:cNvPr>
          <p:cNvSpPr txBox="1"/>
          <p:nvPr/>
        </p:nvSpPr>
        <p:spPr>
          <a:xfrm>
            <a:off x="1404916" y="523377"/>
            <a:ext cx="6904653" cy="769441"/>
          </a:xfrm>
          <a:prstGeom prst="rect">
            <a:avLst/>
          </a:prstGeom>
          <a:noFill/>
        </p:spPr>
        <p:txBody>
          <a:bodyPr wrap="square" rtlCol="0" anchor="ctr">
            <a:spAutoFit/>
          </a:bodyPr>
          <a:lstStyle/>
          <a:p>
            <a:r>
              <a:rPr lang="en-IN" sz="4400" dirty="0">
                <a:latin typeface="Forte" panose="03060902040502070203" pitchFamily="66" charset="0"/>
              </a:rPr>
              <a:t>Bibliography</a:t>
            </a:r>
          </a:p>
        </p:txBody>
      </p:sp>
      <p:cxnSp>
        <p:nvCxnSpPr>
          <p:cNvPr id="4" name="Straight Connector 3">
            <a:extLst>
              <a:ext uri="{FF2B5EF4-FFF2-40B4-BE49-F238E27FC236}">
                <a16:creationId xmlns:a16="http://schemas.microsoft.com/office/drawing/2014/main" id="{101B6057-2AB5-8CAF-23C7-40E5C52F8164}"/>
              </a:ext>
            </a:extLst>
          </p:cNvPr>
          <p:cNvCxnSpPr/>
          <p:nvPr/>
        </p:nvCxnSpPr>
        <p:spPr>
          <a:xfrm>
            <a:off x="1324947" y="1292818"/>
            <a:ext cx="4516016" cy="0"/>
          </a:xfrm>
          <a:prstGeom prst="line">
            <a:avLst/>
          </a:prstGeom>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D81D7929-C109-B948-7947-E91AC19105BD}"/>
              </a:ext>
            </a:extLst>
          </p:cNvPr>
          <p:cNvSpPr txBox="1"/>
          <p:nvPr/>
        </p:nvSpPr>
        <p:spPr>
          <a:xfrm>
            <a:off x="951722" y="1511560"/>
            <a:ext cx="11112760" cy="2934458"/>
          </a:xfrm>
          <a:prstGeom prst="rect">
            <a:avLst/>
          </a:prstGeom>
          <a:noFill/>
        </p:spPr>
        <p:txBody>
          <a:bodyPr wrap="square" rtlCol="0">
            <a:spAutoFit/>
          </a:bodyPr>
          <a:lstStyle/>
          <a:p>
            <a:pPr marL="342900" indent="-342900">
              <a:lnSpc>
                <a:spcPct val="200000"/>
              </a:lnSpc>
              <a:buAutoNum type="arabicPeriod"/>
            </a:pPr>
            <a:r>
              <a:rPr lang="en-US" sz="2400" b="1" dirty="0">
                <a:latin typeface="Times New Roman" panose="02020603050405020304" pitchFamily="18" charset="0"/>
                <a:cs typeface="Times New Roman" panose="02020603050405020304" pitchFamily="18" charset="0"/>
              </a:rPr>
              <a:t>Computer graphics with OpenGL   -   </a:t>
            </a:r>
            <a:r>
              <a:rPr lang="en-US" sz="2400" dirty="0">
                <a:latin typeface="Times New Roman" panose="02020603050405020304" pitchFamily="18" charset="0"/>
                <a:cs typeface="Times New Roman" panose="02020603050405020304" pitchFamily="18" charset="0"/>
              </a:rPr>
              <a:t>Book by Donald Hearn and M. Pauline Baker</a:t>
            </a:r>
          </a:p>
          <a:p>
            <a:pPr marL="342900" indent="-342900">
              <a:lnSpc>
                <a:spcPct val="200000"/>
              </a:lnSpc>
              <a:buAutoNum type="arabicPeriod"/>
            </a:pPr>
            <a:r>
              <a:rPr lang="en-US" sz="2400" b="1" dirty="0">
                <a:latin typeface="Times New Roman" panose="02020603050405020304" pitchFamily="18" charset="0"/>
                <a:cs typeface="Times New Roman" panose="02020603050405020304" pitchFamily="18" charset="0"/>
              </a:rPr>
              <a:t>Google   -   </a:t>
            </a:r>
            <a:r>
              <a:rPr lang="en-US" sz="2400" dirty="0">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https://google.com/</a:t>
            </a:r>
            <a:endParaRPr lang="en-US" sz="2400" dirty="0">
              <a:latin typeface="Times New Roman" panose="02020603050405020304" pitchFamily="18" charset="0"/>
              <a:cs typeface="Times New Roman" panose="02020603050405020304" pitchFamily="18" charset="0"/>
            </a:endParaRPr>
          </a:p>
          <a:p>
            <a:pPr marL="342900" indent="-342900">
              <a:lnSpc>
                <a:spcPct val="200000"/>
              </a:lnSpc>
              <a:buAutoNum type="arabicPeriod"/>
            </a:pPr>
            <a:r>
              <a:rPr lang="en-US" sz="2400" b="1" dirty="0" err="1">
                <a:latin typeface="Times New Roman" panose="02020603050405020304" pitchFamily="18" charset="0"/>
                <a:cs typeface="Times New Roman" panose="02020603050405020304" pitchFamily="18" charset="0"/>
              </a:rPr>
              <a:t>GeeksforGeeks</a:t>
            </a:r>
            <a:r>
              <a:rPr lang="en-US" sz="2400" b="1"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https://www.geeksforgeeks.org/</a:t>
            </a:r>
            <a:endParaRPr lang="en-US" sz="2400" dirty="0">
              <a:latin typeface="Times New Roman" panose="02020603050405020304" pitchFamily="18" charset="0"/>
              <a:cs typeface="Times New Roman" panose="02020603050405020304" pitchFamily="18" charset="0"/>
            </a:endParaRPr>
          </a:p>
          <a:p>
            <a:pPr marL="342900" indent="-342900">
              <a:lnSpc>
                <a:spcPct val="200000"/>
              </a:lnSpc>
              <a:buAutoNum type="arabicPeriod"/>
            </a:pPr>
            <a:r>
              <a:rPr lang="en-US" sz="2400" b="1" dirty="0">
                <a:latin typeface="Times New Roman" panose="02020603050405020304" pitchFamily="18" charset="0"/>
                <a:cs typeface="Times New Roman" panose="02020603050405020304" pitchFamily="18" charset="0"/>
              </a:rPr>
              <a:t>ChatGPT   -   </a:t>
            </a:r>
            <a:r>
              <a:rPr lang="en-US" sz="2400" dirty="0">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https://chatgpt.com</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8049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alphaModFix amt="46000"/>
            <a:lum/>
          </a:blip>
          <a:srcRect/>
          <a:stretch>
            <a:fillRect/>
          </a:stretch>
        </a:blipFill>
        <a:effectLst/>
      </p:bgPr>
    </p:bg>
    <p:spTree>
      <p:nvGrpSpPr>
        <p:cNvPr id="1" name="">
          <a:extLst>
            <a:ext uri="{FF2B5EF4-FFF2-40B4-BE49-F238E27FC236}">
              <a16:creationId xmlns:a16="http://schemas.microsoft.com/office/drawing/2014/main" id="{9E1357B5-5580-7AD9-07A2-98592FE6C7F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652C0EF-A006-DBA0-D71E-D784401C4451}"/>
              </a:ext>
            </a:extLst>
          </p:cNvPr>
          <p:cNvSpPr/>
          <p:nvPr/>
        </p:nvSpPr>
        <p:spPr>
          <a:xfrm>
            <a:off x="1017038" y="2351312"/>
            <a:ext cx="7492480" cy="1569660"/>
          </a:xfrm>
          <a:prstGeom prst="rect">
            <a:avLst/>
          </a:prstGeom>
          <a:noFill/>
        </p:spPr>
        <p:txBody>
          <a:bodyPr wrap="square" lIns="91440" tIns="45720" rIns="91440" bIns="45720">
            <a:spAutoFit/>
            <a:scene3d>
              <a:camera prst="orthographicFront"/>
              <a:lightRig rig="threePt" dir="t"/>
            </a:scene3d>
            <a:sp3d extrusionH="57150">
              <a:bevelT w="38100" h="38100" prst="relaxedInset"/>
            </a:sp3d>
          </a:bodyPr>
          <a:lstStyle/>
          <a:p>
            <a:pPr algn="ctr"/>
            <a:r>
              <a:rPr lang="en-US" sz="9600" b="1" cap="none" spc="0" dirty="0">
                <a:ln w="13462">
                  <a:solidFill>
                    <a:schemeClr val="bg1"/>
                  </a:solidFill>
                  <a:prstDash val="solid"/>
                </a:ln>
                <a:solidFill>
                  <a:schemeClr val="tx1">
                    <a:lumMod val="85000"/>
                    <a:lumOff val="15000"/>
                  </a:schemeClr>
                </a:solidFill>
                <a:effectLst>
                  <a:outerShdw blurRad="60007" dist="310007" dir="7680000" sy="30000" kx="1300200" algn="ctr" rotWithShape="0">
                    <a:prstClr val="black">
                      <a:alpha val="32000"/>
                    </a:prstClr>
                  </a:outerShdw>
                </a:effectLst>
                <a:latin typeface="Segoe Script" panose="030B0504020000000003" pitchFamily="66" charset="0"/>
              </a:rPr>
              <a:t>Thank you</a:t>
            </a:r>
          </a:p>
        </p:txBody>
      </p:sp>
      <p:sp>
        <p:nvSpPr>
          <p:cNvPr id="6" name="Rectangle 5">
            <a:extLst>
              <a:ext uri="{FF2B5EF4-FFF2-40B4-BE49-F238E27FC236}">
                <a16:creationId xmlns:a16="http://schemas.microsoft.com/office/drawing/2014/main" id="{5F594740-2886-F280-6DE5-7ADF49520623}"/>
              </a:ext>
            </a:extLst>
          </p:cNvPr>
          <p:cNvSpPr/>
          <p:nvPr/>
        </p:nvSpPr>
        <p:spPr>
          <a:xfrm>
            <a:off x="6096000" y="5831833"/>
            <a:ext cx="3693768"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blurRad="50800" dist="38100" dir="5400000" algn="t" rotWithShape="0">
                    <a:prstClr val="black">
                      <a:alpha val="40000"/>
                    </a:prstClr>
                  </a:outerShdw>
                </a:effectLst>
              </a:rPr>
              <a:t>- </a:t>
            </a:r>
            <a:r>
              <a:rPr lang="en-US" sz="5400" b="1" cap="none" spc="0" dirty="0" err="1">
                <a:ln w="12700">
                  <a:solidFill>
                    <a:schemeClr val="tx2">
                      <a:lumMod val="75000"/>
                    </a:schemeClr>
                  </a:solidFill>
                  <a:prstDash val="solid"/>
                </a:ln>
                <a:pattFill prst="dkUpDiag">
                  <a:fgClr>
                    <a:schemeClr val="tx2"/>
                  </a:fgClr>
                  <a:bgClr>
                    <a:schemeClr val="tx2">
                      <a:lumMod val="20000"/>
                      <a:lumOff val="80000"/>
                    </a:schemeClr>
                  </a:bgClr>
                </a:pattFill>
                <a:effectLst>
                  <a:outerShdw blurRad="50800" dist="38100" dir="5400000" algn="t" rotWithShape="0">
                    <a:prstClr val="black">
                      <a:alpha val="40000"/>
                    </a:prstClr>
                  </a:outerShdw>
                </a:effectLst>
              </a:rPr>
              <a:t>Abhradeep</a:t>
            </a:r>
            <a:endPar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blurRad="50800" dist="38100" dir="5400000" algn="t" rotWithShape="0">
                  <a:prstClr val="black">
                    <a:alpha val="40000"/>
                  </a:prstClr>
                </a:outerShdw>
              </a:effectLst>
            </a:endParaRPr>
          </a:p>
        </p:txBody>
      </p:sp>
    </p:spTree>
    <p:extLst>
      <p:ext uri="{BB962C8B-B14F-4D97-AF65-F5344CB8AC3E}">
        <p14:creationId xmlns:p14="http://schemas.microsoft.com/office/powerpoint/2010/main" val="18759240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alphaModFix amt="46000"/>
            <a:lum/>
          </a:blip>
          <a:srcRect/>
          <a:stretch>
            <a:fillRect/>
          </a:stretch>
        </a:blipFill>
        <a:effectLst/>
      </p:bgPr>
    </p:bg>
    <p:spTree>
      <p:nvGrpSpPr>
        <p:cNvPr id="1" name="">
          <a:extLst>
            <a:ext uri="{FF2B5EF4-FFF2-40B4-BE49-F238E27FC236}">
              <a16:creationId xmlns:a16="http://schemas.microsoft.com/office/drawing/2014/main" id="{2E82CEF8-4496-6999-DF0B-04EFA4343B13}"/>
            </a:ext>
          </a:extLst>
        </p:cNvPr>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76B90640-94E8-71D7-C0BE-9FA4A475BC44}"/>
              </a:ext>
            </a:extLst>
          </p:cNvPr>
          <p:cNvGraphicFramePr/>
          <p:nvPr>
            <p:extLst>
              <p:ext uri="{D42A27DB-BD31-4B8C-83A1-F6EECF244321}">
                <p14:modId xmlns:p14="http://schemas.microsoft.com/office/powerpoint/2010/main" val="2864141674"/>
              </p:ext>
            </p:extLst>
          </p:nvPr>
        </p:nvGraphicFramePr>
        <p:xfrm>
          <a:off x="525624" y="419877"/>
          <a:ext cx="11140751" cy="601824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960148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alphaModFix amt="46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66800" y="930415"/>
            <a:ext cx="10058400" cy="1450757"/>
          </a:xfrm>
        </p:spPr>
        <p:txBody>
          <a:bodyPr>
            <a:normAutofit/>
          </a:bodyPr>
          <a:lstStyle/>
          <a:p>
            <a:r>
              <a:rPr lang="en-US" dirty="0">
                <a:solidFill>
                  <a:srgbClr val="FF0000"/>
                </a:solidFill>
              </a:rPr>
              <a:t>R</a:t>
            </a:r>
            <a:r>
              <a:rPr lang="en-US" dirty="0">
                <a:solidFill>
                  <a:srgbClr val="00FF50"/>
                </a:solidFill>
              </a:rPr>
              <a:t>G</a:t>
            </a:r>
            <a:r>
              <a:rPr lang="en-US" dirty="0">
                <a:solidFill>
                  <a:srgbClr val="0000FF"/>
                </a:solidFill>
              </a:rPr>
              <a:t>B </a:t>
            </a:r>
            <a:r>
              <a:rPr lang="en-US" dirty="0">
                <a:solidFill>
                  <a:schemeClr val="tx1"/>
                </a:solidFill>
              </a:rPr>
              <a:t>Color Model</a:t>
            </a:r>
          </a:p>
        </p:txBody>
      </p:sp>
      <p:cxnSp>
        <p:nvCxnSpPr>
          <p:cNvPr id="5" name="Straight Connector 4">
            <a:extLst>
              <a:ext uri="{FF2B5EF4-FFF2-40B4-BE49-F238E27FC236}">
                <a16:creationId xmlns:a16="http://schemas.microsoft.com/office/drawing/2014/main" id="{224F4995-78B1-ABC7-EB91-7400DA31F60F}"/>
              </a:ext>
            </a:extLst>
          </p:cNvPr>
          <p:cNvCxnSpPr/>
          <p:nvPr/>
        </p:nvCxnSpPr>
        <p:spPr>
          <a:xfrm>
            <a:off x="1033218" y="2353179"/>
            <a:ext cx="5178490" cy="0"/>
          </a:xfrm>
          <a:prstGeom prst="line">
            <a:avLst/>
          </a:prstGeom>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B4D7C2A7-7FBA-8B68-E384-3C0FDA441180}"/>
              </a:ext>
            </a:extLst>
          </p:cNvPr>
          <p:cNvSpPr txBox="1"/>
          <p:nvPr/>
        </p:nvSpPr>
        <p:spPr>
          <a:xfrm>
            <a:off x="1079867" y="2808514"/>
            <a:ext cx="7641771" cy="2246769"/>
          </a:xfrm>
          <a:prstGeom prst="rect">
            <a:avLst/>
          </a:prstGeom>
          <a:noFill/>
        </p:spPr>
        <p:txBody>
          <a:bodyPr wrap="square" rtlCol="0">
            <a:spAutoFit/>
          </a:bodyPr>
          <a:lstStyle/>
          <a:p>
            <a:r>
              <a:rPr lang="en-US" sz="2800" b="1" dirty="0">
                <a:latin typeface="Batang" panose="02030600000101010101" pitchFamily="18" charset="-127"/>
                <a:ea typeface="Batang" panose="02030600000101010101" pitchFamily="18" charset="-127"/>
              </a:rPr>
              <a:t>A color model is a structured method to generate a full spectrum of colors using a few primary ones. It converts colors into numerical values through mathematical formulas.</a:t>
            </a:r>
            <a:endParaRPr lang="en-IN" sz="2800" b="1" dirty="0">
              <a:latin typeface="Batang" panose="02030600000101010101" pitchFamily="18" charset="-127"/>
              <a:ea typeface="Batang" panose="02030600000101010101" pitchFamily="18" charset="-127"/>
            </a:endParaRPr>
          </a:p>
        </p:txBody>
      </p:sp>
      <p:sp>
        <p:nvSpPr>
          <p:cNvPr id="3" name="TextBox 2">
            <a:extLst>
              <a:ext uri="{FF2B5EF4-FFF2-40B4-BE49-F238E27FC236}">
                <a16:creationId xmlns:a16="http://schemas.microsoft.com/office/drawing/2014/main" id="{09DF811A-808C-2AE6-5EDC-5225279C75E2}"/>
              </a:ext>
            </a:extLst>
          </p:cNvPr>
          <p:cNvSpPr txBox="1"/>
          <p:nvPr/>
        </p:nvSpPr>
        <p:spPr>
          <a:xfrm>
            <a:off x="1066800" y="5055283"/>
            <a:ext cx="8987864" cy="523220"/>
          </a:xfrm>
          <a:prstGeom prst="rect">
            <a:avLst/>
          </a:prstGeom>
          <a:noFill/>
        </p:spPr>
        <p:txBody>
          <a:bodyPr wrap="square" rtlCol="0">
            <a:spAutoFit/>
          </a:bodyPr>
          <a:lstStyle/>
          <a:p>
            <a:r>
              <a:rPr lang="en-IN" sz="2800" b="1" dirty="0">
                <a:latin typeface="Batang" panose="02030600000101010101" pitchFamily="18" charset="-127"/>
                <a:ea typeface="Batang" panose="02030600000101010101" pitchFamily="18" charset="-127"/>
              </a:rPr>
              <a:t>Red = #ff0000, Green = #00ff00, Blue = #0000ff</a:t>
            </a:r>
          </a:p>
        </p:txBody>
      </p:sp>
    </p:spTree>
    <p:extLst>
      <p:ext uri="{BB962C8B-B14F-4D97-AF65-F5344CB8AC3E}">
        <p14:creationId xmlns:p14="http://schemas.microsoft.com/office/powerpoint/2010/main" val="265522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alphaModFix amt="46000"/>
            <a:lum/>
          </a:blip>
          <a:srcRect/>
          <a:stretch>
            <a:fillRect/>
          </a:stretch>
        </a:blipFill>
        <a:effectLst/>
      </p:bgPr>
    </p:bg>
    <p:spTree>
      <p:nvGrpSpPr>
        <p:cNvPr id="1" name="">
          <a:extLst>
            <a:ext uri="{FF2B5EF4-FFF2-40B4-BE49-F238E27FC236}">
              <a16:creationId xmlns:a16="http://schemas.microsoft.com/office/drawing/2014/main" id="{3DD8514B-172F-8BD6-43D0-7371CE3B5DC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D3A893A-A490-07D1-2E1B-65D08673A016}"/>
              </a:ext>
            </a:extLst>
          </p:cNvPr>
          <p:cNvPicPr>
            <a:picLocks noChangeAspect="1"/>
          </p:cNvPicPr>
          <p:nvPr/>
        </p:nvPicPr>
        <p:blipFill>
          <a:blip r:embed="rId5"/>
          <a:stretch>
            <a:fillRect/>
          </a:stretch>
        </p:blipFill>
        <p:spPr>
          <a:xfrm>
            <a:off x="6973295" y="1552807"/>
            <a:ext cx="4357587" cy="3030504"/>
          </a:xfrm>
          <a:prstGeom prst="rect">
            <a:avLst/>
          </a:prstGeom>
        </p:spPr>
      </p:pic>
      <p:sp>
        <p:nvSpPr>
          <p:cNvPr id="4" name="Title 1">
            <a:extLst>
              <a:ext uri="{FF2B5EF4-FFF2-40B4-BE49-F238E27FC236}">
                <a16:creationId xmlns:a16="http://schemas.microsoft.com/office/drawing/2014/main" id="{57DC05CD-A236-3328-69F3-C47D10322834}"/>
              </a:ext>
            </a:extLst>
          </p:cNvPr>
          <p:cNvSpPr>
            <a:spLocks noGrp="1"/>
          </p:cNvSpPr>
          <p:nvPr>
            <p:ph type="title"/>
          </p:nvPr>
        </p:nvSpPr>
        <p:spPr>
          <a:xfrm>
            <a:off x="1066800" y="-87348"/>
            <a:ext cx="10058400" cy="1450757"/>
          </a:xfrm>
        </p:spPr>
        <p:txBody>
          <a:bodyPr>
            <a:normAutofit/>
          </a:bodyPr>
          <a:lstStyle/>
          <a:p>
            <a:r>
              <a:rPr lang="en-US" dirty="0">
                <a:solidFill>
                  <a:srgbClr val="FF0000"/>
                </a:solidFill>
              </a:rPr>
              <a:t>R</a:t>
            </a:r>
            <a:r>
              <a:rPr lang="en-US" dirty="0">
                <a:solidFill>
                  <a:srgbClr val="00FF50"/>
                </a:solidFill>
              </a:rPr>
              <a:t>G</a:t>
            </a:r>
            <a:r>
              <a:rPr lang="en-US" dirty="0">
                <a:solidFill>
                  <a:srgbClr val="0000FF"/>
                </a:solidFill>
              </a:rPr>
              <a:t>B </a:t>
            </a:r>
            <a:r>
              <a:rPr lang="en-US" dirty="0">
                <a:solidFill>
                  <a:schemeClr val="tx1"/>
                </a:solidFill>
              </a:rPr>
              <a:t>Color Model</a:t>
            </a:r>
          </a:p>
        </p:txBody>
      </p:sp>
      <p:cxnSp>
        <p:nvCxnSpPr>
          <p:cNvPr id="5" name="Straight Connector 4">
            <a:extLst>
              <a:ext uri="{FF2B5EF4-FFF2-40B4-BE49-F238E27FC236}">
                <a16:creationId xmlns:a16="http://schemas.microsoft.com/office/drawing/2014/main" id="{B0CD2ECC-D022-818E-6395-E2285BFCCE38}"/>
              </a:ext>
            </a:extLst>
          </p:cNvPr>
          <p:cNvCxnSpPr/>
          <p:nvPr/>
        </p:nvCxnSpPr>
        <p:spPr>
          <a:xfrm>
            <a:off x="1033218" y="1303617"/>
            <a:ext cx="5178490" cy="0"/>
          </a:xfrm>
          <a:prstGeom prst="line">
            <a:avLst/>
          </a:prstGeom>
          <a:ln/>
        </p:spPr>
        <p:style>
          <a:lnRef idx="3">
            <a:schemeClr val="dk1"/>
          </a:lnRef>
          <a:fillRef idx="0">
            <a:schemeClr val="dk1"/>
          </a:fillRef>
          <a:effectRef idx="2">
            <a:schemeClr val="dk1"/>
          </a:effectRef>
          <a:fontRef idx="minor">
            <a:schemeClr val="tx1"/>
          </a:fontRef>
        </p:style>
      </p:cxnSp>
      <p:sp>
        <p:nvSpPr>
          <p:cNvPr id="6" name="TextBox 5">
            <a:extLst>
              <a:ext uri="{FF2B5EF4-FFF2-40B4-BE49-F238E27FC236}">
                <a16:creationId xmlns:a16="http://schemas.microsoft.com/office/drawing/2014/main" id="{69C87F21-FDD2-CD3A-2705-3F0E5F45C021}"/>
              </a:ext>
            </a:extLst>
          </p:cNvPr>
          <p:cNvSpPr txBox="1"/>
          <p:nvPr/>
        </p:nvSpPr>
        <p:spPr>
          <a:xfrm>
            <a:off x="1033218" y="1455089"/>
            <a:ext cx="5178490" cy="4516108"/>
          </a:xfrm>
          <a:prstGeom prst="rect">
            <a:avLst/>
          </a:prstGeom>
          <a:noFill/>
        </p:spPr>
        <p:txBody>
          <a:bodyPr wrap="square" rtlCol="0">
            <a:spAutoFit/>
          </a:bodyPr>
          <a:lstStyle/>
          <a:p>
            <a:pPr marL="285750" indent="-285750">
              <a:lnSpc>
                <a:spcPct val="150000"/>
              </a:lnSpc>
              <a:buFont typeface="Wingdings" panose="05000000000000000000" pitchFamily="2" charset="2"/>
              <a:buChar char="§"/>
            </a:pPr>
            <a:r>
              <a:rPr lang="en-US" sz="2800" b="1" dirty="0">
                <a:latin typeface="Batang" panose="02030600000101010101" pitchFamily="18" charset="-127"/>
                <a:ea typeface="Batang" panose="02030600000101010101" pitchFamily="18" charset="-127"/>
              </a:rPr>
              <a:t>Each color is represented by its primary color components: </a:t>
            </a:r>
            <a:r>
              <a:rPr lang="en-US" sz="2800" b="1" dirty="0">
                <a:solidFill>
                  <a:srgbClr val="FF0000"/>
                </a:solidFill>
                <a:latin typeface="Batang" panose="02030600000101010101" pitchFamily="18" charset="-127"/>
                <a:ea typeface="Batang" panose="02030600000101010101" pitchFamily="18" charset="-127"/>
              </a:rPr>
              <a:t>Red</a:t>
            </a:r>
            <a:r>
              <a:rPr lang="en-US" sz="2800" b="1" dirty="0">
                <a:latin typeface="Batang" panose="02030600000101010101" pitchFamily="18" charset="-127"/>
                <a:ea typeface="Batang" panose="02030600000101010101" pitchFamily="18" charset="-127"/>
              </a:rPr>
              <a:t>, </a:t>
            </a:r>
            <a:r>
              <a:rPr lang="en-US" sz="2800" b="1" dirty="0">
                <a:solidFill>
                  <a:srgbClr val="00FF00"/>
                </a:solidFill>
                <a:latin typeface="Batang" panose="02030600000101010101" pitchFamily="18" charset="-127"/>
                <a:ea typeface="Batang" panose="02030600000101010101" pitchFamily="18" charset="-127"/>
              </a:rPr>
              <a:t>Green</a:t>
            </a:r>
            <a:r>
              <a:rPr lang="en-US" sz="2800" b="1" dirty="0">
                <a:latin typeface="Batang" panose="02030600000101010101" pitchFamily="18" charset="-127"/>
                <a:ea typeface="Batang" panose="02030600000101010101" pitchFamily="18" charset="-127"/>
              </a:rPr>
              <a:t>, and </a:t>
            </a:r>
            <a:r>
              <a:rPr lang="en-US" sz="2800" b="1" dirty="0">
                <a:solidFill>
                  <a:srgbClr val="0000FF"/>
                </a:solidFill>
                <a:latin typeface="Batang" panose="02030600000101010101" pitchFamily="18" charset="-127"/>
                <a:ea typeface="Batang" panose="02030600000101010101" pitchFamily="18" charset="-127"/>
              </a:rPr>
              <a:t>Blue</a:t>
            </a:r>
            <a:r>
              <a:rPr lang="en-US" sz="2800" b="1" dirty="0">
                <a:latin typeface="Batang" panose="02030600000101010101" pitchFamily="18" charset="-127"/>
                <a:ea typeface="Batang" panose="02030600000101010101" pitchFamily="18" charset="-127"/>
              </a:rPr>
              <a:t>.</a:t>
            </a:r>
            <a:endParaRPr lang="en-IN" sz="2800" b="1" dirty="0">
              <a:latin typeface="Batang" panose="02030600000101010101" pitchFamily="18" charset="-127"/>
              <a:ea typeface="Batang" panose="02030600000101010101" pitchFamily="18" charset="-127"/>
            </a:endParaRPr>
          </a:p>
          <a:p>
            <a:pPr marL="285750" indent="-285750">
              <a:lnSpc>
                <a:spcPct val="150000"/>
              </a:lnSpc>
              <a:buFont typeface="Wingdings" panose="05000000000000000000" pitchFamily="2" charset="2"/>
              <a:buChar char="§"/>
            </a:pPr>
            <a:r>
              <a:rPr lang="en-IN" sz="2800" b="1" dirty="0">
                <a:latin typeface="Batang" panose="02030600000101010101" pitchFamily="18" charset="-127"/>
                <a:ea typeface="Batang" panose="02030600000101010101" pitchFamily="18" charset="-127"/>
              </a:rPr>
              <a:t>This model is based on Cartesian Coordinate System.</a:t>
            </a:r>
          </a:p>
        </p:txBody>
      </p:sp>
    </p:spTree>
    <p:extLst>
      <p:ext uri="{BB962C8B-B14F-4D97-AF65-F5344CB8AC3E}">
        <p14:creationId xmlns:p14="http://schemas.microsoft.com/office/powerpoint/2010/main" val="621430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alphaModFix amt="46000"/>
            <a:lum/>
          </a:blip>
          <a:srcRect/>
          <a:stretch>
            <a:fillRect/>
          </a:stretch>
        </a:blipFill>
        <a:effectLst/>
      </p:bgPr>
    </p:bg>
    <p:spTree>
      <p:nvGrpSpPr>
        <p:cNvPr id="1" name="">
          <a:extLst>
            <a:ext uri="{FF2B5EF4-FFF2-40B4-BE49-F238E27FC236}">
              <a16:creationId xmlns:a16="http://schemas.microsoft.com/office/drawing/2014/main" id="{1FBC6001-68DB-8B34-81A2-6A07350F6A5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99EC7AB-1AEB-4A9C-BE5D-F2BDCE8C1EAB}"/>
              </a:ext>
            </a:extLst>
          </p:cNvPr>
          <p:cNvSpPr txBox="1"/>
          <p:nvPr/>
        </p:nvSpPr>
        <p:spPr>
          <a:xfrm>
            <a:off x="1530221" y="466531"/>
            <a:ext cx="4883020" cy="769441"/>
          </a:xfrm>
          <a:prstGeom prst="rect">
            <a:avLst/>
          </a:prstGeom>
          <a:noFill/>
        </p:spPr>
        <p:txBody>
          <a:bodyPr wrap="square" rtlCol="0" anchor="ctr">
            <a:spAutoFit/>
          </a:bodyPr>
          <a:lstStyle/>
          <a:p>
            <a:r>
              <a:rPr lang="en-IN" sz="4400" dirty="0">
                <a:latin typeface="Forte" panose="03060902040502070203" pitchFamily="66" charset="0"/>
              </a:rPr>
              <a:t>RGB </a:t>
            </a:r>
            <a:r>
              <a:rPr lang="en-IN" sz="4400" dirty="0" err="1">
                <a:latin typeface="Forte" panose="03060902040502070203" pitchFamily="66" charset="0"/>
              </a:rPr>
              <a:t>Color</a:t>
            </a:r>
            <a:r>
              <a:rPr lang="en-IN" sz="4400" dirty="0">
                <a:latin typeface="Forte" panose="03060902040502070203" pitchFamily="66" charset="0"/>
              </a:rPr>
              <a:t> Model</a:t>
            </a:r>
          </a:p>
        </p:txBody>
      </p:sp>
      <p:sp>
        <p:nvSpPr>
          <p:cNvPr id="4" name="TextBox 3">
            <a:extLst>
              <a:ext uri="{FF2B5EF4-FFF2-40B4-BE49-F238E27FC236}">
                <a16:creationId xmlns:a16="http://schemas.microsoft.com/office/drawing/2014/main" id="{663E3554-F333-3153-8841-61DDCEAAE850}"/>
              </a:ext>
            </a:extLst>
          </p:cNvPr>
          <p:cNvSpPr txBox="1"/>
          <p:nvPr/>
        </p:nvSpPr>
        <p:spPr>
          <a:xfrm>
            <a:off x="1530220" y="1646519"/>
            <a:ext cx="6204857" cy="4405758"/>
          </a:xfrm>
          <a:prstGeom prst="rect">
            <a:avLst/>
          </a:prstGeom>
          <a:noFill/>
        </p:spPr>
        <p:txBody>
          <a:bodyPr wrap="square" rtlCol="0">
            <a:spAutoFit/>
          </a:bodyPr>
          <a:lstStyle/>
          <a:p>
            <a:pPr marL="342900" indent="-342900">
              <a:lnSpc>
                <a:spcPct val="200000"/>
              </a:lnSpc>
              <a:buClr>
                <a:schemeClr val="tx1"/>
              </a:buClr>
              <a:buFont typeface="Wingdings" panose="05000000000000000000" pitchFamily="2" charset="2"/>
              <a:buChar char="Ø"/>
            </a:pPr>
            <a:r>
              <a:rPr lang="en-IN" sz="2400" dirty="0">
                <a:latin typeface="Lucida Fax" panose="02060602050505020204" pitchFamily="18" charset="0"/>
              </a:rPr>
              <a:t>Additive </a:t>
            </a:r>
            <a:r>
              <a:rPr lang="en-IN" sz="2400" dirty="0" err="1">
                <a:latin typeface="Lucida Fax" panose="02060602050505020204" pitchFamily="18" charset="0"/>
              </a:rPr>
              <a:t>color</a:t>
            </a:r>
            <a:r>
              <a:rPr lang="en-IN" sz="2400" dirty="0">
                <a:latin typeface="Lucida Fax" panose="02060602050505020204" pitchFamily="18" charset="0"/>
              </a:rPr>
              <a:t> model.</a:t>
            </a:r>
          </a:p>
          <a:p>
            <a:pPr marL="342900" indent="-342900">
              <a:lnSpc>
                <a:spcPct val="200000"/>
              </a:lnSpc>
              <a:buClr>
                <a:schemeClr val="tx1"/>
              </a:buClr>
              <a:buFont typeface="Wingdings" panose="05000000000000000000" pitchFamily="2" charset="2"/>
              <a:buChar char="Ø"/>
            </a:pPr>
            <a:r>
              <a:rPr lang="en-IN" sz="2400" dirty="0">
                <a:latin typeface="Lucida Fax" panose="02060602050505020204" pitchFamily="18" charset="0"/>
              </a:rPr>
              <a:t>For computer displays.</a:t>
            </a:r>
          </a:p>
          <a:p>
            <a:pPr marL="342900" indent="-342900">
              <a:lnSpc>
                <a:spcPct val="200000"/>
              </a:lnSpc>
              <a:buClr>
                <a:schemeClr val="tx1"/>
              </a:buClr>
              <a:buFont typeface="Wingdings" panose="05000000000000000000" pitchFamily="2" charset="2"/>
              <a:buChar char="Ø"/>
            </a:pPr>
            <a:r>
              <a:rPr lang="en-IN" sz="2400" dirty="0">
                <a:latin typeface="Lucida Fax" panose="02060602050505020204" pitchFamily="18" charset="0"/>
              </a:rPr>
              <a:t>Uses light to </a:t>
            </a:r>
            <a:r>
              <a:rPr lang="en-IN" sz="2400" dirty="0" err="1">
                <a:latin typeface="Lucida Fax" panose="02060602050505020204" pitchFamily="18" charset="0"/>
              </a:rPr>
              <a:t>color</a:t>
            </a:r>
            <a:r>
              <a:rPr lang="en-IN" sz="2400" dirty="0">
                <a:latin typeface="Lucida Fax" panose="02060602050505020204" pitchFamily="18" charset="0"/>
              </a:rPr>
              <a:t> display.</a:t>
            </a:r>
          </a:p>
          <a:p>
            <a:pPr marL="342900" indent="-342900">
              <a:lnSpc>
                <a:spcPct val="200000"/>
              </a:lnSpc>
              <a:buClr>
                <a:schemeClr val="tx1"/>
              </a:buClr>
              <a:buFont typeface="Wingdings" panose="05000000000000000000" pitchFamily="2" charset="2"/>
              <a:buChar char="Ø"/>
            </a:pPr>
            <a:r>
              <a:rPr lang="en-IN" sz="2400" dirty="0" err="1">
                <a:latin typeface="Lucida Fax" panose="02060602050505020204" pitchFamily="18" charset="0"/>
              </a:rPr>
              <a:t>Colors</a:t>
            </a:r>
            <a:r>
              <a:rPr lang="en-IN" sz="2400" dirty="0">
                <a:latin typeface="Lucida Fax" panose="02060602050505020204" pitchFamily="18" charset="0"/>
              </a:rPr>
              <a:t> result from transmitted light.</a:t>
            </a:r>
          </a:p>
          <a:p>
            <a:pPr marL="342900" indent="-342900">
              <a:lnSpc>
                <a:spcPct val="200000"/>
              </a:lnSpc>
              <a:buClr>
                <a:schemeClr val="tx1"/>
              </a:buClr>
              <a:buFont typeface="Wingdings" panose="05000000000000000000" pitchFamily="2" charset="2"/>
              <a:buChar char="Ø"/>
            </a:pPr>
            <a:r>
              <a:rPr lang="en-IN" sz="2400" dirty="0">
                <a:latin typeface="Lucida Fax" panose="02060602050505020204" pitchFamily="18" charset="0"/>
              </a:rPr>
              <a:t>Red + Green + Blue = White.</a:t>
            </a:r>
          </a:p>
          <a:p>
            <a:pPr marL="342900" indent="-342900">
              <a:lnSpc>
                <a:spcPct val="200000"/>
              </a:lnSpc>
              <a:buClr>
                <a:schemeClr val="tx1"/>
              </a:buClr>
              <a:buFont typeface="Wingdings" panose="05000000000000000000" pitchFamily="2" charset="2"/>
              <a:buChar char="Ø"/>
            </a:pPr>
            <a:endParaRPr lang="en-IN" sz="2400" dirty="0">
              <a:latin typeface="Lucida Fax" panose="02060602050505020204" pitchFamily="18" charset="0"/>
            </a:endParaRPr>
          </a:p>
        </p:txBody>
      </p:sp>
      <p:cxnSp>
        <p:nvCxnSpPr>
          <p:cNvPr id="7" name="Straight Connector 6">
            <a:extLst>
              <a:ext uri="{FF2B5EF4-FFF2-40B4-BE49-F238E27FC236}">
                <a16:creationId xmlns:a16="http://schemas.microsoft.com/office/drawing/2014/main" id="{5E58DA79-A9D8-2E1A-D5E3-59B0E73C9872}"/>
              </a:ext>
            </a:extLst>
          </p:cNvPr>
          <p:cNvCxnSpPr>
            <a:cxnSpLocks/>
          </p:cNvCxnSpPr>
          <p:nvPr/>
        </p:nvCxnSpPr>
        <p:spPr>
          <a:xfrm>
            <a:off x="1530220" y="1371600"/>
            <a:ext cx="5766319"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131972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alphaModFix amt="46000"/>
            <a:lum/>
          </a:blip>
          <a:srcRect/>
          <a:stretch>
            <a:fillRect/>
          </a:stretch>
        </a:blipFill>
        <a:effectLst/>
      </p:bgPr>
    </p:bg>
    <p:spTree>
      <p:nvGrpSpPr>
        <p:cNvPr id="1" name="">
          <a:extLst>
            <a:ext uri="{FF2B5EF4-FFF2-40B4-BE49-F238E27FC236}">
              <a16:creationId xmlns:a16="http://schemas.microsoft.com/office/drawing/2014/main" id="{0B0E57CA-ADF6-E6AC-8A7B-2D85C2D5F4B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0612467-7F79-BB0C-E247-6F5995936998}"/>
              </a:ext>
            </a:extLst>
          </p:cNvPr>
          <p:cNvSpPr txBox="1"/>
          <p:nvPr/>
        </p:nvSpPr>
        <p:spPr>
          <a:xfrm>
            <a:off x="1324947" y="412464"/>
            <a:ext cx="4883020" cy="769441"/>
          </a:xfrm>
          <a:prstGeom prst="rect">
            <a:avLst/>
          </a:prstGeom>
          <a:noFill/>
        </p:spPr>
        <p:txBody>
          <a:bodyPr wrap="square" rtlCol="0" anchor="ctr">
            <a:spAutoFit/>
          </a:bodyPr>
          <a:lstStyle/>
          <a:p>
            <a:r>
              <a:rPr lang="en-IN" sz="4400" dirty="0">
                <a:latin typeface="Forte" panose="03060902040502070203" pitchFamily="66" charset="0"/>
              </a:rPr>
              <a:t>Additive </a:t>
            </a:r>
            <a:r>
              <a:rPr lang="en-IN" sz="4400" dirty="0" err="1">
                <a:latin typeface="Forte" panose="03060902040502070203" pitchFamily="66" charset="0"/>
              </a:rPr>
              <a:t>Color</a:t>
            </a:r>
            <a:endParaRPr lang="en-IN" sz="4400" dirty="0">
              <a:latin typeface="Forte" panose="03060902040502070203" pitchFamily="66" charset="0"/>
            </a:endParaRPr>
          </a:p>
        </p:txBody>
      </p:sp>
      <p:sp>
        <p:nvSpPr>
          <p:cNvPr id="3" name="TextBox 2">
            <a:extLst>
              <a:ext uri="{FF2B5EF4-FFF2-40B4-BE49-F238E27FC236}">
                <a16:creationId xmlns:a16="http://schemas.microsoft.com/office/drawing/2014/main" id="{F9837056-DB93-518B-C722-5745B4EFDB2D}"/>
              </a:ext>
            </a:extLst>
          </p:cNvPr>
          <p:cNvSpPr txBox="1"/>
          <p:nvPr/>
        </p:nvSpPr>
        <p:spPr>
          <a:xfrm>
            <a:off x="1324947" y="1452500"/>
            <a:ext cx="8957388" cy="4451924"/>
          </a:xfrm>
          <a:prstGeom prst="rect">
            <a:avLst/>
          </a:prstGeom>
          <a:noFill/>
        </p:spPr>
        <p:txBody>
          <a:bodyPr wrap="square" rtlCol="0">
            <a:spAutoFit/>
          </a:bodyPr>
          <a:lstStyle/>
          <a:p>
            <a:pPr>
              <a:lnSpc>
                <a:spcPct val="150000"/>
              </a:lnSpc>
            </a:pPr>
            <a:r>
              <a:rPr lang="en-US" sz="2400" dirty="0">
                <a:latin typeface="Lucida Fax" panose="02060602050505020204" pitchFamily="18" charset="0"/>
              </a:rPr>
              <a:t>Additive color is a method of creating color by mixing different wavelengths of light, typically red, green, and blue (RGB). It’s called “additive” because the more light you combine, the brighter the result becomes — and when all three primary colors are combined at full intensity, the result is white light. This model is used in digital displays, TVs, and projectors, where colors are formed by directly emitting light, not reflecting it.</a:t>
            </a:r>
            <a:endParaRPr lang="en-IN" sz="2400" dirty="0">
              <a:latin typeface="Lucida Fax" panose="02060602050505020204" pitchFamily="18" charset="0"/>
            </a:endParaRPr>
          </a:p>
        </p:txBody>
      </p:sp>
      <p:cxnSp>
        <p:nvCxnSpPr>
          <p:cNvPr id="7" name="Straight Connector 6">
            <a:extLst>
              <a:ext uri="{FF2B5EF4-FFF2-40B4-BE49-F238E27FC236}">
                <a16:creationId xmlns:a16="http://schemas.microsoft.com/office/drawing/2014/main" id="{D38B915B-E415-20B1-8692-4127A454F3B0}"/>
              </a:ext>
            </a:extLst>
          </p:cNvPr>
          <p:cNvCxnSpPr>
            <a:cxnSpLocks/>
          </p:cNvCxnSpPr>
          <p:nvPr/>
        </p:nvCxnSpPr>
        <p:spPr>
          <a:xfrm>
            <a:off x="1231643" y="1265881"/>
            <a:ext cx="4565779"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01572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alphaModFix amt="46000"/>
            <a:lum/>
          </a:blip>
          <a:srcRect/>
          <a:stretch>
            <a:fillRect/>
          </a:stretch>
        </a:blipFill>
        <a:effectLst/>
      </p:bgPr>
    </p:bg>
    <p:spTree>
      <p:nvGrpSpPr>
        <p:cNvPr id="1" name="">
          <a:extLst>
            <a:ext uri="{FF2B5EF4-FFF2-40B4-BE49-F238E27FC236}">
              <a16:creationId xmlns:a16="http://schemas.microsoft.com/office/drawing/2014/main" id="{B0F88E42-3F84-E721-6E83-5D2EF7F96A0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2659E89-0CC9-23B4-2B3A-51DB81B23706}"/>
              </a:ext>
            </a:extLst>
          </p:cNvPr>
          <p:cNvPicPr>
            <a:picLocks noChangeAspect="1"/>
          </p:cNvPicPr>
          <p:nvPr/>
        </p:nvPicPr>
        <p:blipFill>
          <a:blip r:embed="rId5"/>
          <a:stretch>
            <a:fillRect/>
          </a:stretch>
        </p:blipFill>
        <p:spPr>
          <a:xfrm>
            <a:off x="7703080" y="1561366"/>
            <a:ext cx="3035557" cy="3035557"/>
          </a:xfrm>
          <a:prstGeom prst="rect">
            <a:avLst/>
          </a:prstGeom>
        </p:spPr>
      </p:pic>
      <p:sp>
        <p:nvSpPr>
          <p:cNvPr id="4" name="TextBox 3">
            <a:extLst>
              <a:ext uri="{FF2B5EF4-FFF2-40B4-BE49-F238E27FC236}">
                <a16:creationId xmlns:a16="http://schemas.microsoft.com/office/drawing/2014/main" id="{FA6A83B2-A896-60CD-8E77-AB065AC76BC4}"/>
              </a:ext>
            </a:extLst>
          </p:cNvPr>
          <p:cNvSpPr txBox="1"/>
          <p:nvPr/>
        </p:nvSpPr>
        <p:spPr>
          <a:xfrm>
            <a:off x="798427" y="364757"/>
            <a:ext cx="6904653" cy="769441"/>
          </a:xfrm>
          <a:prstGeom prst="rect">
            <a:avLst/>
          </a:prstGeom>
          <a:noFill/>
        </p:spPr>
        <p:txBody>
          <a:bodyPr wrap="square" rtlCol="0" anchor="ctr">
            <a:spAutoFit/>
          </a:bodyPr>
          <a:lstStyle/>
          <a:p>
            <a:r>
              <a:rPr lang="en-IN" sz="4400" dirty="0">
                <a:latin typeface="Forte" panose="03060902040502070203" pitchFamily="66" charset="0"/>
              </a:rPr>
              <a:t>Example of Additive </a:t>
            </a:r>
            <a:r>
              <a:rPr lang="en-IN" sz="4400" dirty="0" err="1">
                <a:latin typeface="Forte" panose="03060902040502070203" pitchFamily="66" charset="0"/>
              </a:rPr>
              <a:t>Color</a:t>
            </a:r>
            <a:endParaRPr lang="en-IN" sz="4400" dirty="0">
              <a:latin typeface="Forte" panose="03060902040502070203" pitchFamily="66" charset="0"/>
            </a:endParaRPr>
          </a:p>
        </p:txBody>
      </p:sp>
      <p:cxnSp>
        <p:nvCxnSpPr>
          <p:cNvPr id="6" name="Straight Connector 5">
            <a:extLst>
              <a:ext uri="{FF2B5EF4-FFF2-40B4-BE49-F238E27FC236}">
                <a16:creationId xmlns:a16="http://schemas.microsoft.com/office/drawing/2014/main" id="{84E4619B-7E83-A0B8-198D-E501275048A4}"/>
              </a:ext>
            </a:extLst>
          </p:cNvPr>
          <p:cNvCxnSpPr>
            <a:cxnSpLocks/>
          </p:cNvCxnSpPr>
          <p:nvPr/>
        </p:nvCxnSpPr>
        <p:spPr>
          <a:xfrm>
            <a:off x="652007" y="1200650"/>
            <a:ext cx="7051073" cy="0"/>
          </a:xfrm>
          <a:prstGeom prst="line">
            <a:avLst/>
          </a:prstGeom>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0AC522A4-6391-BE63-5215-FB34CB0A78D7}"/>
              </a:ext>
            </a:extLst>
          </p:cNvPr>
          <p:cNvSpPr txBox="1"/>
          <p:nvPr/>
        </p:nvSpPr>
        <p:spPr>
          <a:xfrm>
            <a:off x="946205" y="757428"/>
            <a:ext cx="5645426" cy="5632311"/>
          </a:xfrm>
          <a:prstGeom prst="rect">
            <a:avLst/>
          </a:prstGeom>
          <a:noFill/>
        </p:spPr>
        <p:txBody>
          <a:bodyPr wrap="square" rtlCol="0">
            <a:spAutoFit/>
          </a:bodyPr>
          <a:lstStyle/>
          <a:p>
            <a:pPr marL="285750" indent="-285750">
              <a:buFont typeface="Wingdings" panose="05000000000000000000" pitchFamily="2" charset="2"/>
              <a:buChar char="Ø"/>
            </a:pPr>
            <a:endParaRPr lang="en-IN" sz="2400" dirty="0">
              <a:latin typeface="Batang" panose="02030600000101010101" pitchFamily="18" charset="-127"/>
              <a:ea typeface="Batang" panose="02030600000101010101" pitchFamily="18" charset="-127"/>
            </a:endParaRPr>
          </a:p>
          <a:p>
            <a:pPr marL="285750" indent="-285750">
              <a:buFont typeface="Wingdings" panose="05000000000000000000" pitchFamily="2" charset="2"/>
              <a:buChar char="Ø"/>
            </a:pPr>
            <a:endParaRPr lang="en-IN" sz="2400" dirty="0">
              <a:latin typeface="Batang" panose="02030600000101010101" pitchFamily="18" charset="-127"/>
              <a:ea typeface="Batang" panose="02030600000101010101" pitchFamily="18" charset="-127"/>
            </a:endParaRPr>
          </a:p>
          <a:p>
            <a:pPr marL="285750" indent="-285750">
              <a:buFont typeface="Wingdings" panose="05000000000000000000" pitchFamily="2" charset="2"/>
              <a:buChar char="Ø"/>
            </a:pPr>
            <a:r>
              <a:rPr lang="en-IN" sz="2400" dirty="0">
                <a:latin typeface="Batang" panose="02030600000101010101" pitchFamily="18" charset="-127"/>
                <a:ea typeface="Batang" panose="02030600000101010101" pitchFamily="18" charset="-127"/>
              </a:rPr>
              <a:t>This model is called additive, and the </a:t>
            </a:r>
            <a:r>
              <a:rPr lang="en-IN" sz="2400" dirty="0" err="1">
                <a:latin typeface="Batang" panose="02030600000101010101" pitchFamily="18" charset="-127"/>
                <a:ea typeface="Batang" panose="02030600000101010101" pitchFamily="18" charset="-127"/>
              </a:rPr>
              <a:t>colors</a:t>
            </a:r>
            <a:r>
              <a:rPr lang="en-IN" sz="2400" dirty="0">
                <a:latin typeface="Batang" panose="02030600000101010101" pitchFamily="18" charset="-127"/>
                <a:ea typeface="Batang" panose="02030600000101010101" pitchFamily="18" charset="-127"/>
              </a:rPr>
              <a:t> are called primary </a:t>
            </a:r>
            <a:r>
              <a:rPr lang="en-IN" sz="2400" dirty="0" err="1">
                <a:latin typeface="Batang" panose="02030600000101010101" pitchFamily="18" charset="-127"/>
                <a:ea typeface="Batang" panose="02030600000101010101" pitchFamily="18" charset="-127"/>
              </a:rPr>
              <a:t>colors</a:t>
            </a:r>
            <a:r>
              <a:rPr lang="en-IN" sz="2400" dirty="0">
                <a:latin typeface="Batang" panose="02030600000101010101" pitchFamily="18" charset="-127"/>
                <a:ea typeface="Batang" panose="02030600000101010101" pitchFamily="18" charset="-127"/>
              </a:rPr>
              <a:t>.</a:t>
            </a:r>
          </a:p>
          <a:p>
            <a:endParaRPr lang="en-IN" sz="2400" dirty="0">
              <a:latin typeface="Batang" panose="02030600000101010101" pitchFamily="18" charset="-127"/>
              <a:ea typeface="Batang" panose="02030600000101010101" pitchFamily="18" charset="-127"/>
            </a:endParaRPr>
          </a:p>
          <a:p>
            <a:endParaRPr lang="en-IN" sz="2400" dirty="0">
              <a:latin typeface="Batang" panose="02030600000101010101" pitchFamily="18" charset="-127"/>
              <a:ea typeface="Batang" panose="02030600000101010101" pitchFamily="18" charset="-127"/>
            </a:endParaRPr>
          </a:p>
          <a:p>
            <a:pPr marL="285750" indent="-285750">
              <a:buFont typeface="Wingdings" panose="05000000000000000000" pitchFamily="2" charset="2"/>
              <a:buChar char="Ø"/>
            </a:pPr>
            <a:r>
              <a:rPr lang="en-US" sz="2400" dirty="0">
                <a:latin typeface="Batang" panose="02030600000101010101" pitchFamily="18" charset="-127"/>
                <a:ea typeface="Batang" panose="02030600000101010101" pitchFamily="18" charset="-127"/>
              </a:rPr>
              <a:t>The primary colors can be added to produce the secondary colors of light- Magenta(Red + Blue), Cyan(Green + Blue), and Yellow(Red + Green). The combination of Red, Green and Blue at full intensities makes white.</a:t>
            </a:r>
            <a:endParaRPr lang="en-IN" sz="2400" dirty="0">
              <a:latin typeface="Batang" panose="02030600000101010101" pitchFamily="18" charset="-127"/>
              <a:ea typeface="Batang" panose="02030600000101010101" pitchFamily="18" charset="-127"/>
            </a:endParaRPr>
          </a:p>
        </p:txBody>
      </p:sp>
    </p:spTree>
    <p:extLst>
      <p:ext uri="{BB962C8B-B14F-4D97-AF65-F5344CB8AC3E}">
        <p14:creationId xmlns:p14="http://schemas.microsoft.com/office/powerpoint/2010/main" val="2883211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alphaModFix amt="46000"/>
            <a:lum/>
          </a:blip>
          <a:srcRect/>
          <a:stretch>
            <a:fillRect/>
          </a:stretch>
        </a:blipFill>
        <a:effectLst/>
      </p:bgPr>
    </p:bg>
    <p:spTree>
      <p:nvGrpSpPr>
        <p:cNvPr id="1" name="">
          <a:extLst>
            <a:ext uri="{FF2B5EF4-FFF2-40B4-BE49-F238E27FC236}">
              <a16:creationId xmlns:a16="http://schemas.microsoft.com/office/drawing/2014/main" id="{2F1C1B0A-749C-8770-5B62-5A5F458540D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EC3439F-D410-9D73-8B38-4E197A43E578}"/>
              </a:ext>
            </a:extLst>
          </p:cNvPr>
          <p:cNvSpPr txBox="1"/>
          <p:nvPr/>
        </p:nvSpPr>
        <p:spPr>
          <a:xfrm>
            <a:off x="798427" y="364757"/>
            <a:ext cx="6904653" cy="769441"/>
          </a:xfrm>
          <a:prstGeom prst="rect">
            <a:avLst/>
          </a:prstGeom>
          <a:noFill/>
        </p:spPr>
        <p:txBody>
          <a:bodyPr wrap="square" rtlCol="0" anchor="ctr">
            <a:spAutoFit/>
          </a:bodyPr>
          <a:lstStyle/>
          <a:p>
            <a:r>
              <a:rPr lang="en-IN" sz="4400" dirty="0">
                <a:latin typeface="Forte" panose="03060902040502070203" pitchFamily="66" charset="0"/>
              </a:rPr>
              <a:t>HSL </a:t>
            </a:r>
            <a:r>
              <a:rPr lang="en-IN" sz="4400" dirty="0" err="1">
                <a:latin typeface="Forte" panose="03060902040502070203" pitchFamily="66" charset="0"/>
              </a:rPr>
              <a:t>Color</a:t>
            </a:r>
            <a:r>
              <a:rPr lang="en-IN" sz="4400" dirty="0">
                <a:latin typeface="Forte" panose="03060902040502070203" pitchFamily="66" charset="0"/>
              </a:rPr>
              <a:t> Model</a:t>
            </a:r>
          </a:p>
        </p:txBody>
      </p:sp>
      <p:cxnSp>
        <p:nvCxnSpPr>
          <p:cNvPr id="4" name="Straight Connector 3">
            <a:extLst>
              <a:ext uri="{FF2B5EF4-FFF2-40B4-BE49-F238E27FC236}">
                <a16:creationId xmlns:a16="http://schemas.microsoft.com/office/drawing/2014/main" id="{CA2A756C-C8BF-384B-E1F0-27F8A426B9AC}"/>
              </a:ext>
            </a:extLst>
          </p:cNvPr>
          <p:cNvCxnSpPr/>
          <p:nvPr/>
        </p:nvCxnSpPr>
        <p:spPr>
          <a:xfrm>
            <a:off x="798427" y="1134198"/>
            <a:ext cx="5093490" cy="0"/>
          </a:xfrm>
          <a:prstGeom prst="line">
            <a:avLst/>
          </a:prstGeom>
        </p:spPr>
        <p:style>
          <a:lnRef idx="3">
            <a:schemeClr val="dk1"/>
          </a:lnRef>
          <a:fillRef idx="0">
            <a:schemeClr val="dk1"/>
          </a:fillRef>
          <a:effectRef idx="2">
            <a:schemeClr val="dk1"/>
          </a:effectRef>
          <a:fontRef idx="minor">
            <a:schemeClr val="tx1"/>
          </a:fontRef>
        </p:style>
      </p:cxnSp>
      <p:sp>
        <p:nvSpPr>
          <p:cNvPr id="5" name="TextBox 4">
            <a:extLst>
              <a:ext uri="{FF2B5EF4-FFF2-40B4-BE49-F238E27FC236}">
                <a16:creationId xmlns:a16="http://schemas.microsoft.com/office/drawing/2014/main" id="{56FD2A7E-8F6E-4F88-8A52-5F6DBB46C873}"/>
              </a:ext>
            </a:extLst>
          </p:cNvPr>
          <p:cNvSpPr txBox="1"/>
          <p:nvPr/>
        </p:nvSpPr>
        <p:spPr>
          <a:xfrm>
            <a:off x="798427" y="1903639"/>
            <a:ext cx="6699384" cy="2308324"/>
          </a:xfrm>
          <a:prstGeom prst="rect">
            <a:avLst/>
          </a:prstGeom>
          <a:noFill/>
        </p:spPr>
        <p:txBody>
          <a:bodyPr wrap="square" rtlCol="0">
            <a:spAutoFit/>
          </a:bodyPr>
          <a:lstStyle/>
          <a:p>
            <a:pPr marL="285750" indent="-285750">
              <a:buFont typeface="Wingdings" panose="05000000000000000000" pitchFamily="2" charset="2"/>
              <a:buChar char="Ø"/>
            </a:pPr>
            <a:r>
              <a:rPr lang="en-IN" sz="3600" dirty="0">
                <a:latin typeface="Batang" panose="02030600000101010101" pitchFamily="18" charset="-127"/>
                <a:ea typeface="Batang" panose="02030600000101010101" pitchFamily="18" charset="-127"/>
              </a:rPr>
              <a:t>HSL Stands for </a:t>
            </a:r>
          </a:p>
          <a:p>
            <a:pPr marL="1028700" lvl="1" indent="-571500">
              <a:buFont typeface="Wingdings" panose="05000000000000000000" pitchFamily="2" charset="2"/>
              <a:buChar char="v"/>
            </a:pPr>
            <a:r>
              <a:rPr lang="en-IN" sz="3600" dirty="0">
                <a:latin typeface="Batang" panose="02030600000101010101" pitchFamily="18" charset="-127"/>
                <a:ea typeface="Batang" panose="02030600000101010101" pitchFamily="18" charset="-127"/>
              </a:rPr>
              <a:t>Hue</a:t>
            </a:r>
          </a:p>
          <a:p>
            <a:pPr marL="1028700" lvl="1" indent="-571500">
              <a:buFont typeface="Wingdings" panose="05000000000000000000" pitchFamily="2" charset="2"/>
              <a:buChar char="v"/>
            </a:pPr>
            <a:r>
              <a:rPr lang="en-IN" sz="3600" dirty="0">
                <a:latin typeface="Batang" panose="02030600000101010101" pitchFamily="18" charset="-127"/>
                <a:ea typeface="Batang" panose="02030600000101010101" pitchFamily="18" charset="-127"/>
              </a:rPr>
              <a:t>Saturation</a:t>
            </a:r>
          </a:p>
          <a:p>
            <a:pPr marL="1028700" lvl="1" indent="-571500">
              <a:buFont typeface="Wingdings" panose="05000000000000000000" pitchFamily="2" charset="2"/>
              <a:buChar char="v"/>
            </a:pPr>
            <a:r>
              <a:rPr lang="en-IN" sz="3600" dirty="0">
                <a:latin typeface="Batang" panose="02030600000101010101" pitchFamily="18" charset="-127"/>
                <a:ea typeface="Batang" panose="02030600000101010101" pitchFamily="18" charset="-127"/>
              </a:rPr>
              <a:t>Lightness</a:t>
            </a:r>
          </a:p>
        </p:txBody>
      </p:sp>
    </p:spTree>
    <p:extLst>
      <p:ext uri="{BB962C8B-B14F-4D97-AF65-F5344CB8AC3E}">
        <p14:creationId xmlns:p14="http://schemas.microsoft.com/office/powerpoint/2010/main" val="4193037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4">
            <a:alphaModFix amt="46000"/>
            <a:lum/>
          </a:blip>
          <a:srcRect/>
          <a:stretch>
            <a:fillRect/>
          </a:stretch>
        </a:blipFill>
        <a:effectLst/>
      </p:bgPr>
    </p:bg>
    <p:spTree>
      <p:nvGrpSpPr>
        <p:cNvPr id="1" name="">
          <a:extLst>
            <a:ext uri="{FF2B5EF4-FFF2-40B4-BE49-F238E27FC236}">
              <a16:creationId xmlns:a16="http://schemas.microsoft.com/office/drawing/2014/main" id="{B2412C11-C894-42B7-532E-CC9C4861107A}"/>
            </a:ext>
          </a:extLst>
        </p:cNvPr>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A87B582-792F-40AC-7A82-8F7B77E7B743}"/>
              </a:ext>
            </a:extLst>
          </p:cNvPr>
          <p:cNvGraphicFramePr/>
          <p:nvPr>
            <p:extLst>
              <p:ext uri="{D42A27DB-BD31-4B8C-83A1-F6EECF244321}">
                <p14:modId xmlns:p14="http://schemas.microsoft.com/office/powerpoint/2010/main" val="435280958"/>
              </p:ext>
            </p:extLst>
          </p:nvPr>
        </p:nvGraphicFramePr>
        <p:xfrm>
          <a:off x="98631" y="1075867"/>
          <a:ext cx="9183397" cy="470626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 name="Picture 1">
            <a:extLst>
              <a:ext uri="{FF2B5EF4-FFF2-40B4-BE49-F238E27FC236}">
                <a16:creationId xmlns:a16="http://schemas.microsoft.com/office/drawing/2014/main" id="{ABBCD873-554A-A352-D068-60C2C7E81536}"/>
              </a:ext>
            </a:extLst>
          </p:cNvPr>
          <p:cNvPicPr>
            <a:picLocks noChangeAspect="1"/>
          </p:cNvPicPr>
          <p:nvPr/>
        </p:nvPicPr>
        <p:blipFill>
          <a:blip r:embed="rId10"/>
          <a:stretch>
            <a:fillRect/>
          </a:stretch>
        </p:blipFill>
        <p:spPr>
          <a:xfrm>
            <a:off x="9282028" y="597159"/>
            <a:ext cx="2909972" cy="5663682"/>
          </a:xfrm>
          <a:prstGeom prst="rect">
            <a:avLst/>
          </a:prstGeom>
        </p:spPr>
      </p:pic>
    </p:spTree>
    <p:extLst>
      <p:ext uri="{BB962C8B-B14F-4D97-AF65-F5344CB8AC3E}">
        <p14:creationId xmlns:p14="http://schemas.microsoft.com/office/powerpoint/2010/main" val="2887804093"/>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0.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1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3.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4.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5.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6.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7.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8.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9.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{351935D4-9BF9-434D-A5C5-CE4A24507764}tf11437505_win32</Template>
  <TotalTime>4752</TotalTime>
  <Words>451</Words>
  <Application>Microsoft Office PowerPoint</Application>
  <PresentationFormat>Widescreen</PresentationFormat>
  <Paragraphs>80</Paragraphs>
  <Slides>12</Slides>
  <Notes>11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12</vt:i4>
      </vt:variant>
    </vt:vector>
  </HeadingPairs>
  <TitlesOfParts>
    <vt:vector size="24" baseType="lpstr">
      <vt:lpstr>Batang</vt:lpstr>
      <vt:lpstr>Arial</vt:lpstr>
      <vt:lpstr>Calibri</vt:lpstr>
      <vt:lpstr>Comic Sans MS</vt:lpstr>
      <vt:lpstr>Forte</vt:lpstr>
      <vt:lpstr>Georgia Pro Cond Light</vt:lpstr>
      <vt:lpstr>Lucida Fax</vt:lpstr>
      <vt:lpstr>Segoe Script</vt:lpstr>
      <vt:lpstr>Speak Pro</vt:lpstr>
      <vt:lpstr>Times New Roman</vt:lpstr>
      <vt:lpstr>Wingdings</vt:lpstr>
      <vt:lpstr>RetrospectVTI</vt:lpstr>
      <vt:lpstr>Color System</vt:lpstr>
      <vt:lpstr>PowerPoint Presentation</vt:lpstr>
      <vt:lpstr>RGB Color Model</vt:lpstr>
      <vt:lpstr>RGB Color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ABHRADEEP GUIN</dc:creator>
  <cp:lastModifiedBy>ABHRADEEP GUIN</cp:lastModifiedBy>
  <cp:revision>24</cp:revision>
  <dcterms:created xsi:type="dcterms:W3CDTF">2025-05-12T06:59:37Z</dcterms:created>
  <dcterms:modified xsi:type="dcterms:W3CDTF">2025-05-20T17:38:20Z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