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.pn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D</a:t>
            </a:r>
            <a:r>
              <a:rPr sz="2400" lang="en-US"/>
              <a:t>E</a:t>
            </a:r>
            <a:r>
              <a:rPr sz="2400" lang="en-US"/>
              <a:t>E</a:t>
            </a:r>
            <a:r>
              <a:rPr sz="2400" lang="en-US"/>
              <a:t>PALAKSHMI.K</a:t>
            </a:r>
            <a:r>
              <a:rPr sz="2400" lang="en-US"/>
              <a:t> 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6</a:t>
            </a:r>
            <a:r>
              <a:rPr dirty="0" sz="2400" lang="en-US"/>
              <a:t>9</a:t>
            </a:r>
            <a:r>
              <a:rPr dirty="0" sz="2400" lang="en-US"/>
              <a:t>1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PORATE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E</a:t>
            </a:r>
            <a:r>
              <a:rPr dirty="0" sz="2400" lang="en-US"/>
              <a:t>C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Y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P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 </a:t>
            </a:r>
            <a:r>
              <a:rPr dirty="0" sz="2400" lang="en-US"/>
              <a:t>W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N'S</a:t>
            </a:r>
            <a:r>
              <a:rPr dirty="0" sz="2400" lang="en-US"/>
              <a:t> </a:t>
            </a:r>
            <a:r>
              <a:rPr dirty="0" sz="2400" lang="en-US"/>
              <a:t>COLLEGE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pic>
        <p:nvPicPr>
          <p:cNvPr id="2097175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552211" y="1517409"/>
            <a:ext cx="5308765" cy="3732932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1633268" y="1375601"/>
            <a:ext cx="4462731" cy="3690291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44018" y="1584534"/>
            <a:ext cx="5551981" cy="368893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676275" y="1645226"/>
            <a:ext cx="5764529" cy="4583978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471576" y="1326752"/>
            <a:ext cx="5833406" cy="4195170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723899" y="1343806"/>
            <a:ext cx="5072332" cy="3090452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3640180" y="1384285"/>
            <a:ext cx="4629676" cy="3262514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pic>
        <p:nvPicPr>
          <p:cNvPr id="209717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755332" y="1545915"/>
            <a:ext cx="7131171" cy="296407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4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1887959" y="1695449"/>
            <a:ext cx="6905232" cy="2044983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2024-09-04T15:50:44Z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72e5815065ee4374a8d9a05640314088</vt:lpwstr>
  </property>
</Properties>
</file>