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6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0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1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A2730A-859E-B540-ADF3-E97069AD1FD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10501" y="15091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619129"/>
                  </p:ext>
                </p:extLst>
              </p:nvPr>
            </p:nvGraphicFramePr>
            <p:xfrm>
              <a:off x="510139" y="676098"/>
              <a:ext cx="10960849" cy="61000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139" y="676098"/>
                <a:ext cx="10960849" cy="610008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D83513-1B97-FE1B-BD31-500533C7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17583" y="81816"/>
            <a:ext cx="9144000" cy="47644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PowerBi Report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8971DF-7FA8-84C6-8510-70E115A6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8" y="387417"/>
            <a:ext cx="10948445" cy="60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80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aea2cddc-11fb-4e11-b1a0-f4e48ffdd8b3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23LbNhD9FQ9f8qLpgCR485vjy0w6jutGrvvQ0WRwWcpMKEIFSduKh//eBSjasiQrvilWGr2RALg4e3b3LEHeODIrxzmbnLAROLvOe6W+jpj+uuM6Pae4PyZTSSmLSURIHMpISDcMcZUaV5kqSmf3xqmYHkJ1npU1y41BHPzHSUniyhRYzEXIfT+UoR87g57D8vyUDc2alOUl9Jwx6FIVLM++QWsCpypdQ9Nz4HqcK83MRv2KVWA2u8TleI8A3d98xMFElV1CH0TVjn6CsdJVd99zyvbKAr0/Z4zZDfdVUbGsQMNmLJB+QD3mUS8mSUIIdYVrxsusGOZTiHfPnk3GhqwKriuurg0v/AvaN5aaBl1wOQtdV/pAwiCMYg94aN1Is7yabsgnh9djjZwhk621ffR1qHQmcCfLgoaynELeV3k9sleH98b7qtYCPkFqp4oqqyZo6SMGEKqdPeR3UmalYyCdaoWc2+nfFf98rIRl2M5dqKt9Dbi9dHZJ07tFtCcvWSFwdB7OR2BlreGV8JzUIw56R6U7iKzcBER7mG+Yrp/7LGd6sgTRAEdWpwbjORzOpQbeaAn6/cSG/SDTXU56vTnUayYY8eMKEcSUuODTxI2FICKWPvk/ZenecKhhyLqyP1wf1r/GeDWbLUd1MQ2tu+HQj9XVE6B/N+9zVNT9C6ar52b+pgStGXRdBh/5MtNOpgXQerLOjB/YVpImlKZAKJWCJJJKQnzvu0V6psYnGIB2jVly3vVP5PtIq5FdPH0NKGv+bw3o0Hwo+t0EXv/ZXayyNDImHnK257QpQgyzfciR0sdT2N7YLeZI+1DIuqxMBHsdjDSDXDpmmz9eVW4fBnHAKrbTFxlgMd9pbM/EwdkNbBxb5z1T/E9m6+8LMOAsWYXMutr4MMda+bp8WgdMG3v46dvUaRrbVNbaEGaQvfkLwrKAP1krhWXnRWq5fq/eQAdnU9DWDvgQxp7nc3C9iBEGEVuhgdOTzJGdJF4Sxz7xOHBOSRC6kRBI9q+nk6a5nGUVVvNLhPLl3flRCO8142BGS92fSktnPdowMb1P9qxwuZv1frpwDLhLDP85msu0XDyvJ9wTCSchx2MQcAgZp8lWYLYCsxWYX0NglmXF66mLT6IwjQIqvSCibhIBDeRWXbbqslWXt1KXTftavKgbb3UEXPCl/VS89L/OgxL2Fp+Kl2fDI7gv80yges6y74xADy2jEk/E1qVxu1sG7bySdhqsxzfOcYYstLbPWV4bs+8O8Amprop304IwP6XyLooLFvG8m4mqb4F2qrnSvv2P1tVa88AZ3S5+ghY8h/D2iM4TCLgfJ4zyxI8JISDpZiXIin8J2xxZU44sfM0Wrhe6wCXF1yGaBDRaedD60WlyAPh6sExEfsaWsmkfF5d0lh/+ZfE2wANbFM3yglZ1VY6ZgFNWwJIyxLizQoJ8UvE1zX/zfMxjfiEAAA==&quot;"/>
    <we:property name="creatorSessionId" value="&quot;213d4b42-d15c-4535-874c-2aaa40f88e6d&quot;"/>
    <we:property name="creatorTenantId" value="&quot;37d7290b-ea86-49e2-a995-53f91e7e8ed9&quot;"/>
    <we:property name="creatorUserId" value="&quot;1003200242862C71&quot;"/>
    <we:property name="datasetId" value="&quot;ba24ce8d-8c56-41ae-acb7-5c8dd7cfc39c&quot;"/>
    <we:property name="embedUrl" value="&quot;/reportEmbed?reportId=c6947752-66b1-48dc-9afd-f57057e488ff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1Z21LjOBD9Fcov8+Lakq+xecsEqGKH2xKWfdiiKF06QTOOlZVtIEPl37clxxCSEO5DZiYvKVtSWqdPd5+27BtHyGKY0dEBHYCz6XxW6tuA6m8bnuM6+WTs8PDLfvv4y/lBe38bh9WwlCovnM0bp6S6D+WpLCqaGQs4+O+Z69AsO6J9c9ejWQGuMwRdqJxm8jvUi3Gq1BWMXQeuh5nS1JjslrQEY/YSl+M97u39EeCOlJfyErrAy3r0GIZKl8296xT1lYV0f84Ysxt2VF5SmaNhMxaJIAp96od+QtKUkNDjnhkvZN7PJhDv/nsyGhoeSrgumbo2DLCvaN9YGo/RBY/R2PNEACSO4lbiA4utGz2ZlZMN2Wj7eqiRHeSsttZBX/tKS447WRY0FMUEckdl1cBebd8b76pKcziGnp3KS1mO0NI+xgvKjTbyOypk4RhIR1oh53b6T8XO9xS3DNu5C3XV0YDbC2eTjN1bRG1xSXOOo7Nw9oEWlYY3wnNQDRjoDdXbQGTFKiBqY75hup53aUb1aAGiMxxZnhqUZbA9kxp4owXozyMb9i2pm5z03RnU70ww4scVPEpC4kEQpl7COeGJCMivlKXtfl9DnzZlv/1+WP8e4tV0tuxU+SS03opD31NXz4D+aN5nqKidC6rLl2b+qgRtfNZ0GfzL16l2MimA2pP3zPgz20p6aRj2gISh4CQVoSAk8B8t0hM1PMAA1GvMktOmfyLfO1oN7OJJhy8q9l8F6NBsKLrNBF7/1VwsszQwJh5y1nXqFCGG2S5kSOnTKaxv7BYzpO3moipKE0G3gdGTkAnHbHP4pnL7MIgtWtKNLpeAxXynsa6Jg7MZ2TjWzvum+J/N1j8XYMBZsnIhm9rYnWGteFs+rQOmjT3879vUGY9tU3nXhjCF7MMfEBYF/NlayS07r1LL9/fqA3RwOgVt7UAAceL7AQPPb1FCoUWXaODkkLJjJ4mfJklAfAaMhSSKvRbnSPbvp5OmuZzIEqv5NUL5+u78JIT3mnE0paXeT6Wl0x6tmJjeJ3tauLzVej6dOwbcJUbwEs2lWsyf11Pm85SRmOExCBjElIXpWmDWArMWmN9DYBZlxdupS0Baca8VhcKPWqGXtiCMxFpd1uqyVpePUpdVe1s8rxsfdQSc86V+VdwjqSd6QBPGYxYEsYiD5GEJ+4hXxYuz4QncF5nkqJ7T7DsD0H3LqMATsXVpWO8moZ5Xwk6D9fjG2ZPIQm37lGaVMftpC/8h1FX+ybFFL4vdHLlFVLUoor/7j1sxn8QmBWU+amVNFswhwvOy5GXXOtqo7lLL9jtcU6vjB874dvEztOQlAauP+CyFiAVJSkOWBgkhBES4Wgm25FvEauTYL5gjc2/DuefHHjAR4uNUmEZha+lB7UenyRbg48UiEfoZW9KqvZxc0Jl++JvJ2wCf2aIYLy5oVZXFkHI4ojksKEOMO80FiKcWn2sCIyfPXk/rFebnfyVnu+/JIQ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5-01T07:25:25.306Z&quot;"/>
    <we:property name="reportName" value="&quot;Job_Market_Analysis&quot;"/>
    <we:property name="reportState" value="&quot;CONNECTED&quot;"/>
    <we:property name="reportUrl" value="&quot;/groups/me/reports/c6947752-66b1-48dc-9afd-f57057e488ff/ReportSection?bookmarkGuid=c14c213b-84f6-4d64-8379-d6506188715d&amp;bookmarkUsage=1&amp;ctid=37d7290b-ea86-49e2-a995-53f91e7e8ed9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PowerBi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Rohit Bhagchandani</cp:lastModifiedBy>
  <cp:revision>6</cp:revision>
  <dcterms:created xsi:type="dcterms:W3CDTF">2018-06-07T21:39:02Z</dcterms:created>
  <dcterms:modified xsi:type="dcterms:W3CDTF">2023-05-01T11:50:37Z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