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8053020"/>
                  </p:ext>
                </p:extLst>
              </p:nvPr>
            </p:nvGraphicFramePr>
            <p:xfrm>
              <a:off x="0" y="0"/>
              <a:ext cx="12281836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281836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bbf45b38-47cc-4775-8972-5184504a6eb0}">
  <we:reference id="WA200003233" version="2.0.0.3" store="en-US" storeType="OMEX"/>
  <we:alternateReferences/>
  <we:properties>
    <we:property name="Microsoft.Office.CampaignId" value="&quot;none&quot;"/>
    <we:property name="reportUrl" value="&quot;/groups/me/reports/4915f54a-de63-4c94-903b-fb3570037e45/ReportSection?bookmarkGuid=4c790e7b-b06d-4227-874d-caa8cde8f086&amp;bookmarkUsage=1&amp;ctid=37d7290b-ea86-49e2-a995-53f91e7e8ed9&amp;fromEntryPoint=export&quot;"/>
    <we:property name="reportState" value="&quot;CONNECTED&quot;"/>
    <we:property name="reportEmbeddedTime" value="&quot;2023-06-27T15:56:24.230Z&quot;"/>
    <we:property name="creatorSessionId" value="&quot;423fa1da-0352-4570-a587-9fc7de418497&quot;"/>
    <we:property name="creatorUserId" value="&quot;1003200242862C71&quot;"/>
    <we:property name="creatorTenantId" value="&quot;37d7290b-ea86-49e2-a995-53f91e7e8ed9&quot;"/>
    <we:property name="reportName" value="&quot;Star Schema Model&quot;"/>
    <we:property name="isFiltersActionButtonVisible" value="true"/>
    <we:property name="initialStateBookmark" value="&quot;H4sIAAAAAAAAA+1ZbW/bOAz+K4U+B4PsJLbTb13aw4B1W68dChwOxUBLjKtVsXyy3GtuyH8fJTtNX4Y2y4Lry/IpMimTD6mHlOR8Y1LVlYbZR5gi22VvjbmYgr3YiViPlZ3s06f3H/aO33/5uPfhgMSmcsqUNdv9xhzYAt2pqhvQ3gIJ/z7rMdD6CAr/NAFdY49VaGtTglb/YTuZVM42OO8xvKq0seBNnjhw6M1e0nR6Jt/Rmz55BOHUJZ6gcK30GCtj3eK5x+p2FCDd1nljweHYlA5USYa9TKYo4kGUo0xSQaMMM+7ltSoL3UFcvvt5Vvk8OLxyubnyGci/kn1vaT6nEEZSTjDPyUaeSJ4mGA3Bvz1R2nUO89nBVWUpO5Sz1tqYYi2MVYI8hSxYrOsO8tjoZhpGB7fkJ6axAo9xElSlU25GlmpnaA7zSI6soVQH6dg0pbOzID43/44tkkPJdvm8d41hT15CKUh6F8BeUVgsYJHCg19BBxrrfxrsoNxA+Nk40DskmCgXdH80Zbdq/D7qM5I8uDxTqG4vzYI35OHrDYJ0iZ+Fxdhsps8CHXgmIpHzbJTkIhZRFEuBj9LhJS3F8yLQ2NSbwfxOoQUrzmeHeIn6Prxr/X3VAtQpWNW2shDKqiFKQtnSqmvD13bYrYD9vDDtBhS2T8KdpcCruwDYXwj2wQbwUBN6fen4swFLFfjsW+KJ12+gI2ra72hPFRcoW4BjM83N+Jyy8POd8vXRYVEdrzG2JdXbPWkwyUY58Ehy0Y8TntJJZfg/HlEqa2TjyXZ361ww7HcpSWnKxv2wAo2VaN+2tbav7OL8Gvfu4H/6oOdnmz9ZrUCQlsiQ5ZMsE4kYpYOMc56k2eBFHK5WZNBqe/Ma0Co0lca72DqVv539oAa3dF73orBqxrvuPIwHHAZ9SDOecB4L7G9JvWbHODSiDf25bykbu/iK9my3rcI1KNLd2CVGkcyFTEcYp2IQJcm2/tZvcVMooXgB96xtBT7hPrgkSVuD2SSWcX80TIaDlAtIQfTTbQ2u8z3yGIvt/retvkfp4esulN4yZWyKtggfL0zj6goEHkGJwXXVWlAY5hFroJR+gcLY+t9DRYXars8p6MYvTfj7hwUntGQq1/jIC/5PIRZgBXTfAXIBCr2fGgAA&quot;"/>
    <we:property name="bookmark" value="&quot;H4sIAAAAAAAAA+1Z32+bMBD+Vyo/R5MhBEjfWtppD9XUNVWlacrDYR+UlmBmTJZsyv8+25CmSas2y6L1x3iKuTN3352/O9vkF+FZVeYw/wwTJIfkWIjbCcjbA4f0SLEuozRwhwi+7w7jEFwv7qOZJUqViaIih7+IApmiusqqGnJjUAu/jXsE8vwcUvOUQF5hj5QoK1FAnv3EZrJWKVnjokdwVuZCgjE5UqDQmJ3q6fpZQ3E+9LVHYCqb4giZaqQXWAqpls89UjUjC2ldZ4xZh5EoFGSFNmxkPEDmek6M3A+YHoUYUiOvsiLNW4irdy/npUmLwpmKxcxkIL7R9o2lxUKHMOQ8wTjWNmKf08BHZwDm7STLVeswnp/OSqmzo3PWWIt0rKmQGdOebBYkVlULORJ5PbGj0zX5SNSS4QUmVlWoTM21pUoJPYcYJOdS6FRbaSTqQsm5FV+LH5FE7ZCTQ7ro3WE44lMomJZuAjhKU4kpLFN4+jfoIMfqe40tlHsIL4WC/EALkkxZ3ce6aFeNPkQ91pInl2cC5frSLHmjPdzcI0ib+LldjP1memzpQEPmsJiGQz9mLnMclzN8lg5vaSleF4EiUe0H86cMJUh2PT/DKeYP4d3pH6qWoK5AZk0rs6FsGyLXKBtatV35zg5ZC9jMs9PuQSEnWniwEhh1GwD5iiCfbABPNaH3l44vNUhdga++JY6Mfg8dMdf7nd5T2S3yBmAkJrGIrnUW/rxTvj86LKvjPca2onqzJ3lJOIyBOpyyvuvTQJ9UBv/wiFJKwWtDts2tc8mw/6UkuShq9WgFCslRHje1dpLJ5fnV7W3gf/mgF+P9n6y2IEhDZAjjJAyZz4aBF1JK/SD03sThaksGbbc37wCtRFHmuImtVZnb2SM12NF514vCthlvu/PA9Sh4fQhC6lPqMux3pN6xY5wJ1oT+2reUvV18WXO266pwB4q0N3aOjsNjxoMhugHzHN/v6m/3FjeBAtI3cM/qKvAF98EVSZoaDBOXu/3hwB94AWUQAOsHXQ3u8j3yAtNu/+uq71l6mLqzpbdKGZmgTO3HC1GrqgSG51CgdV02FjK08zRroOBmgexYmt+zTBdqsz5XkNdmaezfP8S6sd5+A0vhiWp+GgAA&quot;"/>
    <we:property name="embedUrl" value="&quot;/reportEmbed?reportId=4915f54a-de63-4c94-903b-fb3570037e45&amp;config=eyJjbHVzdGVyVXJsIjoiaHR0cHM6Ly9XQUJJLUlORElBLUNFTlRSQUwtQS1QUklNQVJZLXJlZGlyZWN0LmFuYWx5c2lzLndpbmRvd3MubmV0IiwiZW1iZWRGZWF0dXJlcyI6eyJtb2Rlcm5FbWJlZCI6dHJ1ZSwidXNhZ2VNZXRyaWNzVk5leHQiOnRydWV9fQ%3D%3D&amp;disableSensitivityBanner=true&quot;"/>
    <we:property name="datasetId" value="&quot;33478178-d73e-454c-9474-d606c942bd01&quot;"/>
    <we:property name="pageName" value="&quot;ReportSection&quot;"/>
    <we:property name="pageDisplayName" value="&quot;Page 1&quot;"/>
    <we:property name="backgroundColor" value="&quot;#F3F3F3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Rohit Bhagchandani</cp:lastModifiedBy>
  <cp:revision>3</cp:revision>
  <dcterms:created xsi:type="dcterms:W3CDTF">2018-06-07T21:39:02Z</dcterms:created>
  <dcterms:modified xsi:type="dcterms:W3CDTF">2023-06-27T15:59:26Z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