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Analysis_1687780217369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A7EEB5B-8C2E-4A3E-94F2-B9E8A5D5D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580" y="152490"/>
            <a:ext cx="11568701" cy="844103"/>
          </a:xfr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Customer Analysis Dashboard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1F979D-4775-140A-5550-DE2A040D6F7A}"/>
              </a:ext>
            </a:extLst>
          </p:cNvPr>
          <p:cNvGrpSpPr/>
          <p:nvPr/>
        </p:nvGrpSpPr>
        <p:grpSpPr>
          <a:xfrm>
            <a:off x="924674" y="1315093"/>
            <a:ext cx="10644027" cy="5034336"/>
            <a:chOff x="2449372" y="1309319"/>
            <a:chExt cx="7431217" cy="517782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223BB9F-6710-6F8F-26ED-F1FDF01E87C3}"/>
                </a:ext>
              </a:extLst>
            </p:cNvPr>
            <p:cNvSpPr/>
            <p:nvPr/>
          </p:nvSpPr>
          <p:spPr>
            <a:xfrm>
              <a:off x="2794904" y="1309319"/>
              <a:ext cx="7085685" cy="691065"/>
            </a:xfrm>
            <a:custGeom>
              <a:avLst/>
              <a:gdLst>
                <a:gd name="connsiteX0" fmla="*/ 0 w 7085685"/>
                <a:gd name="connsiteY0" fmla="*/ 0 h 691063"/>
                <a:gd name="connsiteX1" fmla="*/ 6740154 w 7085685"/>
                <a:gd name="connsiteY1" fmla="*/ 0 h 691063"/>
                <a:gd name="connsiteX2" fmla="*/ 7085685 w 7085685"/>
                <a:gd name="connsiteY2" fmla="*/ 345532 h 691063"/>
                <a:gd name="connsiteX3" fmla="*/ 6740154 w 7085685"/>
                <a:gd name="connsiteY3" fmla="*/ 691063 h 691063"/>
                <a:gd name="connsiteX4" fmla="*/ 0 w 7085685"/>
                <a:gd name="connsiteY4" fmla="*/ 691063 h 691063"/>
                <a:gd name="connsiteX5" fmla="*/ 0 w 7085685"/>
                <a:gd name="connsiteY5" fmla="*/ 0 h 69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85685" h="691063">
                  <a:moveTo>
                    <a:pt x="7085685" y="691062"/>
                  </a:moveTo>
                  <a:lnTo>
                    <a:pt x="345531" y="691062"/>
                  </a:lnTo>
                  <a:lnTo>
                    <a:pt x="0" y="345531"/>
                  </a:lnTo>
                  <a:lnTo>
                    <a:pt x="345531" y="1"/>
                  </a:lnTo>
                  <a:lnTo>
                    <a:pt x="7085685" y="1"/>
                  </a:lnTo>
                  <a:lnTo>
                    <a:pt x="7085685" y="691062"/>
                  </a:lnTo>
                  <a:close/>
                </a:path>
              </a:pathLst>
            </a:custGeom>
            <a:solidFill>
              <a:srgbClr val="2EC2A2">
                <a:alpha val="96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7506" tIns="91441" rIns="170688" bIns="9144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Revenue Per State-World Map</a:t>
              </a:r>
              <a:endParaRPr lang="en-IN" sz="2400" b="1" kern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FC7C69-FA23-6BE1-E197-1035EA807C29}"/>
                </a:ext>
              </a:extLst>
            </p:cNvPr>
            <p:cNvSpPr/>
            <p:nvPr/>
          </p:nvSpPr>
          <p:spPr>
            <a:xfrm>
              <a:off x="2449372" y="1309320"/>
              <a:ext cx="691063" cy="6910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9A54F69-DB47-1C52-5E60-7AC4563D7919}"/>
                </a:ext>
              </a:extLst>
            </p:cNvPr>
            <p:cNvSpPr/>
            <p:nvPr/>
          </p:nvSpPr>
          <p:spPr>
            <a:xfrm rot="21600000">
              <a:off x="2794904" y="2206670"/>
              <a:ext cx="7085685" cy="691065"/>
            </a:xfrm>
            <a:custGeom>
              <a:avLst/>
              <a:gdLst>
                <a:gd name="connsiteX0" fmla="*/ 0 w 7085685"/>
                <a:gd name="connsiteY0" fmla="*/ 0 h 691063"/>
                <a:gd name="connsiteX1" fmla="*/ 6740154 w 7085685"/>
                <a:gd name="connsiteY1" fmla="*/ 0 h 691063"/>
                <a:gd name="connsiteX2" fmla="*/ 7085685 w 7085685"/>
                <a:gd name="connsiteY2" fmla="*/ 345532 h 691063"/>
                <a:gd name="connsiteX3" fmla="*/ 6740154 w 7085685"/>
                <a:gd name="connsiteY3" fmla="*/ 691063 h 691063"/>
                <a:gd name="connsiteX4" fmla="*/ 0 w 7085685"/>
                <a:gd name="connsiteY4" fmla="*/ 691063 h 691063"/>
                <a:gd name="connsiteX5" fmla="*/ 0 w 7085685"/>
                <a:gd name="connsiteY5" fmla="*/ 0 h 69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85685" h="691063">
                  <a:moveTo>
                    <a:pt x="7085685" y="691062"/>
                  </a:moveTo>
                  <a:lnTo>
                    <a:pt x="345531" y="691062"/>
                  </a:lnTo>
                  <a:lnTo>
                    <a:pt x="0" y="345531"/>
                  </a:lnTo>
                  <a:lnTo>
                    <a:pt x="345531" y="1"/>
                  </a:lnTo>
                  <a:lnTo>
                    <a:pt x="7085685" y="1"/>
                  </a:lnTo>
                  <a:lnTo>
                    <a:pt x="7085685" y="691062"/>
                  </a:lnTo>
                  <a:close/>
                </a:path>
              </a:pathLst>
            </a:custGeom>
            <a:solidFill>
              <a:srgbClr val="2EC2A2">
                <a:alpha val="96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7506" tIns="91441" rIns="170688" bIns="91441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/>
                <a:t>Revenue Based on Month of the Year:-Line Chart</a:t>
              </a:r>
              <a:endParaRPr lang="en-IN" sz="2400" b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4B2528-C3DB-26F5-E838-F050785F0361}"/>
                </a:ext>
              </a:extLst>
            </p:cNvPr>
            <p:cNvSpPr/>
            <p:nvPr/>
          </p:nvSpPr>
          <p:spPr>
            <a:xfrm>
              <a:off x="2449372" y="2206671"/>
              <a:ext cx="691063" cy="6910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9461251-4C28-23D5-B723-712682DA3766}"/>
                </a:ext>
              </a:extLst>
            </p:cNvPr>
            <p:cNvSpPr/>
            <p:nvPr/>
          </p:nvSpPr>
          <p:spPr>
            <a:xfrm>
              <a:off x="2794904" y="3104021"/>
              <a:ext cx="7085685" cy="691064"/>
            </a:xfrm>
            <a:custGeom>
              <a:avLst/>
              <a:gdLst>
                <a:gd name="connsiteX0" fmla="*/ 0 w 7085685"/>
                <a:gd name="connsiteY0" fmla="*/ 0 h 691063"/>
                <a:gd name="connsiteX1" fmla="*/ 6740154 w 7085685"/>
                <a:gd name="connsiteY1" fmla="*/ 0 h 691063"/>
                <a:gd name="connsiteX2" fmla="*/ 7085685 w 7085685"/>
                <a:gd name="connsiteY2" fmla="*/ 345532 h 691063"/>
                <a:gd name="connsiteX3" fmla="*/ 6740154 w 7085685"/>
                <a:gd name="connsiteY3" fmla="*/ 691063 h 691063"/>
                <a:gd name="connsiteX4" fmla="*/ 0 w 7085685"/>
                <a:gd name="connsiteY4" fmla="*/ 691063 h 691063"/>
                <a:gd name="connsiteX5" fmla="*/ 0 w 7085685"/>
                <a:gd name="connsiteY5" fmla="*/ 0 h 69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85685" h="691063">
                  <a:moveTo>
                    <a:pt x="7085685" y="691062"/>
                  </a:moveTo>
                  <a:lnTo>
                    <a:pt x="345531" y="691062"/>
                  </a:lnTo>
                  <a:lnTo>
                    <a:pt x="0" y="345531"/>
                  </a:lnTo>
                  <a:lnTo>
                    <a:pt x="345531" y="1"/>
                  </a:lnTo>
                  <a:lnTo>
                    <a:pt x="7085685" y="1"/>
                  </a:lnTo>
                  <a:lnTo>
                    <a:pt x="7085685" y="691062"/>
                  </a:lnTo>
                  <a:close/>
                </a:path>
              </a:pathLst>
            </a:custGeom>
            <a:solidFill>
              <a:srgbClr val="2EC2A2">
                <a:alpha val="96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7506" tIns="91441" rIns="170688" bIns="91441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/>
                <a:t>Revenue Based on Age:-Bar Chart</a:t>
              </a:r>
              <a:endParaRPr lang="en-IN" sz="2400" b="1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8E2536-51AA-6F00-65BF-37621008C892}"/>
                </a:ext>
              </a:extLst>
            </p:cNvPr>
            <p:cNvSpPr/>
            <p:nvPr/>
          </p:nvSpPr>
          <p:spPr>
            <a:xfrm>
              <a:off x="2449372" y="3104023"/>
              <a:ext cx="691063" cy="6910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7AA345-AB11-F036-04C7-80B9D78739AA}"/>
                </a:ext>
              </a:extLst>
            </p:cNvPr>
            <p:cNvSpPr/>
            <p:nvPr/>
          </p:nvSpPr>
          <p:spPr>
            <a:xfrm rot="21600000">
              <a:off x="2794904" y="4001374"/>
              <a:ext cx="7085685" cy="691064"/>
            </a:xfrm>
            <a:custGeom>
              <a:avLst/>
              <a:gdLst>
                <a:gd name="connsiteX0" fmla="*/ 0 w 7085685"/>
                <a:gd name="connsiteY0" fmla="*/ 0 h 691063"/>
                <a:gd name="connsiteX1" fmla="*/ 6740154 w 7085685"/>
                <a:gd name="connsiteY1" fmla="*/ 0 h 691063"/>
                <a:gd name="connsiteX2" fmla="*/ 7085685 w 7085685"/>
                <a:gd name="connsiteY2" fmla="*/ 345532 h 691063"/>
                <a:gd name="connsiteX3" fmla="*/ 6740154 w 7085685"/>
                <a:gd name="connsiteY3" fmla="*/ 691063 h 691063"/>
                <a:gd name="connsiteX4" fmla="*/ 0 w 7085685"/>
                <a:gd name="connsiteY4" fmla="*/ 691063 h 691063"/>
                <a:gd name="connsiteX5" fmla="*/ 0 w 7085685"/>
                <a:gd name="connsiteY5" fmla="*/ 0 h 69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85685" h="691063">
                  <a:moveTo>
                    <a:pt x="7085685" y="691062"/>
                  </a:moveTo>
                  <a:lnTo>
                    <a:pt x="345531" y="691062"/>
                  </a:lnTo>
                  <a:lnTo>
                    <a:pt x="0" y="345531"/>
                  </a:lnTo>
                  <a:lnTo>
                    <a:pt x="345531" y="1"/>
                  </a:lnTo>
                  <a:lnTo>
                    <a:pt x="7085685" y="1"/>
                  </a:lnTo>
                  <a:lnTo>
                    <a:pt x="7085685" y="691062"/>
                  </a:lnTo>
                  <a:close/>
                </a:path>
              </a:pathLst>
            </a:custGeom>
            <a:solidFill>
              <a:srgbClr val="2EC2A2">
                <a:alpha val="96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7506" tIns="91441" rIns="170688" bIns="91441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/>
                <a:t>Quantity-Discount % Correlation:- Scatter Plot</a:t>
              </a:r>
              <a:endParaRPr lang="en-IN" sz="2400" b="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7A5681-8611-3CEB-43F2-F90ABDB742DA}"/>
                </a:ext>
              </a:extLst>
            </p:cNvPr>
            <p:cNvSpPr/>
            <p:nvPr/>
          </p:nvSpPr>
          <p:spPr>
            <a:xfrm>
              <a:off x="2449372" y="4001375"/>
              <a:ext cx="691063" cy="6910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CF6BFF-66A2-FAE3-02AB-DDCFACD44C50}"/>
                </a:ext>
              </a:extLst>
            </p:cNvPr>
            <p:cNvSpPr/>
            <p:nvPr/>
          </p:nvSpPr>
          <p:spPr>
            <a:xfrm rot="21600000">
              <a:off x="2794904" y="4898726"/>
              <a:ext cx="7085685" cy="691064"/>
            </a:xfrm>
            <a:custGeom>
              <a:avLst/>
              <a:gdLst>
                <a:gd name="connsiteX0" fmla="*/ 0 w 7085685"/>
                <a:gd name="connsiteY0" fmla="*/ 0 h 691063"/>
                <a:gd name="connsiteX1" fmla="*/ 6740154 w 7085685"/>
                <a:gd name="connsiteY1" fmla="*/ 0 h 691063"/>
                <a:gd name="connsiteX2" fmla="*/ 7085685 w 7085685"/>
                <a:gd name="connsiteY2" fmla="*/ 345532 h 691063"/>
                <a:gd name="connsiteX3" fmla="*/ 6740154 w 7085685"/>
                <a:gd name="connsiteY3" fmla="*/ 691063 h 691063"/>
                <a:gd name="connsiteX4" fmla="*/ 0 w 7085685"/>
                <a:gd name="connsiteY4" fmla="*/ 691063 h 691063"/>
                <a:gd name="connsiteX5" fmla="*/ 0 w 7085685"/>
                <a:gd name="connsiteY5" fmla="*/ 0 h 69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85685" h="691063">
                  <a:moveTo>
                    <a:pt x="7085685" y="691062"/>
                  </a:moveTo>
                  <a:lnTo>
                    <a:pt x="345531" y="691062"/>
                  </a:lnTo>
                  <a:lnTo>
                    <a:pt x="0" y="345531"/>
                  </a:lnTo>
                  <a:lnTo>
                    <a:pt x="345531" y="1"/>
                  </a:lnTo>
                  <a:lnTo>
                    <a:pt x="7085685" y="1"/>
                  </a:lnTo>
                  <a:lnTo>
                    <a:pt x="7085685" y="691062"/>
                  </a:lnTo>
                  <a:close/>
                </a:path>
              </a:pathLst>
            </a:custGeom>
            <a:solidFill>
              <a:srgbClr val="2EC2A2">
                <a:alpha val="96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7506" tIns="91441" rIns="170688" bIns="91441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/>
                <a:t>Percentage of Revenue per Region:-Donut Chart</a:t>
              </a:r>
              <a:endParaRPr lang="en-IN" sz="2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E6A28E-91AC-8AE5-FF9F-7512F348F348}"/>
                </a:ext>
              </a:extLst>
            </p:cNvPr>
            <p:cNvSpPr/>
            <p:nvPr/>
          </p:nvSpPr>
          <p:spPr>
            <a:xfrm>
              <a:off x="2449372" y="4898727"/>
              <a:ext cx="691063" cy="6910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B359550-85FC-78AE-3C13-3008F44D2503}"/>
                </a:ext>
              </a:extLst>
            </p:cNvPr>
            <p:cNvSpPr/>
            <p:nvPr/>
          </p:nvSpPr>
          <p:spPr>
            <a:xfrm rot="21600000">
              <a:off x="2794904" y="5796077"/>
              <a:ext cx="7085685" cy="691064"/>
            </a:xfrm>
            <a:custGeom>
              <a:avLst/>
              <a:gdLst>
                <a:gd name="connsiteX0" fmla="*/ 0 w 7085685"/>
                <a:gd name="connsiteY0" fmla="*/ 0 h 691063"/>
                <a:gd name="connsiteX1" fmla="*/ 6740154 w 7085685"/>
                <a:gd name="connsiteY1" fmla="*/ 0 h 691063"/>
                <a:gd name="connsiteX2" fmla="*/ 7085685 w 7085685"/>
                <a:gd name="connsiteY2" fmla="*/ 345532 h 691063"/>
                <a:gd name="connsiteX3" fmla="*/ 6740154 w 7085685"/>
                <a:gd name="connsiteY3" fmla="*/ 691063 h 691063"/>
                <a:gd name="connsiteX4" fmla="*/ 0 w 7085685"/>
                <a:gd name="connsiteY4" fmla="*/ 691063 h 691063"/>
                <a:gd name="connsiteX5" fmla="*/ 0 w 7085685"/>
                <a:gd name="connsiteY5" fmla="*/ 0 h 69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85685" h="691063">
                  <a:moveTo>
                    <a:pt x="7085685" y="691062"/>
                  </a:moveTo>
                  <a:lnTo>
                    <a:pt x="345531" y="691062"/>
                  </a:lnTo>
                  <a:lnTo>
                    <a:pt x="0" y="345531"/>
                  </a:lnTo>
                  <a:lnTo>
                    <a:pt x="345531" y="1"/>
                  </a:lnTo>
                  <a:lnTo>
                    <a:pt x="7085685" y="1"/>
                  </a:lnTo>
                  <a:lnTo>
                    <a:pt x="7085685" y="691062"/>
                  </a:lnTo>
                  <a:close/>
                </a:path>
              </a:pathLst>
            </a:custGeom>
            <a:solidFill>
              <a:srgbClr val="2EC2A2">
                <a:alpha val="96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7506" tIns="91441" rIns="170688" bIns="91441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/>
                <a:t>Revenue per Category Per Gender :- Butterfly Chart</a:t>
              </a:r>
              <a:endParaRPr lang="en-IN" sz="2400" b="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B17086-C6A5-CCE0-BA15-18FBA01B7459}"/>
                </a:ext>
              </a:extLst>
            </p:cNvPr>
            <p:cNvSpPr/>
            <p:nvPr/>
          </p:nvSpPr>
          <p:spPr>
            <a:xfrm>
              <a:off x="2449372" y="5796078"/>
              <a:ext cx="691063" cy="6910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0F0F431-BBDC-4D4C-9702-29CAE4C5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46"/>
            <a:ext cx="12192000" cy="67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Analysis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 Dashboard</dc:title>
  <dc:creator/>
  <cp:lastModifiedBy>Rohit Bhagchandani</cp:lastModifiedBy>
  <cp:revision>1</cp:revision>
  <dcterms:created xsi:type="dcterms:W3CDTF">2023-06-26T12:37:23Z</dcterms:created>
  <dcterms:modified xsi:type="dcterms:W3CDTF">2023-06-26T12:55:36Z</dcterms:modified>
</cp:coreProperties>
</file>