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015" r:id="rId3"/>
    <p:sldId id="2023" r:id="rId4"/>
    <p:sldId id="20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543" userDrawn="1">
          <p15:clr>
            <a:srgbClr val="A4A3A4"/>
          </p15:clr>
        </p15:guide>
        <p15:guide id="10" orient="horz" pos="1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79"/>
  </p:normalViewPr>
  <p:slideViewPr>
    <p:cSldViewPr snapToGrid="0" snapToObjects="1" showGuides="1">
      <p:cViewPr>
        <p:scale>
          <a:sx n="50" d="100"/>
          <a:sy n="50" d="100"/>
        </p:scale>
        <p:origin x="1320" y="596"/>
      </p:cViewPr>
      <p:guideLst>
        <p:guide orient="horz" pos="2160"/>
        <p:guide pos="7242"/>
        <p:guide pos="438"/>
        <p:guide pos="3840"/>
        <p:guide orient="horz" pos="346"/>
        <p:guide orient="horz" pos="3974"/>
        <p:guide pos="5541"/>
        <p:guide pos="2139"/>
        <p:guide pos="4543"/>
        <p:guide orient="horz" pos="1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03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6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3785" y="1573067"/>
            <a:ext cx="2182217" cy="38471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632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1" r:id="rId3"/>
    <p:sldLayoutId id="2147483662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3453242" y="1250388"/>
            <a:ext cx="8622238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6500"/>
              </a:lnSpc>
            </a:pPr>
            <a:r>
              <a:rPr lang="en-US" sz="6000" b="1" dirty="0">
                <a:solidFill>
                  <a:schemeClr val="tx2"/>
                </a:solidFill>
                <a:latin typeface="Quicksand" panose="02070303000000060000" pitchFamily="18" charset="77"/>
                <a:ea typeface="Source Sans Pro" panose="020B0503030403020204" pitchFamily="34" charset="0"/>
                <a:cs typeface="Nunito Black" charset="0"/>
              </a:rPr>
              <a:t>   The Sparks Foundation 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4987478" y="2819248"/>
            <a:ext cx="522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Quicksand" panose="02070303000000060000" pitchFamily="18" charset="77"/>
                <a:ea typeface="Lato" panose="020F0502020204030203" pitchFamily="34" charset="0"/>
                <a:cs typeface="Big Caslon Medium" panose="02000603090000020003" pitchFamily="2" charset="-79"/>
              </a:rPr>
              <a:t>	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C36190-4CB5-1C4E-952B-C36FA3CB0C3E}"/>
              </a:ext>
            </a:extLst>
          </p:cNvPr>
          <p:cNvGrpSpPr/>
          <p:nvPr/>
        </p:nvGrpSpPr>
        <p:grpSpPr>
          <a:xfrm>
            <a:off x="-900336" y="2400573"/>
            <a:ext cx="5926223" cy="4949799"/>
            <a:chOff x="2885903" y="940420"/>
            <a:chExt cx="5926223" cy="4949799"/>
          </a:xfrm>
        </p:grpSpPr>
        <p:grpSp>
          <p:nvGrpSpPr>
            <p:cNvPr id="173" name="Group 7">
              <a:extLst>
                <a:ext uri="{FF2B5EF4-FFF2-40B4-BE49-F238E27FC236}">
                  <a16:creationId xmlns:a16="http://schemas.microsoft.com/office/drawing/2014/main" id="{ED11F17D-73A9-1646-84B5-4AED8F80B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0525" y="3257623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4" name="Freeform 4">
                <a:extLst>
                  <a:ext uri="{FF2B5EF4-FFF2-40B4-BE49-F238E27FC236}">
                    <a16:creationId xmlns:a16="http://schemas.microsoft.com/office/drawing/2014/main" id="{265669C7-30CB-D544-AC17-F4B48E14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E9281AEB-BA74-C845-9673-8D9651C3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76" name="Freeform 6">
                <a:extLst>
                  <a:ext uri="{FF2B5EF4-FFF2-40B4-BE49-F238E27FC236}">
                    <a16:creationId xmlns:a16="http://schemas.microsoft.com/office/drawing/2014/main" id="{C66A0CE9-8FC4-F640-AE25-4C3F607CC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77" name="Freeform 7">
                <a:extLst>
                  <a:ext uri="{FF2B5EF4-FFF2-40B4-BE49-F238E27FC236}">
                    <a16:creationId xmlns:a16="http://schemas.microsoft.com/office/drawing/2014/main" id="{A472AC03-1276-8F43-B377-0C65D7C5C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78" name="Freeform 8">
                <a:extLst>
                  <a:ext uri="{FF2B5EF4-FFF2-40B4-BE49-F238E27FC236}">
                    <a16:creationId xmlns:a16="http://schemas.microsoft.com/office/drawing/2014/main" id="{F1A334D8-DDE7-6F49-A2CD-28B9892E7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79" name="Freeform 9">
                <a:extLst>
                  <a:ext uri="{FF2B5EF4-FFF2-40B4-BE49-F238E27FC236}">
                    <a16:creationId xmlns:a16="http://schemas.microsoft.com/office/drawing/2014/main" id="{3DBA8890-C1C5-9844-B125-72303BC75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0" name="Freeform 10">
                <a:extLst>
                  <a:ext uri="{FF2B5EF4-FFF2-40B4-BE49-F238E27FC236}">
                    <a16:creationId xmlns:a16="http://schemas.microsoft.com/office/drawing/2014/main" id="{73897E67-91E6-3148-B05A-6AD504615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1" name="Freeform 11">
                <a:extLst>
                  <a:ext uri="{FF2B5EF4-FFF2-40B4-BE49-F238E27FC236}">
                    <a16:creationId xmlns:a16="http://schemas.microsoft.com/office/drawing/2014/main" id="{D6340F08-CD06-1B46-AB47-48586F903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2" name="Freeform 12">
                <a:extLst>
                  <a:ext uri="{FF2B5EF4-FFF2-40B4-BE49-F238E27FC236}">
                    <a16:creationId xmlns:a16="http://schemas.microsoft.com/office/drawing/2014/main" id="{2DE71D22-0924-7044-AB65-371C6AEFF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3" name="Freeform 13">
                <a:extLst>
                  <a:ext uri="{FF2B5EF4-FFF2-40B4-BE49-F238E27FC236}">
                    <a16:creationId xmlns:a16="http://schemas.microsoft.com/office/drawing/2014/main" id="{4B2EBA7A-1377-414A-A740-1A928E101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4" name="Freeform 14">
                <a:extLst>
                  <a:ext uri="{FF2B5EF4-FFF2-40B4-BE49-F238E27FC236}">
                    <a16:creationId xmlns:a16="http://schemas.microsoft.com/office/drawing/2014/main" id="{2AD8E55B-2C03-3444-A28D-4ADA61119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85" name="Group 4">
              <a:extLst>
                <a:ext uri="{FF2B5EF4-FFF2-40B4-BE49-F238E27FC236}">
                  <a16:creationId xmlns:a16="http://schemas.microsoft.com/office/drawing/2014/main" id="{BC030DFF-D250-3048-9CF3-1888E3180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502" y="4612806"/>
              <a:ext cx="2250956" cy="1241410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86" name="Freeform 20">
                <a:extLst>
                  <a:ext uri="{FF2B5EF4-FFF2-40B4-BE49-F238E27FC236}">
                    <a16:creationId xmlns:a16="http://schemas.microsoft.com/office/drawing/2014/main" id="{5D84C684-6D4F-DF4C-9403-AEA71AA5E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7" name="Freeform 25">
                <a:extLst>
                  <a:ext uri="{FF2B5EF4-FFF2-40B4-BE49-F238E27FC236}">
                    <a16:creationId xmlns:a16="http://schemas.microsoft.com/office/drawing/2014/main" id="{626A9C31-6CDC-1146-9CBD-A15A5DA2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8" name="Freeform 26">
                <a:extLst>
                  <a:ext uri="{FF2B5EF4-FFF2-40B4-BE49-F238E27FC236}">
                    <a16:creationId xmlns:a16="http://schemas.microsoft.com/office/drawing/2014/main" id="{992AD698-5D7B-BD49-B3D5-CA9BCCD75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89" name="Freeform 27">
                <a:extLst>
                  <a:ext uri="{FF2B5EF4-FFF2-40B4-BE49-F238E27FC236}">
                    <a16:creationId xmlns:a16="http://schemas.microsoft.com/office/drawing/2014/main" id="{F84C2FC9-5E46-1C45-8A23-5D9F37580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0" name="Freeform 15">
                <a:extLst>
                  <a:ext uri="{FF2B5EF4-FFF2-40B4-BE49-F238E27FC236}">
                    <a16:creationId xmlns:a16="http://schemas.microsoft.com/office/drawing/2014/main" id="{BF5739DB-B0A2-F64B-8C4A-FFA69F80E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1" name="Freeform 16">
                <a:extLst>
                  <a:ext uri="{FF2B5EF4-FFF2-40B4-BE49-F238E27FC236}">
                    <a16:creationId xmlns:a16="http://schemas.microsoft.com/office/drawing/2014/main" id="{AD35A543-2E39-ED4D-B44D-69AD8083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2" name="Freeform 17">
                <a:extLst>
                  <a:ext uri="{FF2B5EF4-FFF2-40B4-BE49-F238E27FC236}">
                    <a16:creationId xmlns:a16="http://schemas.microsoft.com/office/drawing/2014/main" id="{1F42E252-AEC3-8343-82D2-431C493C5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3" name="Freeform 18">
                <a:extLst>
                  <a:ext uri="{FF2B5EF4-FFF2-40B4-BE49-F238E27FC236}">
                    <a16:creationId xmlns:a16="http://schemas.microsoft.com/office/drawing/2014/main" id="{FCDDC400-A21D-604A-9B01-D807DA43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4" name="Freeform 19">
                <a:extLst>
                  <a:ext uri="{FF2B5EF4-FFF2-40B4-BE49-F238E27FC236}">
                    <a16:creationId xmlns:a16="http://schemas.microsoft.com/office/drawing/2014/main" id="{696B2DEB-8C25-FF44-8CDA-DA276B79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5" name="Freeform 21">
                <a:extLst>
                  <a:ext uri="{FF2B5EF4-FFF2-40B4-BE49-F238E27FC236}">
                    <a16:creationId xmlns:a16="http://schemas.microsoft.com/office/drawing/2014/main" id="{4D467EA7-8B18-2B49-8658-A36AE526A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6" name="Freeform 22">
                <a:extLst>
                  <a:ext uri="{FF2B5EF4-FFF2-40B4-BE49-F238E27FC236}">
                    <a16:creationId xmlns:a16="http://schemas.microsoft.com/office/drawing/2014/main" id="{C1F45681-42D9-8442-873E-8A4C41F44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7" name="Freeform 24">
                <a:extLst>
                  <a:ext uri="{FF2B5EF4-FFF2-40B4-BE49-F238E27FC236}">
                    <a16:creationId xmlns:a16="http://schemas.microsoft.com/office/drawing/2014/main" id="{D673D65C-1ACD-F740-B435-6F74DFD8C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98" name="Freeform 28">
                <a:extLst>
                  <a:ext uri="{FF2B5EF4-FFF2-40B4-BE49-F238E27FC236}">
                    <a16:creationId xmlns:a16="http://schemas.microsoft.com/office/drawing/2014/main" id="{9D4DA2B4-27A9-1E42-84D0-CCC4C0E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199" name="Freeform 29">
              <a:extLst>
                <a:ext uri="{FF2B5EF4-FFF2-40B4-BE49-F238E27FC236}">
                  <a16:creationId xmlns:a16="http://schemas.microsoft.com/office/drawing/2014/main" id="{5E390C44-25FC-AA41-95E0-0DC33A7E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363" y="2157347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00" name="Freeform 30">
              <a:extLst>
                <a:ext uri="{FF2B5EF4-FFF2-40B4-BE49-F238E27FC236}">
                  <a16:creationId xmlns:a16="http://schemas.microsoft.com/office/drawing/2014/main" id="{B9AD52C1-4893-9446-88CE-B0502452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3" y="4164918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201" name="Group 6">
              <a:extLst>
                <a:ext uri="{FF2B5EF4-FFF2-40B4-BE49-F238E27FC236}">
                  <a16:creationId xmlns:a16="http://schemas.microsoft.com/office/drawing/2014/main" id="{1963B4BF-263B-7640-B451-91277BD4E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237" y="3738633"/>
              <a:ext cx="1666254" cy="2151586"/>
              <a:chOff x="3309938" y="4121150"/>
              <a:chExt cx="1836737" cy="237172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2" name="Freeform 1">
                <a:extLst>
                  <a:ext uri="{FF2B5EF4-FFF2-40B4-BE49-F238E27FC236}">
                    <a16:creationId xmlns:a16="http://schemas.microsoft.com/office/drawing/2014/main" id="{7B68DFA0-FD53-AD44-90D0-FF480858D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03" name="Freeform 31">
                <a:extLst>
                  <a:ext uri="{FF2B5EF4-FFF2-40B4-BE49-F238E27FC236}">
                    <a16:creationId xmlns:a16="http://schemas.microsoft.com/office/drawing/2014/main" id="{F67F15DC-39FD-154F-B9FA-8019C4A6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04" name="Freeform 32">
                <a:extLst>
                  <a:ext uri="{FF2B5EF4-FFF2-40B4-BE49-F238E27FC236}">
                    <a16:creationId xmlns:a16="http://schemas.microsoft.com/office/drawing/2014/main" id="{7A15F897-F819-E943-B05A-78FFEF4E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05" name="Freeform 33">
                <a:extLst>
                  <a:ext uri="{FF2B5EF4-FFF2-40B4-BE49-F238E27FC236}">
                    <a16:creationId xmlns:a16="http://schemas.microsoft.com/office/drawing/2014/main" id="{965557BF-20B6-AB4E-B7FF-3017C38EA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206" name="Group 9">
              <a:extLst>
                <a:ext uri="{FF2B5EF4-FFF2-40B4-BE49-F238E27FC236}">
                  <a16:creationId xmlns:a16="http://schemas.microsoft.com/office/drawing/2014/main" id="{E680AD00-90AD-BE4A-B0C8-BAFE5BA85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9405" y="1494878"/>
              <a:ext cx="1690740" cy="966342"/>
              <a:chOff x="5507036" y="1647825"/>
              <a:chExt cx="1863727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7" name="Freeform 34">
                <a:extLst>
                  <a:ext uri="{FF2B5EF4-FFF2-40B4-BE49-F238E27FC236}">
                    <a16:creationId xmlns:a16="http://schemas.microsoft.com/office/drawing/2014/main" id="{8F2070AA-AE98-EC4A-92F4-C69FEC49F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08" name="Freeform 35">
                <a:extLst>
                  <a:ext uri="{FF2B5EF4-FFF2-40B4-BE49-F238E27FC236}">
                    <a16:creationId xmlns:a16="http://schemas.microsoft.com/office/drawing/2014/main" id="{3A31C45E-3934-974F-B5DD-31EEC2941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6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209" name="Group 5">
              <a:extLst>
                <a:ext uri="{FF2B5EF4-FFF2-40B4-BE49-F238E27FC236}">
                  <a16:creationId xmlns:a16="http://schemas.microsoft.com/office/drawing/2014/main" id="{1F9F7A68-57A7-CB44-BE79-CF093E6B4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2066" y="3014238"/>
              <a:ext cx="1474715" cy="1356622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0" name="Freeform 2">
                <a:extLst>
                  <a:ext uri="{FF2B5EF4-FFF2-40B4-BE49-F238E27FC236}">
                    <a16:creationId xmlns:a16="http://schemas.microsoft.com/office/drawing/2014/main" id="{85EC1D0D-1944-7B4E-B08F-E4554E26F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1" name="Freeform 36">
                <a:extLst>
                  <a:ext uri="{FF2B5EF4-FFF2-40B4-BE49-F238E27FC236}">
                    <a16:creationId xmlns:a16="http://schemas.microsoft.com/office/drawing/2014/main" id="{297E2A9F-3FC8-9744-B39E-54A55F40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2" name="Freeform 37">
                <a:extLst>
                  <a:ext uri="{FF2B5EF4-FFF2-40B4-BE49-F238E27FC236}">
                    <a16:creationId xmlns:a16="http://schemas.microsoft.com/office/drawing/2014/main" id="{3C30BB9F-4608-1049-B3B4-6E258461E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213" name="Group 11">
              <a:extLst>
                <a:ext uri="{FF2B5EF4-FFF2-40B4-BE49-F238E27FC236}">
                  <a16:creationId xmlns:a16="http://schemas.microsoft.com/office/drawing/2014/main" id="{86C2A7D0-548F-1348-A409-5A339E105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399" y="18693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14" name="Freeform 43">
                <a:extLst>
                  <a:ext uri="{FF2B5EF4-FFF2-40B4-BE49-F238E27FC236}">
                    <a16:creationId xmlns:a16="http://schemas.microsoft.com/office/drawing/2014/main" id="{287C520C-DB7F-F040-BA5E-1FDAA20BB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5" name="Freeform 38">
                <a:extLst>
                  <a:ext uri="{FF2B5EF4-FFF2-40B4-BE49-F238E27FC236}">
                    <a16:creationId xmlns:a16="http://schemas.microsoft.com/office/drawing/2014/main" id="{AFF0559B-39FC-1647-9E13-D86664577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6" name="Freeform 39">
                <a:extLst>
                  <a:ext uri="{FF2B5EF4-FFF2-40B4-BE49-F238E27FC236}">
                    <a16:creationId xmlns:a16="http://schemas.microsoft.com/office/drawing/2014/main" id="{F345177F-0112-5340-B5B0-5F4F64E43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7" name="Freeform 40">
                <a:extLst>
                  <a:ext uri="{FF2B5EF4-FFF2-40B4-BE49-F238E27FC236}">
                    <a16:creationId xmlns:a16="http://schemas.microsoft.com/office/drawing/2014/main" id="{CC0A51A4-E390-9844-8A69-125F38976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8" name="Freeform 41">
                <a:extLst>
                  <a:ext uri="{FF2B5EF4-FFF2-40B4-BE49-F238E27FC236}">
                    <a16:creationId xmlns:a16="http://schemas.microsoft.com/office/drawing/2014/main" id="{B2F8F489-BC75-D547-9353-8AB2770DA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19" name="Freeform 42">
                <a:extLst>
                  <a:ext uri="{FF2B5EF4-FFF2-40B4-BE49-F238E27FC236}">
                    <a16:creationId xmlns:a16="http://schemas.microsoft.com/office/drawing/2014/main" id="{12A79EAF-5805-C246-8ADA-D8920D8C4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20" name="Freeform 44">
                <a:extLst>
                  <a:ext uri="{FF2B5EF4-FFF2-40B4-BE49-F238E27FC236}">
                    <a16:creationId xmlns:a16="http://schemas.microsoft.com/office/drawing/2014/main" id="{97603DB0-700A-9B4A-BF01-80703AFD6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221" name="Group 13">
              <a:extLst>
                <a:ext uri="{FF2B5EF4-FFF2-40B4-BE49-F238E27FC236}">
                  <a16:creationId xmlns:a16="http://schemas.microsoft.com/office/drawing/2014/main" id="{295F5F9F-808E-5F43-BF14-86013A386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8875" y="2504424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222" name="Freeform 45">
                <a:extLst>
                  <a:ext uri="{FF2B5EF4-FFF2-40B4-BE49-F238E27FC236}">
                    <a16:creationId xmlns:a16="http://schemas.microsoft.com/office/drawing/2014/main" id="{B93A4C41-98E0-7A41-BABE-772F9A1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23" name="Freeform 46">
                <a:extLst>
                  <a:ext uri="{FF2B5EF4-FFF2-40B4-BE49-F238E27FC236}">
                    <a16:creationId xmlns:a16="http://schemas.microsoft.com/office/drawing/2014/main" id="{D2510F79-562A-FD4D-B91E-D27BDD13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24" name="Freeform 47">
                <a:extLst>
                  <a:ext uri="{FF2B5EF4-FFF2-40B4-BE49-F238E27FC236}">
                    <a16:creationId xmlns:a16="http://schemas.microsoft.com/office/drawing/2014/main" id="{7C53C290-7723-BF49-9ACC-1A8DF6CB3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25" name="Freeform 48">
                <a:extLst>
                  <a:ext uri="{FF2B5EF4-FFF2-40B4-BE49-F238E27FC236}">
                    <a16:creationId xmlns:a16="http://schemas.microsoft.com/office/drawing/2014/main" id="{E122AF54-2C1F-994B-B410-4BEE6DC71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26" name="Freeform 49">
                <a:extLst>
                  <a:ext uri="{FF2B5EF4-FFF2-40B4-BE49-F238E27FC236}">
                    <a16:creationId xmlns:a16="http://schemas.microsoft.com/office/drawing/2014/main" id="{E24D4531-BC55-3D49-A48C-DA571580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27" name="Freeform 50">
                <a:extLst>
                  <a:ext uri="{FF2B5EF4-FFF2-40B4-BE49-F238E27FC236}">
                    <a16:creationId xmlns:a16="http://schemas.microsoft.com/office/drawing/2014/main" id="{676B5A9A-B57D-A14E-A482-1E00DAAED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228" name="Freeform 52">
              <a:extLst>
                <a:ext uri="{FF2B5EF4-FFF2-40B4-BE49-F238E27FC236}">
                  <a16:creationId xmlns:a16="http://schemas.microsoft.com/office/drawing/2014/main" id="{3334D3D1-1FE4-4B42-9620-12908C8C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4225" y="3542772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229" name="Group 12">
              <a:extLst>
                <a:ext uri="{FF2B5EF4-FFF2-40B4-BE49-F238E27FC236}">
                  <a16:creationId xmlns:a16="http://schemas.microsoft.com/office/drawing/2014/main" id="{9D920276-CD48-BD4D-99B5-B76105496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4453" y="940420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30" name="Freeform 3">
                <a:extLst>
                  <a:ext uri="{FF2B5EF4-FFF2-40B4-BE49-F238E27FC236}">
                    <a16:creationId xmlns:a16="http://schemas.microsoft.com/office/drawing/2014/main" id="{00415E32-5E85-C949-9579-F53CB1AA9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1" name="Freeform 51">
                <a:extLst>
                  <a:ext uri="{FF2B5EF4-FFF2-40B4-BE49-F238E27FC236}">
                    <a16:creationId xmlns:a16="http://schemas.microsoft.com/office/drawing/2014/main" id="{F628CD86-477C-A94C-8BB2-75188C1A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2" name="Freeform 53">
                <a:extLst>
                  <a:ext uri="{FF2B5EF4-FFF2-40B4-BE49-F238E27FC236}">
                    <a16:creationId xmlns:a16="http://schemas.microsoft.com/office/drawing/2014/main" id="{618D03BC-1B2D-0C4F-B0DB-AAF13BD00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3" name="Freeform 54">
                <a:extLst>
                  <a:ext uri="{FF2B5EF4-FFF2-40B4-BE49-F238E27FC236}">
                    <a16:creationId xmlns:a16="http://schemas.microsoft.com/office/drawing/2014/main" id="{1A105304-D299-974A-BB22-0F54E7DF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4" name="Freeform 55">
                <a:extLst>
                  <a:ext uri="{FF2B5EF4-FFF2-40B4-BE49-F238E27FC236}">
                    <a16:creationId xmlns:a16="http://schemas.microsoft.com/office/drawing/2014/main" id="{5C73B3B2-A188-5749-969F-39F1851EC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5" name="Freeform 56">
                <a:extLst>
                  <a:ext uri="{FF2B5EF4-FFF2-40B4-BE49-F238E27FC236}">
                    <a16:creationId xmlns:a16="http://schemas.microsoft.com/office/drawing/2014/main" id="{E1910110-7797-1340-922D-3B0C142B6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6" name="Freeform 57">
                <a:extLst>
                  <a:ext uri="{FF2B5EF4-FFF2-40B4-BE49-F238E27FC236}">
                    <a16:creationId xmlns:a16="http://schemas.microsoft.com/office/drawing/2014/main" id="{D910CA5C-014A-124F-81BA-4439B5D84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37" name="Freeform 58">
                <a:extLst>
                  <a:ext uri="{FF2B5EF4-FFF2-40B4-BE49-F238E27FC236}">
                    <a16:creationId xmlns:a16="http://schemas.microsoft.com/office/drawing/2014/main" id="{E7E27806-47BF-E249-9277-7E729E9C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111FF0-7C63-470D-8F3C-DF5B5B1B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86" y="853333"/>
            <a:ext cx="1819633" cy="1720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9B8CD-BF4B-4E89-94F0-88EEE8D1AC65}"/>
              </a:ext>
            </a:extLst>
          </p:cNvPr>
          <p:cNvSpPr txBox="1"/>
          <p:nvPr/>
        </p:nvSpPr>
        <p:spPr>
          <a:xfrm>
            <a:off x="8842872" y="6032500"/>
            <a:ext cx="366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Quicksand" panose="02070303000000060000" pitchFamily="18" charset="77"/>
                <a:ea typeface="Nunito Bold" charset="0"/>
                <a:cs typeface="Nunito Bold" charset="0"/>
              </a:rPr>
              <a:t>#GRIPMAY21</a:t>
            </a:r>
            <a:endParaRPr lang="en-IN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35E168-18F7-431F-8099-D3A95AE3389D}"/>
              </a:ext>
            </a:extLst>
          </p:cNvPr>
          <p:cNvSpPr txBox="1"/>
          <p:nvPr/>
        </p:nvSpPr>
        <p:spPr>
          <a:xfrm>
            <a:off x="5595222" y="2947118"/>
            <a:ext cx="5511622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pc="15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Graduate Rotational Internship </a:t>
            </a:r>
            <a:r>
              <a:rPr lang="en-US" sz="3200" b="1" spc="151" dirty="0" err="1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Programme</a:t>
            </a:r>
            <a:endParaRPr lang="en-US" sz="3200" b="1" spc="151" dirty="0">
              <a:solidFill>
                <a:schemeClr val="tx2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5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5">
            <a:extLst>
              <a:ext uri="{FF2B5EF4-FFF2-40B4-BE49-F238E27FC236}">
                <a16:creationId xmlns:a16="http://schemas.microsoft.com/office/drawing/2014/main" id="{07061A63-AE3A-5146-967C-53D6157882AF}"/>
              </a:ext>
            </a:extLst>
          </p:cNvPr>
          <p:cNvSpPr>
            <a:spLocks noChangeAspect="1"/>
          </p:cNvSpPr>
          <p:nvPr/>
        </p:nvSpPr>
        <p:spPr bwMode="auto">
          <a:xfrm>
            <a:off x="8185742" y="1140083"/>
            <a:ext cx="2071046" cy="2067799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4"/>
          </a:solidFill>
          <a:ln w="19050" cap="rnd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01" name="Freeform 5">
            <a:extLst>
              <a:ext uri="{FF2B5EF4-FFF2-40B4-BE49-F238E27FC236}">
                <a16:creationId xmlns:a16="http://schemas.microsoft.com/office/drawing/2014/main" id="{3FCCC3D6-9230-9B4C-8B04-1DF6F3610CC3}"/>
              </a:ext>
            </a:extLst>
          </p:cNvPr>
          <p:cNvSpPr>
            <a:spLocks noChangeAspect="1"/>
          </p:cNvSpPr>
          <p:nvPr/>
        </p:nvSpPr>
        <p:spPr bwMode="auto">
          <a:xfrm>
            <a:off x="5257631" y="1164606"/>
            <a:ext cx="2071045" cy="2067798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5"/>
          </a:solidFill>
          <a:ln w="19050" cap="rnd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500A3056-8D13-7C4A-8121-F72E439C48A0}"/>
              </a:ext>
            </a:extLst>
          </p:cNvPr>
          <p:cNvSpPr>
            <a:spLocks noChangeAspect="1"/>
          </p:cNvSpPr>
          <p:nvPr/>
        </p:nvSpPr>
        <p:spPr bwMode="auto">
          <a:xfrm>
            <a:off x="2082329" y="1188445"/>
            <a:ext cx="2096099" cy="2092812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6"/>
          </a:solidFill>
          <a:ln w="19050" cap="rnd">
            <a:noFill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0020" y="3616460"/>
            <a:ext cx="366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Deepa Harish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0663" y="3527994"/>
            <a:ext cx="345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Web Designing &amp;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Development</a:t>
            </a:r>
            <a:endParaRPr lang="en-US" sz="2800" dirty="0">
              <a:solidFill>
                <a:schemeClr val="tx2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4789" y="3507755"/>
            <a:ext cx="296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Basic Banking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System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DE82F9-FF73-8F49-8AA7-E0FEE09F8C94}"/>
              </a:ext>
            </a:extLst>
          </p:cNvPr>
          <p:cNvGrpSpPr>
            <a:grpSpLocks noChangeAspect="1"/>
          </p:cNvGrpSpPr>
          <p:nvPr/>
        </p:nvGrpSpPr>
        <p:grpSpPr>
          <a:xfrm>
            <a:off x="-473596" y="5323058"/>
            <a:ext cx="10984695" cy="3014604"/>
            <a:chOff x="4356092" y="-331649"/>
            <a:chExt cx="7788729" cy="2137504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41117120-2570-2F41-892E-90DD54221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1767" y="-242756"/>
              <a:ext cx="1092528" cy="994943"/>
              <a:chOff x="2135188" y="3590925"/>
              <a:chExt cx="1635125" cy="148907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89" name="Freeform 4">
                <a:extLst>
                  <a:ext uri="{FF2B5EF4-FFF2-40B4-BE49-F238E27FC236}">
                    <a16:creationId xmlns:a16="http://schemas.microsoft.com/office/drawing/2014/main" id="{A1C82EA1-98E7-1E41-8C4E-A2066C2B2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0DC097E3-D775-D24B-912C-F4FA6209D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5323E2E9-32E8-114E-ADF2-019ED22B5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C1383110-764C-4A43-8608-5892B8BA6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2A0A5002-E92C-CE4F-8E3B-4AB6F0D85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6F6D28F9-9155-234C-A87E-8993CF018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D7A4461B-6384-6743-8313-883D38982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324E832F-BFD4-E445-B620-14458FA6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0033EB64-CE3E-4840-9C7D-71826F983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5CA1DEEE-CAFC-284B-A089-7527D528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F1AA0A04-CDD9-6B4F-A141-5381CDCD4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BC47F14E-CC3C-F74E-8931-1AF4D00A1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0106" y="797571"/>
              <a:ext cx="1657884" cy="914329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6" name="Freeform 20">
                <a:extLst>
                  <a:ext uri="{FF2B5EF4-FFF2-40B4-BE49-F238E27FC236}">
                    <a16:creationId xmlns:a16="http://schemas.microsoft.com/office/drawing/2014/main" id="{9947B3EB-3414-864E-9B10-D76EC85D8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7" name="Freeform 25">
                <a:extLst>
                  <a:ext uri="{FF2B5EF4-FFF2-40B4-BE49-F238E27FC236}">
                    <a16:creationId xmlns:a16="http://schemas.microsoft.com/office/drawing/2014/main" id="{F3BCE109-51BA-A245-B3E7-D8D1AB968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17049DEF-9FC0-B949-B9FD-4F7D544D7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9" name="Freeform 27">
                <a:extLst>
                  <a:ext uri="{FF2B5EF4-FFF2-40B4-BE49-F238E27FC236}">
                    <a16:creationId xmlns:a16="http://schemas.microsoft.com/office/drawing/2014/main" id="{1F7697BE-27A0-2943-B751-BF89F7EB0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0D2D425F-A700-044C-BEC1-3B848AC6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ED7D62FA-5456-E14D-AC10-F8EEC722D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9E924041-98DE-1B46-90CD-7B8C787A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A0F1F36C-2292-C347-A82B-55583868F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4" name="Freeform 19">
                <a:extLst>
                  <a:ext uri="{FF2B5EF4-FFF2-40B4-BE49-F238E27FC236}">
                    <a16:creationId xmlns:a16="http://schemas.microsoft.com/office/drawing/2014/main" id="{BBE2C37A-23A5-F643-B0EE-56514D05A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5" name="Freeform 21">
                <a:extLst>
                  <a:ext uri="{FF2B5EF4-FFF2-40B4-BE49-F238E27FC236}">
                    <a16:creationId xmlns:a16="http://schemas.microsoft.com/office/drawing/2014/main" id="{33F97725-862D-AA4D-AD69-49C74E83F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2F08B630-5614-234D-AA82-2A536B38D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508586A5-598F-D24D-8057-F6A597DF6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1C7BA107-DDF2-4D4D-AEF7-E6A40FE7C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80CF75EA-44C9-5341-B65D-AC2F606B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331" y="-56272"/>
              <a:ext cx="731887" cy="740373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87BB6271-09DC-CE4E-A991-A14AB167CA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442237">
              <a:off x="4615955" y="-288783"/>
              <a:ext cx="1289819" cy="125905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E1E130F5-2810-C14C-AF27-11DA7927F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12830" y="221160"/>
              <a:ext cx="1227236" cy="1584695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" name="Freeform 1">
                <a:extLst>
                  <a:ext uri="{FF2B5EF4-FFF2-40B4-BE49-F238E27FC236}">
                    <a16:creationId xmlns:a16="http://schemas.microsoft.com/office/drawing/2014/main" id="{DF3A35C8-5E73-6542-A684-6D42B0C0C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3" name="Freeform 31">
                <a:extLst>
                  <a:ext uri="{FF2B5EF4-FFF2-40B4-BE49-F238E27FC236}">
                    <a16:creationId xmlns:a16="http://schemas.microsoft.com/office/drawing/2014/main" id="{2955572C-8D64-DD46-8AF9-8F58D8AD7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4" name="Freeform 32">
                <a:extLst>
                  <a:ext uri="{FF2B5EF4-FFF2-40B4-BE49-F238E27FC236}">
                    <a16:creationId xmlns:a16="http://schemas.microsoft.com/office/drawing/2014/main" id="{C311DBAC-D812-7740-9DAC-1F4D7D4B2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B24EBAD6-42F1-D94B-898D-821FB948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37" name="Group 9">
              <a:extLst>
                <a:ext uri="{FF2B5EF4-FFF2-40B4-BE49-F238E27FC236}">
                  <a16:creationId xmlns:a16="http://schemas.microsoft.com/office/drawing/2014/main" id="{C2BD1CED-AEA2-944D-B446-168DEC8F8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092" y="808244"/>
              <a:ext cx="1245270" cy="711734"/>
              <a:chOff x="5507038" y="1647825"/>
              <a:chExt cx="1863725" cy="106521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CFE99A1A-A9F2-D54E-921F-34643919B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6DCCDDA1-99E9-ED4F-92D5-B94703CA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D6A1F12F-90FA-8B4E-975F-35529FA24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2332" y="563343"/>
              <a:ext cx="1086163" cy="999185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7" name="Freeform 2">
                <a:extLst>
                  <a:ext uri="{FF2B5EF4-FFF2-40B4-BE49-F238E27FC236}">
                    <a16:creationId xmlns:a16="http://schemas.microsoft.com/office/drawing/2014/main" id="{722B3D4E-A46B-124E-B0D4-A748EB00B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03D9B0B9-AE42-164F-87A8-EC79B875D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CB627C51-183E-224E-88C1-81B8A8B6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370714CA-2933-B147-BDA0-11139615A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951" y="422846"/>
              <a:ext cx="1300426" cy="122193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0" name="Freeform 43">
                <a:extLst>
                  <a:ext uri="{FF2B5EF4-FFF2-40B4-BE49-F238E27FC236}">
                    <a16:creationId xmlns:a16="http://schemas.microsoft.com/office/drawing/2014/main" id="{31D8668D-5B41-614F-B9FF-5C217ACB6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1" name="Freeform 38">
                <a:extLst>
                  <a:ext uri="{FF2B5EF4-FFF2-40B4-BE49-F238E27FC236}">
                    <a16:creationId xmlns:a16="http://schemas.microsoft.com/office/drawing/2014/main" id="{AEEC24B3-0D01-9F47-B78D-8F511F37F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25670B2F-C53B-8E42-AEEC-45BEFE468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3" name="Freeform 40">
                <a:extLst>
                  <a:ext uri="{FF2B5EF4-FFF2-40B4-BE49-F238E27FC236}">
                    <a16:creationId xmlns:a16="http://schemas.microsoft.com/office/drawing/2014/main" id="{AD8E7E2C-6F91-2E40-9659-1EF28FF89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4" name="Freeform 41">
                <a:extLst>
                  <a:ext uri="{FF2B5EF4-FFF2-40B4-BE49-F238E27FC236}">
                    <a16:creationId xmlns:a16="http://schemas.microsoft.com/office/drawing/2014/main" id="{754DB619-BEE1-E74A-A8A6-F8EB9D429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5" name="Freeform 42">
                <a:extLst>
                  <a:ext uri="{FF2B5EF4-FFF2-40B4-BE49-F238E27FC236}">
                    <a16:creationId xmlns:a16="http://schemas.microsoft.com/office/drawing/2014/main" id="{68199F2F-9987-2F43-9B24-C1AD4D444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6" name="Freeform 44">
                <a:extLst>
                  <a:ext uri="{FF2B5EF4-FFF2-40B4-BE49-F238E27FC236}">
                    <a16:creationId xmlns:a16="http://schemas.microsoft.com/office/drawing/2014/main" id="{724DFFEC-6FBE-EE4C-888F-03F62B0D7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40" name="Group 13">
              <a:extLst>
                <a:ext uri="{FF2B5EF4-FFF2-40B4-BE49-F238E27FC236}">
                  <a16:creationId xmlns:a16="http://schemas.microsoft.com/office/drawing/2014/main" id="{789649E8-4B23-2340-96CA-33C85C735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1073" y="138675"/>
              <a:ext cx="1183748" cy="596117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51" name="Freeform 45">
                <a:extLst>
                  <a:ext uri="{FF2B5EF4-FFF2-40B4-BE49-F238E27FC236}">
                    <a16:creationId xmlns:a16="http://schemas.microsoft.com/office/drawing/2014/main" id="{04480C54-B324-6644-893A-F437F5EFF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2" name="Freeform 46">
                <a:extLst>
                  <a:ext uri="{FF2B5EF4-FFF2-40B4-BE49-F238E27FC236}">
                    <a16:creationId xmlns:a16="http://schemas.microsoft.com/office/drawing/2014/main" id="{B9AEF83A-C86F-884A-99BE-27DA36941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A2DAC785-9143-144E-9591-AB2FB950E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4" name="Freeform 48">
                <a:extLst>
                  <a:ext uri="{FF2B5EF4-FFF2-40B4-BE49-F238E27FC236}">
                    <a16:creationId xmlns:a16="http://schemas.microsoft.com/office/drawing/2014/main" id="{AA6979DB-A7D9-2C41-979B-7A1C6F11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5" name="Freeform 49">
                <a:extLst>
                  <a:ext uri="{FF2B5EF4-FFF2-40B4-BE49-F238E27FC236}">
                    <a16:creationId xmlns:a16="http://schemas.microsoft.com/office/drawing/2014/main" id="{F663B348-770A-904A-B5E7-5D6A33711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6" name="Freeform 50">
                <a:extLst>
                  <a:ext uri="{FF2B5EF4-FFF2-40B4-BE49-F238E27FC236}">
                    <a16:creationId xmlns:a16="http://schemas.microsoft.com/office/drawing/2014/main" id="{2F647E7E-77A5-4045-843C-442E8CC4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2288DDE4-1EA1-044B-8551-AF67C0144B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72385">
              <a:off x="9814219" y="-64103"/>
              <a:ext cx="985397" cy="866597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42" name="Group 12">
              <a:extLst>
                <a:ext uri="{FF2B5EF4-FFF2-40B4-BE49-F238E27FC236}">
                  <a16:creationId xmlns:a16="http://schemas.microsoft.com/office/drawing/2014/main" id="{D2FD404D-869A-F546-9F61-ABC1156C9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275" y="-331649"/>
              <a:ext cx="1143441" cy="885690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2D4D6F24-58E9-B049-8F3F-0A81B8AA4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44" name="Freeform 51">
                <a:extLst>
                  <a:ext uri="{FF2B5EF4-FFF2-40B4-BE49-F238E27FC236}">
                    <a16:creationId xmlns:a16="http://schemas.microsoft.com/office/drawing/2014/main" id="{4CDC8D9A-3B3E-3B4C-8805-F774BF843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45" name="Freeform 53">
                <a:extLst>
                  <a:ext uri="{FF2B5EF4-FFF2-40B4-BE49-F238E27FC236}">
                    <a16:creationId xmlns:a16="http://schemas.microsoft.com/office/drawing/2014/main" id="{C92F1AD3-34E3-5C42-AB45-324596CB3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46" name="Freeform 54">
                <a:extLst>
                  <a:ext uri="{FF2B5EF4-FFF2-40B4-BE49-F238E27FC236}">
                    <a16:creationId xmlns:a16="http://schemas.microsoft.com/office/drawing/2014/main" id="{F7539223-14B0-A44F-960B-BBFE6A6B0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47" name="Freeform 55">
                <a:extLst>
                  <a:ext uri="{FF2B5EF4-FFF2-40B4-BE49-F238E27FC236}">
                    <a16:creationId xmlns:a16="http://schemas.microsoft.com/office/drawing/2014/main" id="{5B168847-86FD-7D4F-8CCB-E7321A5D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48" name="Freeform 56">
                <a:extLst>
                  <a:ext uri="{FF2B5EF4-FFF2-40B4-BE49-F238E27FC236}">
                    <a16:creationId xmlns:a16="http://schemas.microsoft.com/office/drawing/2014/main" id="{5E49D531-A281-5A46-85A0-328CA0BBC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49" name="Freeform 57">
                <a:extLst>
                  <a:ext uri="{FF2B5EF4-FFF2-40B4-BE49-F238E27FC236}">
                    <a16:creationId xmlns:a16="http://schemas.microsoft.com/office/drawing/2014/main" id="{40C6C203-1230-614B-9BFA-F993A937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0" name="Freeform 58">
                <a:extLst>
                  <a:ext uri="{FF2B5EF4-FFF2-40B4-BE49-F238E27FC236}">
                    <a16:creationId xmlns:a16="http://schemas.microsoft.com/office/drawing/2014/main" id="{A355036F-2451-F345-851F-25583910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A9C43C-39E7-440D-9A9C-EBC06DCC0DD9}"/>
              </a:ext>
            </a:extLst>
          </p:cNvPr>
          <p:cNvSpPr txBox="1"/>
          <p:nvPr/>
        </p:nvSpPr>
        <p:spPr>
          <a:xfrm>
            <a:off x="2435950" y="1940487"/>
            <a:ext cx="141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800" dirty="0"/>
              <a:t>Domain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956ED-D782-4D2E-9EB0-4D3D2FAF3F8C}"/>
              </a:ext>
            </a:extLst>
          </p:cNvPr>
          <p:cNvSpPr txBox="1"/>
          <p:nvPr/>
        </p:nvSpPr>
        <p:spPr>
          <a:xfrm>
            <a:off x="5928186" y="1918136"/>
            <a:ext cx="90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DF4E3-1CD8-41D6-B9EF-6150D9C532A7}"/>
              </a:ext>
            </a:extLst>
          </p:cNvPr>
          <p:cNvSpPr txBox="1"/>
          <p:nvPr/>
        </p:nvSpPr>
        <p:spPr>
          <a:xfrm>
            <a:off x="8498437" y="1940487"/>
            <a:ext cx="151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Done By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0025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0F9CF205-A626-244C-B655-18C66B8CB2AB}"/>
              </a:ext>
            </a:extLst>
          </p:cNvPr>
          <p:cNvGrpSpPr/>
          <p:nvPr/>
        </p:nvGrpSpPr>
        <p:grpSpPr>
          <a:xfrm>
            <a:off x="-2266346" y="-50400"/>
            <a:ext cx="5363952" cy="6908400"/>
            <a:chOff x="-1371198" y="-51988"/>
            <a:chExt cx="5363952" cy="6909988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F1AEC2-CBB0-5F4F-A10F-FDA960785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944" y="4214227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47" name="Freeform 4">
                <a:extLst>
                  <a:ext uri="{FF2B5EF4-FFF2-40B4-BE49-F238E27FC236}">
                    <a16:creationId xmlns:a16="http://schemas.microsoft.com/office/drawing/2014/main" id="{E6BBCAE6-C330-D249-AE10-3CF3FB85C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59A033A2-5A2A-154A-A95F-B3EFD7BEF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82427CCE-D498-6B4D-A39E-D2E7B614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0" name="Freeform 7">
                <a:extLst>
                  <a:ext uri="{FF2B5EF4-FFF2-40B4-BE49-F238E27FC236}">
                    <a16:creationId xmlns:a16="http://schemas.microsoft.com/office/drawing/2014/main" id="{F014C064-D9D8-854E-BBE0-41E7E2699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1" name="Freeform 8">
                <a:extLst>
                  <a:ext uri="{FF2B5EF4-FFF2-40B4-BE49-F238E27FC236}">
                    <a16:creationId xmlns:a16="http://schemas.microsoft.com/office/drawing/2014/main" id="{F0A018C8-BF2C-834C-B18E-6BBFFB3E7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2" name="Freeform 9">
                <a:extLst>
                  <a:ext uri="{FF2B5EF4-FFF2-40B4-BE49-F238E27FC236}">
                    <a16:creationId xmlns:a16="http://schemas.microsoft.com/office/drawing/2014/main" id="{04B6616C-0BA1-BE41-9605-A8E6FD866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3" name="Freeform 10">
                <a:extLst>
                  <a:ext uri="{FF2B5EF4-FFF2-40B4-BE49-F238E27FC236}">
                    <a16:creationId xmlns:a16="http://schemas.microsoft.com/office/drawing/2014/main" id="{98A4D56C-B4DF-8941-972E-8B4E9CC12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DF06FE1C-6432-AD46-8AB1-0BD41B21F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5" name="Freeform 12">
                <a:extLst>
                  <a:ext uri="{FF2B5EF4-FFF2-40B4-BE49-F238E27FC236}">
                    <a16:creationId xmlns:a16="http://schemas.microsoft.com/office/drawing/2014/main" id="{44C59D63-3E20-2747-9669-FAF359354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D5E066F4-0118-5541-98AD-2FA5315BB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7" name="Freeform 14">
                <a:extLst>
                  <a:ext uri="{FF2B5EF4-FFF2-40B4-BE49-F238E27FC236}">
                    <a16:creationId xmlns:a16="http://schemas.microsoft.com/office/drawing/2014/main" id="{FEEDD18C-2298-F843-8894-CF7AD4F49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6114752F-0F8A-1148-9255-27BFD930E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1798" y="5616590"/>
              <a:ext cx="2250956" cy="1241410"/>
              <a:chOff x="5265738" y="5084763"/>
              <a:chExt cx="2481262" cy="136842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34" name="Freeform 20">
                <a:extLst>
                  <a:ext uri="{FF2B5EF4-FFF2-40B4-BE49-F238E27FC236}">
                    <a16:creationId xmlns:a16="http://schemas.microsoft.com/office/drawing/2014/main" id="{7AC741AA-0BF2-AB4B-8187-491C8F96F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5" name="Freeform 25">
                <a:extLst>
                  <a:ext uri="{FF2B5EF4-FFF2-40B4-BE49-F238E27FC236}">
                    <a16:creationId xmlns:a16="http://schemas.microsoft.com/office/drawing/2014/main" id="{3FE2B068-98C9-FE42-9907-900D3F611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720D129D-9F8D-5F4C-87F8-E26FCEF3C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FD743674-4F89-8246-A7F3-8ABF0E8CF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8" name="Freeform 15">
                <a:extLst>
                  <a:ext uri="{FF2B5EF4-FFF2-40B4-BE49-F238E27FC236}">
                    <a16:creationId xmlns:a16="http://schemas.microsoft.com/office/drawing/2014/main" id="{986585CF-0C88-A24A-81DB-78910E660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9" name="Freeform 16">
                <a:extLst>
                  <a:ext uri="{FF2B5EF4-FFF2-40B4-BE49-F238E27FC236}">
                    <a16:creationId xmlns:a16="http://schemas.microsoft.com/office/drawing/2014/main" id="{B0AFFB5B-AA7C-CB4A-9240-5B2E436F6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0" name="Freeform 17">
                <a:extLst>
                  <a:ext uri="{FF2B5EF4-FFF2-40B4-BE49-F238E27FC236}">
                    <a16:creationId xmlns:a16="http://schemas.microsoft.com/office/drawing/2014/main" id="{8FC63496-7B88-344B-802A-A0C81D752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1" name="Freeform 18">
                <a:extLst>
                  <a:ext uri="{FF2B5EF4-FFF2-40B4-BE49-F238E27FC236}">
                    <a16:creationId xmlns:a16="http://schemas.microsoft.com/office/drawing/2014/main" id="{EB0EC22D-2277-7C41-8A9A-BBC01DF8A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2" name="Freeform 19">
                <a:extLst>
                  <a:ext uri="{FF2B5EF4-FFF2-40B4-BE49-F238E27FC236}">
                    <a16:creationId xmlns:a16="http://schemas.microsoft.com/office/drawing/2014/main" id="{A9D59838-9F7F-E545-B850-363A7BE39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3" name="Freeform 21">
                <a:extLst>
                  <a:ext uri="{FF2B5EF4-FFF2-40B4-BE49-F238E27FC236}">
                    <a16:creationId xmlns:a16="http://schemas.microsoft.com/office/drawing/2014/main" id="{E36F0F18-D554-EB46-8D1D-8852FE078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D09A6952-4747-584A-A016-2C5341593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5" name="Freeform 24">
                <a:extLst>
                  <a:ext uri="{FF2B5EF4-FFF2-40B4-BE49-F238E27FC236}">
                    <a16:creationId xmlns:a16="http://schemas.microsoft.com/office/drawing/2014/main" id="{DD5DA393-63C9-254A-B3C3-3D071B006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6" name="Freeform 28">
                <a:extLst>
                  <a:ext uri="{FF2B5EF4-FFF2-40B4-BE49-F238E27FC236}">
                    <a16:creationId xmlns:a16="http://schemas.microsoft.com/office/drawing/2014/main" id="{C472DE81-E34F-784E-8347-C71B3BB9E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02978A0B-066A-DD4A-8D2D-1990A1D3F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296" y="4520720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F925318F-3CF9-E54A-A68A-B43F57D85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48540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97" name="Group 6">
              <a:extLst>
                <a:ext uri="{FF2B5EF4-FFF2-40B4-BE49-F238E27FC236}">
                  <a16:creationId xmlns:a16="http://schemas.microsoft.com/office/drawing/2014/main" id="{AFC0413A-FA33-B940-B9FA-207359DBCFEE}"/>
                </a:ext>
              </a:extLst>
            </p:cNvPr>
            <p:cNvGrpSpPr>
              <a:grpSpLocks/>
            </p:cNvGrpSpPr>
            <p:nvPr/>
          </p:nvGrpSpPr>
          <p:grpSpPr bwMode="auto">
            <a:xfrm rot="19964076">
              <a:off x="-1371198" y="1551348"/>
              <a:ext cx="1666254" cy="2151586"/>
              <a:chOff x="3309938" y="4121150"/>
              <a:chExt cx="1836737" cy="237172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0" name="Freeform 1">
                <a:extLst>
                  <a:ext uri="{FF2B5EF4-FFF2-40B4-BE49-F238E27FC236}">
                    <a16:creationId xmlns:a16="http://schemas.microsoft.com/office/drawing/2014/main" id="{B19B5AEC-3814-B140-B0CC-5B474583D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1" name="Freeform 31">
                <a:extLst>
                  <a:ext uri="{FF2B5EF4-FFF2-40B4-BE49-F238E27FC236}">
                    <a16:creationId xmlns:a16="http://schemas.microsoft.com/office/drawing/2014/main" id="{D5F834DF-2DC2-2B42-AF9D-692FF8F8C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2" name="Freeform 32">
                <a:extLst>
                  <a:ext uri="{FF2B5EF4-FFF2-40B4-BE49-F238E27FC236}">
                    <a16:creationId xmlns:a16="http://schemas.microsoft.com/office/drawing/2014/main" id="{B00B4045-6A15-A346-97D4-94652EDBA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33" name="Freeform 33">
                <a:extLst>
                  <a:ext uri="{FF2B5EF4-FFF2-40B4-BE49-F238E27FC236}">
                    <a16:creationId xmlns:a16="http://schemas.microsoft.com/office/drawing/2014/main" id="{039C689D-76AE-234F-9095-90637D8A2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98" name="Group 9">
              <a:extLst>
                <a:ext uri="{FF2B5EF4-FFF2-40B4-BE49-F238E27FC236}">
                  <a16:creationId xmlns:a16="http://schemas.microsoft.com/office/drawing/2014/main" id="{60C0E256-4FA4-9048-BE9D-74CBF5ADB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7994" y="1804368"/>
              <a:ext cx="1690738" cy="966342"/>
              <a:chOff x="5507038" y="1647825"/>
              <a:chExt cx="1863725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8" name="Freeform 34">
                <a:extLst>
                  <a:ext uri="{FF2B5EF4-FFF2-40B4-BE49-F238E27FC236}">
                    <a16:creationId xmlns:a16="http://schemas.microsoft.com/office/drawing/2014/main" id="{31F84092-5A32-8847-A38A-5BAE16031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9" name="Freeform 35">
                <a:extLst>
                  <a:ext uri="{FF2B5EF4-FFF2-40B4-BE49-F238E27FC236}">
                    <a16:creationId xmlns:a16="http://schemas.microsoft.com/office/drawing/2014/main" id="{4314D26D-3AFE-E04F-A400-10E2EF74B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99" name="Group 5">
              <a:extLst>
                <a:ext uri="{FF2B5EF4-FFF2-40B4-BE49-F238E27FC236}">
                  <a16:creationId xmlns:a16="http://schemas.microsoft.com/office/drawing/2014/main" id="{B952B54E-A09E-E449-8E66-5AAE20085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143" y="2873562"/>
              <a:ext cx="1474715" cy="1356622"/>
              <a:chOff x="4892675" y="3322638"/>
              <a:chExt cx="1625600" cy="1495425"/>
            </a:xfrm>
            <a:solidFill>
              <a:schemeClr val="tx2">
                <a:lumMod val="75000"/>
              </a:schemeClr>
            </a:solidFill>
          </p:grpSpPr>
          <p:sp>
            <p:nvSpPr>
              <p:cNvPr id="125" name="Freeform 2">
                <a:extLst>
                  <a:ext uri="{FF2B5EF4-FFF2-40B4-BE49-F238E27FC236}">
                    <a16:creationId xmlns:a16="http://schemas.microsoft.com/office/drawing/2014/main" id="{C53D40E0-1E39-C54F-9518-2AB258A8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E5382A8E-4B7A-554B-A457-48A4D50D6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2131CBA0-0F25-EE41-81CC-FA68CDB61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00" name="Group 11">
              <a:extLst>
                <a:ext uri="{FF2B5EF4-FFF2-40B4-BE49-F238E27FC236}">
                  <a16:creationId xmlns:a16="http://schemas.microsoft.com/office/drawing/2014/main" id="{45EF93CE-9338-2E4A-8C22-CDB99DFA1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54917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18" name="Freeform 43">
                <a:extLst>
                  <a:ext uri="{FF2B5EF4-FFF2-40B4-BE49-F238E27FC236}">
                    <a16:creationId xmlns:a16="http://schemas.microsoft.com/office/drawing/2014/main" id="{249F3637-5527-F540-B123-2FC8361BB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9" name="Freeform 38">
                <a:extLst>
                  <a:ext uri="{FF2B5EF4-FFF2-40B4-BE49-F238E27FC236}">
                    <a16:creationId xmlns:a16="http://schemas.microsoft.com/office/drawing/2014/main" id="{4714AE30-EE73-2C4D-826A-72B6A2B0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0" name="Freeform 39">
                <a:extLst>
                  <a:ext uri="{FF2B5EF4-FFF2-40B4-BE49-F238E27FC236}">
                    <a16:creationId xmlns:a16="http://schemas.microsoft.com/office/drawing/2014/main" id="{25629F31-46E8-F943-B312-44FF11B44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1" name="Freeform 40">
                <a:extLst>
                  <a:ext uri="{FF2B5EF4-FFF2-40B4-BE49-F238E27FC236}">
                    <a16:creationId xmlns:a16="http://schemas.microsoft.com/office/drawing/2014/main" id="{6D9CBD8C-7478-3E4E-B3FA-8E5C7F778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2" name="Freeform 41">
                <a:extLst>
                  <a:ext uri="{FF2B5EF4-FFF2-40B4-BE49-F238E27FC236}">
                    <a16:creationId xmlns:a16="http://schemas.microsoft.com/office/drawing/2014/main" id="{65DDDCFF-4A0C-CB4C-BC75-B6AC5E655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3" name="Freeform 42">
                <a:extLst>
                  <a:ext uri="{FF2B5EF4-FFF2-40B4-BE49-F238E27FC236}">
                    <a16:creationId xmlns:a16="http://schemas.microsoft.com/office/drawing/2014/main" id="{B5941A23-62A7-D74F-AFE4-10F65B071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24" name="Freeform 44">
                <a:extLst>
                  <a:ext uri="{FF2B5EF4-FFF2-40B4-BE49-F238E27FC236}">
                    <a16:creationId xmlns:a16="http://schemas.microsoft.com/office/drawing/2014/main" id="{7B03A848-9FE1-9341-B58D-D8EA64481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01" name="Group 13">
              <a:extLst>
                <a:ext uri="{FF2B5EF4-FFF2-40B4-BE49-F238E27FC236}">
                  <a16:creationId xmlns:a16="http://schemas.microsoft.com/office/drawing/2014/main" id="{3D2A99EB-EBA1-7E49-956F-813F8EDA0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830" y="774098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12" name="Freeform 45">
                <a:extLst>
                  <a:ext uri="{FF2B5EF4-FFF2-40B4-BE49-F238E27FC236}">
                    <a16:creationId xmlns:a16="http://schemas.microsoft.com/office/drawing/2014/main" id="{D1B0D34A-AD3C-A24B-8F38-20CF7F99C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3" name="Freeform 46">
                <a:extLst>
                  <a:ext uri="{FF2B5EF4-FFF2-40B4-BE49-F238E27FC236}">
                    <a16:creationId xmlns:a16="http://schemas.microsoft.com/office/drawing/2014/main" id="{7F77540D-5E8A-834A-9C50-9680A2D8C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4" name="Freeform 47">
                <a:extLst>
                  <a:ext uri="{FF2B5EF4-FFF2-40B4-BE49-F238E27FC236}">
                    <a16:creationId xmlns:a16="http://schemas.microsoft.com/office/drawing/2014/main" id="{AE3DEA0C-3452-F948-83A3-ABA98926B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5" name="Freeform 48">
                <a:extLst>
                  <a:ext uri="{FF2B5EF4-FFF2-40B4-BE49-F238E27FC236}">
                    <a16:creationId xmlns:a16="http://schemas.microsoft.com/office/drawing/2014/main" id="{F07DF1BA-2CCC-B943-8771-01C686E7B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6" name="Freeform 49">
                <a:extLst>
                  <a:ext uri="{FF2B5EF4-FFF2-40B4-BE49-F238E27FC236}">
                    <a16:creationId xmlns:a16="http://schemas.microsoft.com/office/drawing/2014/main" id="{ED1A42D1-A68A-4744-83A8-35AA08DEB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7" name="Freeform 50">
                <a:extLst>
                  <a:ext uri="{FF2B5EF4-FFF2-40B4-BE49-F238E27FC236}">
                    <a16:creationId xmlns:a16="http://schemas.microsoft.com/office/drawing/2014/main" id="{8B155E5B-FA4D-4A47-AC2D-0CD6038B2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95DD2CDF-D4D2-254C-9443-C1C50797F0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31819">
              <a:off x="-207506" y="3563729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103" name="Group 12">
              <a:extLst>
                <a:ext uri="{FF2B5EF4-FFF2-40B4-BE49-F238E27FC236}">
                  <a16:creationId xmlns:a16="http://schemas.microsoft.com/office/drawing/2014/main" id="{28793372-C064-4140-BBF0-47EE3BABC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8319" y="-51988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04" name="Freeform 3">
                <a:extLst>
                  <a:ext uri="{FF2B5EF4-FFF2-40B4-BE49-F238E27FC236}">
                    <a16:creationId xmlns:a16="http://schemas.microsoft.com/office/drawing/2014/main" id="{C405F18F-2E2E-FC41-8AAC-FF81E673D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5" name="Freeform 51">
                <a:extLst>
                  <a:ext uri="{FF2B5EF4-FFF2-40B4-BE49-F238E27FC236}">
                    <a16:creationId xmlns:a16="http://schemas.microsoft.com/office/drawing/2014/main" id="{B81AE970-AC17-884D-84EB-EFB9D6683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6" name="Freeform 53">
                <a:extLst>
                  <a:ext uri="{FF2B5EF4-FFF2-40B4-BE49-F238E27FC236}">
                    <a16:creationId xmlns:a16="http://schemas.microsoft.com/office/drawing/2014/main" id="{574D3F3D-CD28-CF41-9EED-4DFD0E69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B3EB5534-1B9C-9149-870D-B690CF3D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8" name="Freeform 55">
                <a:extLst>
                  <a:ext uri="{FF2B5EF4-FFF2-40B4-BE49-F238E27FC236}">
                    <a16:creationId xmlns:a16="http://schemas.microsoft.com/office/drawing/2014/main" id="{9A5B99E9-F498-7A4D-9F43-1D9D0FA66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7DFF2FF0-0F34-9B4B-B32C-6099EA439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0" name="Freeform 57">
                <a:extLst>
                  <a:ext uri="{FF2B5EF4-FFF2-40B4-BE49-F238E27FC236}">
                    <a16:creationId xmlns:a16="http://schemas.microsoft.com/office/drawing/2014/main" id="{0E091670-7EDA-AA4E-9622-87C4B4396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11" name="Freeform 58">
                <a:extLst>
                  <a:ext uri="{FF2B5EF4-FFF2-40B4-BE49-F238E27FC236}">
                    <a16:creationId xmlns:a16="http://schemas.microsoft.com/office/drawing/2014/main" id="{5CCB00BB-C091-9341-90FD-EF16E045B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70860B-60E4-439D-84B0-80628134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72" y="917160"/>
            <a:ext cx="8257519" cy="49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2460" y="3307746"/>
            <a:ext cx="5616961" cy="260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400" dirty="0" err="1">
                <a:solidFill>
                  <a:schemeClr val="tx2"/>
                </a:solidFill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Github</a:t>
            </a:r>
            <a:r>
              <a:rPr lang="en-US" sz="2400" dirty="0">
                <a:solidFill>
                  <a:schemeClr val="tx2"/>
                </a:solidFill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Link: https://github.com/deepaharish22/Basic-Banking-System</a:t>
            </a:r>
          </a:p>
          <a:p>
            <a:pPr algn="ctr">
              <a:lnSpc>
                <a:spcPts val="3300"/>
              </a:lnSpc>
            </a:pPr>
            <a:endParaRPr lang="en-US" sz="2400" dirty="0">
              <a:solidFill>
                <a:schemeClr val="tx2"/>
              </a:solidFill>
              <a:latin typeface="Quicksand" panose="02070303000000060000" pitchFamily="18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>
              <a:lnSpc>
                <a:spcPts val="3300"/>
              </a:lnSpc>
            </a:pPr>
            <a:r>
              <a:rPr lang="en-US" sz="2400" dirty="0">
                <a:solidFill>
                  <a:schemeClr val="tx2"/>
                </a:solidFill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Project Link: https://thetransact.000webhostapp.com/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6025" y="1199690"/>
            <a:ext cx="4860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Thanks!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D4DAB8-3D84-1645-880A-CC98FA8BACBF}"/>
              </a:ext>
            </a:extLst>
          </p:cNvPr>
          <p:cNvGrpSpPr/>
          <p:nvPr/>
        </p:nvGrpSpPr>
        <p:grpSpPr>
          <a:xfrm>
            <a:off x="-1457218" y="556029"/>
            <a:ext cx="7553218" cy="6308725"/>
            <a:chOff x="1337685" y="771608"/>
            <a:chExt cx="5926223" cy="4949799"/>
          </a:xfrm>
        </p:grpSpPr>
        <p:grpSp>
          <p:nvGrpSpPr>
            <p:cNvPr id="134" name="Group 7">
              <a:extLst>
                <a:ext uri="{FF2B5EF4-FFF2-40B4-BE49-F238E27FC236}">
                  <a16:creationId xmlns:a16="http://schemas.microsoft.com/office/drawing/2014/main" id="{E615CE90-C8B0-1348-812B-97DF2A4B7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2307" y="3088811"/>
              <a:ext cx="1483356" cy="1350862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16" name="Freeform 4">
                <a:extLst>
                  <a:ext uri="{FF2B5EF4-FFF2-40B4-BE49-F238E27FC236}">
                    <a16:creationId xmlns:a16="http://schemas.microsoft.com/office/drawing/2014/main" id="{73A38DF6-C19D-D844-A79C-35FB435BD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7" name="Freeform 5">
                <a:extLst>
                  <a:ext uri="{FF2B5EF4-FFF2-40B4-BE49-F238E27FC236}">
                    <a16:creationId xmlns:a16="http://schemas.microsoft.com/office/drawing/2014/main" id="{F9AD8273-1F5B-B747-ADC0-7EBA400B7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8" name="Freeform 6">
                <a:extLst>
                  <a:ext uri="{FF2B5EF4-FFF2-40B4-BE49-F238E27FC236}">
                    <a16:creationId xmlns:a16="http://schemas.microsoft.com/office/drawing/2014/main" id="{F5BD4502-C258-E747-9AA4-C444C30E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9" name="Freeform 7">
                <a:extLst>
                  <a:ext uri="{FF2B5EF4-FFF2-40B4-BE49-F238E27FC236}">
                    <a16:creationId xmlns:a16="http://schemas.microsoft.com/office/drawing/2014/main" id="{C5DAD689-AB7C-A141-A527-A7AB7CC34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0" name="Freeform 8">
                <a:extLst>
                  <a:ext uri="{FF2B5EF4-FFF2-40B4-BE49-F238E27FC236}">
                    <a16:creationId xmlns:a16="http://schemas.microsoft.com/office/drawing/2014/main" id="{58B6CFD4-4CE8-0E46-9805-0677CFFF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1" name="Freeform 9">
                <a:extLst>
                  <a:ext uri="{FF2B5EF4-FFF2-40B4-BE49-F238E27FC236}">
                    <a16:creationId xmlns:a16="http://schemas.microsoft.com/office/drawing/2014/main" id="{CDCC2408-EBAC-BC4B-810B-2A45EB974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2" name="Freeform 10">
                <a:extLst>
                  <a:ext uri="{FF2B5EF4-FFF2-40B4-BE49-F238E27FC236}">
                    <a16:creationId xmlns:a16="http://schemas.microsoft.com/office/drawing/2014/main" id="{57F39D95-0D21-C049-BB50-6F006D88B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3" name="Freeform 11">
                <a:extLst>
                  <a:ext uri="{FF2B5EF4-FFF2-40B4-BE49-F238E27FC236}">
                    <a16:creationId xmlns:a16="http://schemas.microsoft.com/office/drawing/2014/main" id="{2FA7377F-FAE5-5243-A98F-63068076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4" name="Freeform 12">
                <a:extLst>
                  <a:ext uri="{FF2B5EF4-FFF2-40B4-BE49-F238E27FC236}">
                    <a16:creationId xmlns:a16="http://schemas.microsoft.com/office/drawing/2014/main" id="{743D1171-BFBA-AA4F-9145-A003087D0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5" name="Freeform 13">
                <a:extLst>
                  <a:ext uri="{FF2B5EF4-FFF2-40B4-BE49-F238E27FC236}">
                    <a16:creationId xmlns:a16="http://schemas.microsoft.com/office/drawing/2014/main" id="{73C31F54-72A8-8543-A8FA-B5328D092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26" name="Freeform 14">
                <a:extLst>
                  <a:ext uri="{FF2B5EF4-FFF2-40B4-BE49-F238E27FC236}">
                    <a16:creationId xmlns:a16="http://schemas.microsoft.com/office/drawing/2014/main" id="{8EF07825-B345-E047-8B35-439804E10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35" name="Group 4">
              <a:extLst>
                <a:ext uri="{FF2B5EF4-FFF2-40B4-BE49-F238E27FC236}">
                  <a16:creationId xmlns:a16="http://schemas.microsoft.com/office/drawing/2014/main" id="{0D510BA0-1465-BE47-BB06-ABC5331BA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284" y="4443994"/>
              <a:ext cx="2250956" cy="1241410"/>
              <a:chOff x="5265738" y="5084763"/>
              <a:chExt cx="2481262" cy="136842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03" name="Freeform 20">
                <a:extLst>
                  <a:ext uri="{FF2B5EF4-FFF2-40B4-BE49-F238E27FC236}">
                    <a16:creationId xmlns:a16="http://schemas.microsoft.com/office/drawing/2014/main" id="{5E18D44D-3EE1-6646-8DD9-B33EE8DB0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913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AC4B1CE7-27E3-7346-A270-5898FB93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230813"/>
                <a:ext cx="180975" cy="180975"/>
              </a:xfrm>
              <a:custGeom>
                <a:avLst/>
                <a:gdLst>
                  <a:gd name="T0" fmla="*/ 0 w 501"/>
                  <a:gd name="T1" fmla="*/ 180614 h 501"/>
                  <a:gd name="T2" fmla="*/ 180614 w 501"/>
                  <a:gd name="T3" fmla="*/ 0 h 501"/>
                  <a:gd name="T4" fmla="*/ 0 w 501"/>
                  <a:gd name="T5" fmla="*/ 0 h 501"/>
                  <a:gd name="T6" fmla="*/ 0 w 501"/>
                  <a:gd name="T7" fmla="*/ 180614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1">
                    <a:moveTo>
                      <a:pt x="0" y="500"/>
                    </a:moveTo>
                    <a:lnTo>
                      <a:pt x="500" y="0"/>
                    </a:lnTo>
                    <a:lnTo>
                      <a:pt x="0" y="0"/>
                    </a:lnTo>
                    <a:lnTo>
                      <a:pt x="0" y="5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2E31EBD9-8BE4-A645-9BC9-E2F59C3D3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688" y="5884863"/>
                <a:ext cx="180975" cy="180975"/>
              </a:xfrm>
              <a:custGeom>
                <a:avLst/>
                <a:gdLst>
                  <a:gd name="T0" fmla="*/ 180614 w 501"/>
                  <a:gd name="T1" fmla="*/ 180614 h 502"/>
                  <a:gd name="T2" fmla="*/ 0 w 501"/>
                  <a:gd name="T3" fmla="*/ 0 h 502"/>
                  <a:gd name="T4" fmla="*/ 0 w 501"/>
                  <a:gd name="T5" fmla="*/ 180614 h 502"/>
                  <a:gd name="T6" fmla="*/ 180614 w 501"/>
                  <a:gd name="T7" fmla="*/ 180614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1" h="502">
                    <a:moveTo>
                      <a:pt x="500" y="501"/>
                    </a:moveTo>
                    <a:lnTo>
                      <a:pt x="0" y="0"/>
                    </a:lnTo>
                    <a:lnTo>
                      <a:pt x="0" y="501"/>
                    </a:lnTo>
                    <a:lnTo>
                      <a:pt x="500" y="5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D52D9C6-45DC-EF4B-AB53-DC6B9C098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884863"/>
                <a:ext cx="180975" cy="180975"/>
              </a:xfrm>
              <a:custGeom>
                <a:avLst/>
                <a:gdLst>
                  <a:gd name="T0" fmla="*/ 180614 w 502"/>
                  <a:gd name="T1" fmla="*/ 0 h 502"/>
                  <a:gd name="T2" fmla="*/ 0 w 502"/>
                  <a:gd name="T3" fmla="*/ 180614 h 502"/>
                  <a:gd name="T4" fmla="*/ 180614 w 502"/>
                  <a:gd name="T5" fmla="*/ 180614 h 502"/>
                  <a:gd name="T6" fmla="*/ 180614 w 502"/>
                  <a:gd name="T7" fmla="*/ 0 h 5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2">
                    <a:moveTo>
                      <a:pt x="501" y="0"/>
                    </a:moveTo>
                    <a:lnTo>
                      <a:pt x="0" y="501"/>
                    </a:lnTo>
                    <a:lnTo>
                      <a:pt x="501" y="501"/>
                    </a:lnTo>
                    <a:lnTo>
                      <a:pt x="50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7" name="Freeform 15">
                <a:extLst>
                  <a:ext uri="{FF2B5EF4-FFF2-40B4-BE49-F238E27FC236}">
                    <a16:creationId xmlns:a16="http://schemas.microsoft.com/office/drawing/2014/main" id="{D4E7600D-0338-BC46-BFB5-7DB7E19E3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738" y="5329238"/>
                <a:ext cx="2252662" cy="1123950"/>
              </a:xfrm>
              <a:custGeom>
                <a:avLst/>
                <a:gdLst>
                  <a:gd name="T0" fmla="*/ 2219905 w 6258"/>
                  <a:gd name="T1" fmla="*/ 1123590 h 3124"/>
                  <a:gd name="T2" fmla="*/ 64794 w 6258"/>
                  <a:gd name="T3" fmla="*/ 1123590 h 3124"/>
                  <a:gd name="T4" fmla="*/ 64794 w 6258"/>
                  <a:gd name="T5" fmla="*/ 1123590 h 3124"/>
                  <a:gd name="T6" fmla="*/ 0 w 6258"/>
                  <a:gd name="T7" fmla="*/ 1058470 h 3124"/>
                  <a:gd name="T8" fmla="*/ 0 w 6258"/>
                  <a:gd name="T9" fmla="*/ 32380 h 3124"/>
                  <a:gd name="T10" fmla="*/ 0 w 6258"/>
                  <a:gd name="T11" fmla="*/ 32380 h 3124"/>
                  <a:gd name="T12" fmla="*/ 32397 w 6258"/>
                  <a:gd name="T13" fmla="*/ 0 h 3124"/>
                  <a:gd name="T14" fmla="*/ 32397 w 6258"/>
                  <a:gd name="T15" fmla="*/ 0 h 3124"/>
                  <a:gd name="T16" fmla="*/ 64794 w 6258"/>
                  <a:gd name="T17" fmla="*/ 32380 h 3124"/>
                  <a:gd name="T18" fmla="*/ 64794 w 6258"/>
                  <a:gd name="T19" fmla="*/ 1058470 h 3124"/>
                  <a:gd name="T20" fmla="*/ 2219905 w 6258"/>
                  <a:gd name="T21" fmla="*/ 1058470 h 3124"/>
                  <a:gd name="T22" fmla="*/ 2219905 w 6258"/>
                  <a:gd name="T23" fmla="*/ 1058470 h 3124"/>
                  <a:gd name="T24" fmla="*/ 2252302 w 6258"/>
                  <a:gd name="T25" fmla="*/ 1090850 h 3124"/>
                  <a:gd name="T26" fmla="*/ 2252302 w 6258"/>
                  <a:gd name="T27" fmla="*/ 1090850 h 3124"/>
                  <a:gd name="T28" fmla="*/ 2219905 w 6258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58" h="3124">
                    <a:moveTo>
                      <a:pt x="6167" y="3123"/>
                    </a:moveTo>
                    <a:lnTo>
                      <a:pt x="180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cubicBezTo>
                      <a:pt x="140" y="0"/>
                      <a:pt x="180" y="40"/>
                      <a:pt x="180" y="90"/>
                    </a:cubicBezTo>
                    <a:lnTo>
                      <a:pt x="180" y="2942"/>
                    </a:lnTo>
                    <a:lnTo>
                      <a:pt x="6167" y="2942"/>
                    </a:lnTo>
                    <a:cubicBezTo>
                      <a:pt x="6217" y="2942"/>
                      <a:pt x="6257" y="2982"/>
                      <a:pt x="6257" y="3032"/>
                    </a:cubicBezTo>
                    <a:cubicBezTo>
                      <a:pt x="6257" y="3082"/>
                      <a:pt x="6217" y="3123"/>
                      <a:pt x="6167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8" name="Freeform 16">
                <a:extLst>
                  <a:ext uri="{FF2B5EF4-FFF2-40B4-BE49-F238E27FC236}">
                    <a16:creationId xmlns:a16="http://schemas.microsoft.com/office/drawing/2014/main" id="{4AADDACF-5739-9D41-B0B5-105864A3E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038" y="5214938"/>
                <a:ext cx="2254250" cy="1123950"/>
              </a:xfrm>
              <a:custGeom>
                <a:avLst/>
                <a:gdLst>
                  <a:gd name="T0" fmla="*/ 2221120 w 6260"/>
                  <a:gd name="T1" fmla="*/ 1123590 h 3124"/>
                  <a:gd name="T2" fmla="*/ 65179 w 6260"/>
                  <a:gd name="T3" fmla="*/ 1123590 h 3124"/>
                  <a:gd name="T4" fmla="*/ 65179 w 6260"/>
                  <a:gd name="T5" fmla="*/ 1123590 h 3124"/>
                  <a:gd name="T6" fmla="*/ 0 w 6260"/>
                  <a:gd name="T7" fmla="*/ 1058470 h 3124"/>
                  <a:gd name="T8" fmla="*/ 0 w 6260"/>
                  <a:gd name="T9" fmla="*/ 32740 h 3124"/>
                  <a:gd name="T10" fmla="*/ 0 w 6260"/>
                  <a:gd name="T11" fmla="*/ 32740 h 3124"/>
                  <a:gd name="T12" fmla="*/ 32769 w 6260"/>
                  <a:gd name="T13" fmla="*/ 0 h 3124"/>
                  <a:gd name="T14" fmla="*/ 32769 w 6260"/>
                  <a:gd name="T15" fmla="*/ 0 h 3124"/>
                  <a:gd name="T16" fmla="*/ 65179 w 6260"/>
                  <a:gd name="T17" fmla="*/ 32740 h 3124"/>
                  <a:gd name="T18" fmla="*/ 65179 w 6260"/>
                  <a:gd name="T19" fmla="*/ 1058470 h 3124"/>
                  <a:gd name="T20" fmla="*/ 2221120 w 6260"/>
                  <a:gd name="T21" fmla="*/ 1058470 h 3124"/>
                  <a:gd name="T22" fmla="*/ 2221120 w 6260"/>
                  <a:gd name="T23" fmla="*/ 1058470 h 3124"/>
                  <a:gd name="T24" fmla="*/ 2253890 w 6260"/>
                  <a:gd name="T25" fmla="*/ 1091210 h 3124"/>
                  <a:gd name="T26" fmla="*/ 2253890 w 6260"/>
                  <a:gd name="T27" fmla="*/ 1091210 h 3124"/>
                  <a:gd name="T28" fmla="*/ 2221120 w 6260"/>
                  <a:gd name="T29" fmla="*/ 1123590 h 312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260" h="3124">
                    <a:moveTo>
                      <a:pt x="6168" y="3123"/>
                    </a:moveTo>
                    <a:lnTo>
                      <a:pt x="181" y="3123"/>
                    </a:lnTo>
                    <a:cubicBezTo>
                      <a:pt x="81" y="3123"/>
                      <a:pt x="0" y="3042"/>
                      <a:pt x="0" y="2942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1"/>
                    </a:cubicBezTo>
                    <a:lnTo>
                      <a:pt x="181" y="2942"/>
                    </a:lnTo>
                    <a:lnTo>
                      <a:pt x="6168" y="2942"/>
                    </a:lnTo>
                    <a:cubicBezTo>
                      <a:pt x="6218" y="2942"/>
                      <a:pt x="6259" y="2983"/>
                      <a:pt x="6259" y="3033"/>
                    </a:cubicBezTo>
                    <a:cubicBezTo>
                      <a:pt x="6259" y="3083"/>
                      <a:pt x="6218" y="3123"/>
                      <a:pt x="6168" y="31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9" name="Freeform 17">
                <a:extLst>
                  <a:ext uri="{FF2B5EF4-FFF2-40B4-BE49-F238E27FC236}">
                    <a16:creationId xmlns:a16="http://schemas.microsoft.com/office/drawing/2014/main" id="{A573A63B-07E1-9D40-AB07-F138CF972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4350" y="5195888"/>
                <a:ext cx="2051050" cy="903287"/>
              </a:xfrm>
              <a:custGeom>
                <a:avLst/>
                <a:gdLst>
                  <a:gd name="T0" fmla="*/ 65141 w 5699"/>
                  <a:gd name="T1" fmla="*/ 65215 h 2507"/>
                  <a:gd name="T2" fmla="*/ 65141 w 5699"/>
                  <a:gd name="T3" fmla="*/ 837711 h 2507"/>
                  <a:gd name="T4" fmla="*/ 1985549 w 5699"/>
                  <a:gd name="T5" fmla="*/ 837711 h 2507"/>
                  <a:gd name="T6" fmla="*/ 1985549 w 5699"/>
                  <a:gd name="T7" fmla="*/ 65215 h 2507"/>
                  <a:gd name="T8" fmla="*/ 65141 w 5699"/>
                  <a:gd name="T9" fmla="*/ 65215 h 2507"/>
                  <a:gd name="T10" fmla="*/ 1985549 w 5699"/>
                  <a:gd name="T11" fmla="*/ 837711 h 2507"/>
                  <a:gd name="T12" fmla="*/ 1985549 w 5699"/>
                  <a:gd name="T13" fmla="*/ 870499 h 2507"/>
                  <a:gd name="T14" fmla="*/ 1985549 w 5699"/>
                  <a:gd name="T15" fmla="*/ 837711 h 2507"/>
                  <a:gd name="T16" fmla="*/ 1985549 w 5699"/>
                  <a:gd name="T17" fmla="*/ 902927 h 2507"/>
                  <a:gd name="T18" fmla="*/ 65141 w 5699"/>
                  <a:gd name="T19" fmla="*/ 902927 h 2507"/>
                  <a:gd name="T20" fmla="*/ 65141 w 5699"/>
                  <a:gd name="T21" fmla="*/ 902927 h 2507"/>
                  <a:gd name="T22" fmla="*/ 0 w 5699"/>
                  <a:gd name="T23" fmla="*/ 837711 h 2507"/>
                  <a:gd name="T24" fmla="*/ 0 w 5699"/>
                  <a:gd name="T25" fmla="*/ 65215 h 2507"/>
                  <a:gd name="T26" fmla="*/ 0 w 5699"/>
                  <a:gd name="T27" fmla="*/ 65215 h 2507"/>
                  <a:gd name="T28" fmla="*/ 65141 w 5699"/>
                  <a:gd name="T29" fmla="*/ 0 h 2507"/>
                  <a:gd name="T30" fmla="*/ 1985549 w 5699"/>
                  <a:gd name="T31" fmla="*/ 0 h 2507"/>
                  <a:gd name="T32" fmla="*/ 1985549 w 5699"/>
                  <a:gd name="T33" fmla="*/ 0 h 2507"/>
                  <a:gd name="T34" fmla="*/ 2050690 w 5699"/>
                  <a:gd name="T35" fmla="*/ 65215 h 2507"/>
                  <a:gd name="T36" fmla="*/ 2050690 w 5699"/>
                  <a:gd name="T37" fmla="*/ 837711 h 2507"/>
                  <a:gd name="T38" fmla="*/ 2050690 w 5699"/>
                  <a:gd name="T39" fmla="*/ 837711 h 2507"/>
                  <a:gd name="T40" fmla="*/ 1985549 w 5699"/>
                  <a:gd name="T41" fmla="*/ 902927 h 25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699" h="2507">
                    <a:moveTo>
                      <a:pt x="181" y="181"/>
                    </a:moveTo>
                    <a:lnTo>
                      <a:pt x="181" y="2325"/>
                    </a:lnTo>
                    <a:lnTo>
                      <a:pt x="5517" y="2325"/>
                    </a:lnTo>
                    <a:lnTo>
                      <a:pt x="5517" y="181"/>
                    </a:lnTo>
                    <a:lnTo>
                      <a:pt x="181" y="181"/>
                    </a:lnTo>
                    <a:close/>
                    <a:moveTo>
                      <a:pt x="5517" y="2325"/>
                    </a:moveTo>
                    <a:lnTo>
                      <a:pt x="5517" y="2416"/>
                    </a:lnTo>
                    <a:lnTo>
                      <a:pt x="5517" y="2325"/>
                    </a:lnTo>
                    <a:close/>
                    <a:moveTo>
                      <a:pt x="5517" y="2506"/>
                    </a:moveTo>
                    <a:lnTo>
                      <a:pt x="181" y="2506"/>
                    </a:lnTo>
                    <a:cubicBezTo>
                      <a:pt x="81" y="2506"/>
                      <a:pt x="0" y="2425"/>
                      <a:pt x="0" y="2325"/>
                    </a:cubicBezTo>
                    <a:lnTo>
                      <a:pt x="0" y="181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5517" y="0"/>
                    </a:lnTo>
                    <a:cubicBezTo>
                      <a:pt x="5617" y="0"/>
                      <a:pt x="5698" y="81"/>
                      <a:pt x="5698" y="181"/>
                    </a:cubicBezTo>
                    <a:lnTo>
                      <a:pt x="5698" y="2325"/>
                    </a:lnTo>
                    <a:cubicBezTo>
                      <a:pt x="5698" y="2425"/>
                      <a:pt x="5617" y="2506"/>
                      <a:pt x="5517" y="25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0" name="Freeform 18">
                <a:extLst>
                  <a:ext uri="{FF2B5EF4-FFF2-40B4-BE49-F238E27FC236}">
                    <a16:creationId xmlns:a16="http://schemas.microsoft.com/office/drawing/2014/main" id="{61B6A078-4093-3C4B-BD84-F6F5E558E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4338" y="5084763"/>
                <a:ext cx="2252662" cy="1123950"/>
              </a:xfrm>
              <a:custGeom>
                <a:avLst/>
                <a:gdLst>
                  <a:gd name="T0" fmla="*/ 65143 w 6259"/>
                  <a:gd name="T1" fmla="*/ 64781 h 3123"/>
                  <a:gd name="T2" fmla="*/ 65143 w 6259"/>
                  <a:gd name="T3" fmla="*/ 1058809 h 3123"/>
                  <a:gd name="T4" fmla="*/ 2187519 w 6259"/>
                  <a:gd name="T5" fmla="*/ 1058809 h 3123"/>
                  <a:gd name="T6" fmla="*/ 2187519 w 6259"/>
                  <a:gd name="T7" fmla="*/ 64781 h 3123"/>
                  <a:gd name="T8" fmla="*/ 65143 w 6259"/>
                  <a:gd name="T9" fmla="*/ 64781 h 3123"/>
                  <a:gd name="T10" fmla="*/ 2187519 w 6259"/>
                  <a:gd name="T11" fmla="*/ 1058809 h 3123"/>
                  <a:gd name="T12" fmla="*/ 2187519 w 6259"/>
                  <a:gd name="T13" fmla="*/ 1091200 h 3123"/>
                  <a:gd name="T14" fmla="*/ 2187519 w 6259"/>
                  <a:gd name="T15" fmla="*/ 1058809 h 3123"/>
                  <a:gd name="T16" fmla="*/ 2187519 w 6259"/>
                  <a:gd name="T17" fmla="*/ 1123590 h 3123"/>
                  <a:gd name="T18" fmla="*/ 65143 w 6259"/>
                  <a:gd name="T19" fmla="*/ 1123590 h 3123"/>
                  <a:gd name="T20" fmla="*/ 65143 w 6259"/>
                  <a:gd name="T21" fmla="*/ 1123590 h 3123"/>
                  <a:gd name="T22" fmla="*/ 0 w 6259"/>
                  <a:gd name="T23" fmla="*/ 1058809 h 3123"/>
                  <a:gd name="T24" fmla="*/ 0 w 6259"/>
                  <a:gd name="T25" fmla="*/ 64781 h 3123"/>
                  <a:gd name="T26" fmla="*/ 0 w 6259"/>
                  <a:gd name="T27" fmla="*/ 64781 h 3123"/>
                  <a:gd name="T28" fmla="*/ 65143 w 6259"/>
                  <a:gd name="T29" fmla="*/ 0 h 3123"/>
                  <a:gd name="T30" fmla="*/ 2187519 w 6259"/>
                  <a:gd name="T31" fmla="*/ 0 h 3123"/>
                  <a:gd name="T32" fmla="*/ 2187519 w 6259"/>
                  <a:gd name="T33" fmla="*/ 0 h 3123"/>
                  <a:gd name="T34" fmla="*/ 2252302 w 6259"/>
                  <a:gd name="T35" fmla="*/ 64781 h 3123"/>
                  <a:gd name="T36" fmla="*/ 2252302 w 6259"/>
                  <a:gd name="T37" fmla="*/ 1058809 h 3123"/>
                  <a:gd name="T38" fmla="*/ 2252302 w 6259"/>
                  <a:gd name="T39" fmla="*/ 1058809 h 3123"/>
                  <a:gd name="T40" fmla="*/ 2187519 w 6259"/>
                  <a:gd name="T41" fmla="*/ 1123590 h 31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259" h="3123">
                    <a:moveTo>
                      <a:pt x="181" y="180"/>
                    </a:moveTo>
                    <a:lnTo>
                      <a:pt x="181" y="2942"/>
                    </a:lnTo>
                    <a:lnTo>
                      <a:pt x="6078" y="2942"/>
                    </a:lnTo>
                    <a:lnTo>
                      <a:pt x="6078" y="180"/>
                    </a:lnTo>
                    <a:lnTo>
                      <a:pt x="181" y="180"/>
                    </a:lnTo>
                    <a:close/>
                    <a:moveTo>
                      <a:pt x="6078" y="2942"/>
                    </a:moveTo>
                    <a:lnTo>
                      <a:pt x="6078" y="3032"/>
                    </a:lnTo>
                    <a:lnTo>
                      <a:pt x="6078" y="2942"/>
                    </a:lnTo>
                    <a:close/>
                    <a:moveTo>
                      <a:pt x="6078" y="3122"/>
                    </a:moveTo>
                    <a:lnTo>
                      <a:pt x="181" y="3122"/>
                    </a:lnTo>
                    <a:cubicBezTo>
                      <a:pt x="81" y="3122"/>
                      <a:pt x="0" y="3041"/>
                      <a:pt x="0" y="2942"/>
                    </a:cubicBezTo>
                    <a:lnTo>
                      <a:pt x="0" y="180"/>
                    </a:lnTo>
                    <a:cubicBezTo>
                      <a:pt x="0" y="81"/>
                      <a:pt x="81" y="0"/>
                      <a:pt x="181" y="0"/>
                    </a:cubicBezTo>
                    <a:lnTo>
                      <a:pt x="6078" y="0"/>
                    </a:lnTo>
                    <a:cubicBezTo>
                      <a:pt x="6177" y="0"/>
                      <a:pt x="6258" y="81"/>
                      <a:pt x="6258" y="180"/>
                    </a:cubicBezTo>
                    <a:lnTo>
                      <a:pt x="6258" y="2942"/>
                    </a:lnTo>
                    <a:cubicBezTo>
                      <a:pt x="6258" y="3041"/>
                      <a:pt x="6177" y="3122"/>
                      <a:pt x="6078" y="3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1" name="Freeform 19">
                <a:extLst>
                  <a:ext uri="{FF2B5EF4-FFF2-40B4-BE49-F238E27FC236}">
                    <a16:creationId xmlns:a16="http://schemas.microsoft.com/office/drawing/2014/main" id="{D0F15F78-104D-6442-A0FB-A6A2E3DEF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788" y="5273675"/>
                <a:ext cx="639762" cy="747713"/>
              </a:xfrm>
              <a:custGeom>
                <a:avLst/>
                <a:gdLst>
                  <a:gd name="T0" fmla="*/ 319521 w 1778"/>
                  <a:gd name="T1" fmla="*/ 65159 h 2077"/>
                  <a:gd name="T2" fmla="*/ 319521 w 1778"/>
                  <a:gd name="T3" fmla="*/ 65159 h 2077"/>
                  <a:gd name="T4" fmla="*/ 64768 w 1778"/>
                  <a:gd name="T5" fmla="*/ 373677 h 2077"/>
                  <a:gd name="T6" fmla="*/ 64768 w 1778"/>
                  <a:gd name="T7" fmla="*/ 373677 h 2077"/>
                  <a:gd name="T8" fmla="*/ 319521 w 1778"/>
                  <a:gd name="T9" fmla="*/ 682194 h 2077"/>
                  <a:gd name="T10" fmla="*/ 319521 w 1778"/>
                  <a:gd name="T11" fmla="*/ 682194 h 2077"/>
                  <a:gd name="T12" fmla="*/ 574275 w 1778"/>
                  <a:gd name="T13" fmla="*/ 373677 h 2077"/>
                  <a:gd name="T14" fmla="*/ 574275 w 1778"/>
                  <a:gd name="T15" fmla="*/ 373677 h 2077"/>
                  <a:gd name="T16" fmla="*/ 319521 w 1778"/>
                  <a:gd name="T17" fmla="*/ 65159 h 2077"/>
                  <a:gd name="T18" fmla="*/ 319521 w 1778"/>
                  <a:gd name="T19" fmla="*/ 747353 h 2077"/>
                  <a:gd name="T20" fmla="*/ 319521 w 1778"/>
                  <a:gd name="T21" fmla="*/ 747353 h 2077"/>
                  <a:gd name="T22" fmla="*/ 0 w 1778"/>
                  <a:gd name="T23" fmla="*/ 373677 h 2077"/>
                  <a:gd name="T24" fmla="*/ 0 w 1778"/>
                  <a:gd name="T25" fmla="*/ 373677 h 2077"/>
                  <a:gd name="T26" fmla="*/ 319521 w 1778"/>
                  <a:gd name="T27" fmla="*/ 0 h 2077"/>
                  <a:gd name="T28" fmla="*/ 319521 w 1778"/>
                  <a:gd name="T29" fmla="*/ 0 h 2077"/>
                  <a:gd name="T30" fmla="*/ 639402 w 1778"/>
                  <a:gd name="T31" fmla="*/ 373677 h 2077"/>
                  <a:gd name="T32" fmla="*/ 639402 w 1778"/>
                  <a:gd name="T33" fmla="*/ 373677 h 2077"/>
                  <a:gd name="T34" fmla="*/ 319521 w 1778"/>
                  <a:gd name="T35" fmla="*/ 747353 h 20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78" h="2077">
                    <a:moveTo>
                      <a:pt x="888" y="181"/>
                    </a:moveTo>
                    <a:lnTo>
                      <a:pt x="888" y="181"/>
                    </a:lnTo>
                    <a:cubicBezTo>
                      <a:pt x="498" y="181"/>
                      <a:pt x="180" y="565"/>
                      <a:pt x="180" y="1038"/>
                    </a:cubicBezTo>
                    <a:cubicBezTo>
                      <a:pt x="180" y="1510"/>
                      <a:pt x="498" y="1895"/>
                      <a:pt x="888" y="1895"/>
                    </a:cubicBezTo>
                    <a:cubicBezTo>
                      <a:pt x="1279" y="1895"/>
                      <a:pt x="1596" y="1510"/>
                      <a:pt x="1596" y="1038"/>
                    </a:cubicBezTo>
                    <a:cubicBezTo>
                      <a:pt x="1596" y="565"/>
                      <a:pt x="1279" y="181"/>
                      <a:pt x="888" y="181"/>
                    </a:cubicBezTo>
                    <a:close/>
                    <a:moveTo>
                      <a:pt x="888" y="2076"/>
                    </a:moveTo>
                    <a:lnTo>
                      <a:pt x="888" y="2076"/>
                    </a:lnTo>
                    <a:cubicBezTo>
                      <a:pt x="398" y="2076"/>
                      <a:pt x="0" y="1610"/>
                      <a:pt x="0" y="1038"/>
                    </a:cubicBezTo>
                    <a:cubicBezTo>
                      <a:pt x="0" y="466"/>
                      <a:pt x="398" y="0"/>
                      <a:pt x="888" y="0"/>
                    </a:cubicBezTo>
                    <a:cubicBezTo>
                      <a:pt x="1379" y="0"/>
                      <a:pt x="1777" y="466"/>
                      <a:pt x="1777" y="1038"/>
                    </a:cubicBezTo>
                    <a:cubicBezTo>
                      <a:pt x="1777" y="1610"/>
                      <a:pt x="1379" y="2076"/>
                      <a:pt x="888" y="207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2" name="Freeform 21">
                <a:extLst>
                  <a:ext uri="{FF2B5EF4-FFF2-40B4-BE49-F238E27FC236}">
                    <a16:creationId xmlns:a16="http://schemas.microsoft.com/office/drawing/2014/main" id="{F8774A93-2A21-6440-B623-E998A1E7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50" y="5557838"/>
                <a:ext cx="180975" cy="180975"/>
              </a:xfrm>
              <a:custGeom>
                <a:avLst/>
                <a:gdLst>
                  <a:gd name="T0" fmla="*/ 180614 w 502"/>
                  <a:gd name="T1" fmla="*/ 90307 h 501"/>
                  <a:gd name="T2" fmla="*/ 180614 w 502"/>
                  <a:gd name="T3" fmla="*/ 90307 h 501"/>
                  <a:gd name="T4" fmla="*/ 90488 w 502"/>
                  <a:gd name="T5" fmla="*/ 180614 h 501"/>
                  <a:gd name="T6" fmla="*/ 90488 w 502"/>
                  <a:gd name="T7" fmla="*/ 180614 h 501"/>
                  <a:gd name="T8" fmla="*/ 0 w 502"/>
                  <a:gd name="T9" fmla="*/ 90307 h 501"/>
                  <a:gd name="T10" fmla="*/ 0 w 502"/>
                  <a:gd name="T11" fmla="*/ 90307 h 501"/>
                  <a:gd name="T12" fmla="*/ 90488 w 502"/>
                  <a:gd name="T13" fmla="*/ 0 h 501"/>
                  <a:gd name="T14" fmla="*/ 90488 w 502"/>
                  <a:gd name="T15" fmla="*/ 0 h 501"/>
                  <a:gd name="T16" fmla="*/ 180614 w 502"/>
                  <a:gd name="T17" fmla="*/ 90307 h 50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02" h="501">
                    <a:moveTo>
                      <a:pt x="501" y="250"/>
                    </a:moveTo>
                    <a:lnTo>
                      <a:pt x="501" y="250"/>
                    </a:lnTo>
                    <a:cubicBezTo>
                      <a:pt x="501" y="388"/>
                      <a:pt x="389" y="500"/>
                      <a:pt x="251" y="500"/>
                    </a:cubicBezTo>
                    <a:cubicBezTo>
                      <a:pt x="112" y="500"/>
                      <a:pt x="0" y="388"/>
                      <a:pt x="0" y="250"/>
                    </a:cubicBezTo>
                    <a:cubicBezTo>
                      <a:pt x="0" y="111"/>
                      <a:pt x="112" y="0"/>
                      <a:pt x="251" y="0"/>
                    </a:cubicBezTo>
                    <a:cubicBezTo>
                      <a:pt x="389" y="0"/>
                      <a:pt x="501" y="111"/>
                      <a:pt x="501" y="2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3" name="Freeform 22">
                <a:extLst>
                  <a:ext uri="{FF2B5EF4-FFF2-40B4-BE49-F238E27FC236}">
                    <a16:creationId xmlns:a16="http://schemas.microsoft.com/office/drawing/2014/main" id="{B20992BC-74EE-5740-98F5-A974BF0B2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000" y="5665788"/>
                <a:ext cx="541338" cy="322262"/>
              </a:xfrm>
              <a:custGeom>
                <a:avLst/>
                <a:gdLst>
                  <a:gd name="T0" fmla="*/ 270489 w 1503"/>
                  <a:gd name="T1" fmla="*/ 0 h 895"/>
                  <a:gd name="T2" fmla="*/ 270489 w 1503"/>
                  <a:gd name="T3" fmla="*/ 0 h 895"/>
                  <a:gd name="T4" fmla="*/ 0 w 1503"/>
                  <a:gd name="T5" fmla="*/ 97219 h 895"/>
                  <a:gd name="T6" fmla="*/ 0 w 1503"/>
                  <a:gd name="T7" fmla="*/ 97219 h 895"/>
                  <a:gd name="T8" fmla="*/ 270489 w 1503"/>
                  <a:gd name="T9" fmla="*/ 321902 h 895"/>
                  <a:gd name="T10" fmla="*/ 270489 w 1503"/>
                  <a:gd name="T11" fmla="*/ 321902 h 895"/>
                  <a:gd name="T12" fmla="*/ 540978 w 1503"/>
                  <a:gd name="T13" fmla="*/ 97219 h 895"/>
                  <a:gd name="T14" fmla="*/ 540978 w 1503"/>
                  <a:gd name="T15" fmla="*/ 97219 h 895"/>
                  <a:gd name="T16" fmla="*/ 270489 w 1503"/>
                  <a:gd name="T17" fmla="*/ 0 h 8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03" h="895">
                    <a:moveTo>
                      <a:pt x="751" y="0"/>
                    </a:moveTo>
                    <a:lnTo>
                      <a:pt x="751" y="0"/>
                    </a:lnTo>
                    <a:cubicBezTo>
                      <a:pt x="466" y="0"/>
                      <a:pt x="204" y="102"/>
                      <a:pt x="0" y="270"/>
                    </a:cubicBezTo>
                    <a:cubicBezTo>
                      <a:pt x="112" y="634"/>
                      <a:pt x="406" y="894"/>
                      <a:pt x="751" y="894"/>
                    </a:cubicBezTo>
                    <a:cubicBezTo>
                      <a:pt x="1097" y="894"/>
                      <a:pt x="1391" y="634"/>
                      <a:pt x="1502" y="270"/>
                    </a:cubicBezTo>
                    <a:cubicBezTo>
                      <a:pt x="1298" y="102"/>
                      <a:pt x="1037" y="0"/>
                      <a:pt x="75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4" name="Freeform 24">
                <a:extLst>
                  <a:ext uri="{FF2B5EF4-FFF2-40B4-BE49-F238E27FC236}">
                    <a16:creationId xmlns:a16="http://schemas.microsoft.com/office/drawing/2014/main" id="{EA8211CC-0174-B745-8DB5-8EA2F4B50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381625"/>
                <a:ext cx="255588" cy="255588"/>
              </a:xfrm>
              <a:custGeom>
                <a:avLst/>
                <a:gdLst>
                  <a:gd name="T0" fmla="*/ 255229 w 711"/>
                  <a:gd name="T1" fmla="*/ 127614 h 711"/>
                  <a:gd name="T2" fmla="*/ 255229 w 711"/>
                  <a:gd name="T3" fmla="*/ 127614 h 711"/>
                  <a:gd name="T4" fmla="*/ 127614 w 711"/>
                  <a:gd name="T5" fmla="*/ 255229 h 711"/>
                  <a:gd name="T6" fmla="*/ 127614 w 711"/>
                  <a:gd name="T7" fmla="*/ 255229 h 711"/>
                  <a:gd name="T8" fmla="*/ 0 w 711"/>
                  <a:gd name="T9" fmla="*/ 127614 h 711"/>
                  <a:gd name="T10" fmla="*/ 0 w 711"/>
                  <a:gd name="T11" fmla="*/ 127614 h 711"/>
                  <a:gd name="T12" fmla="*/ 127614 w 711"/>
                  <a:gd name="T13" fmla="*/ 0 h 711"/>
                  <a:gd name="T14" fmla="*/ 127614 w 711"/>
                  <a:gd name="T15" fmla="*/ 0 h 711"/>
                  <a:gd name="T16" fmla="*/ 255229 w 711"/>
                  <a:gd name="T17" fmla="*/ 127614 h 7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1" h="711">
                    <a:moveTo>
                      <a:pt x="710" y="355"/>
                    </a:moveTo>
                    <a:lnTo>
                      <a:pt x="710" y="355"/>
                    </a:lnTo>
                    <a:cubicBezTo>
                      <a:pt x="710" y="552"/>
                      <a:pt x="551" y="710"/>
                      <a:pt x="355" y="710"/>
                    </a:cubicBezTo>
                    <a:cubicBezTo>
                      <a:pt x="159" y="710"/>
                      <a:pt x="0" y="552"/>
                      <a:pt x="0" y="355"/>
                    </a:cubicBezTo>
                    <a:cubicBezTo>
                      <a:pt x="0" y="159"/>
                      <a:pt x="159" y="0"/>
                      <a:pt x="355" y="0"/>
                    </a:cubicBezTo>
                    <a:cubicBezTo>
                      <a:pt x="551" y="0"/>
                      <a:pt x="710" y="159"/>
                      <a:pt x="710" y="3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15" name="Freeform 28">
                <a:extLst>
                  <a:ext uri="{FF2B5EF4-FFF2-40B4-BE49-F238E27FC236}">
                    <a16:creationId xmlns:a16="http://schemas.microsoft.com/office/drawing/2014/main" id="{72DF386B-575C-8840-9C7E-69EBE4083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675" y="5230813"/>
                <a:ext cx="180975" cy="180975"/>
              </a:xfrm>
              <a:custGeom>
                <a:avLst/>
                <a:gdLst>
                  <a:gd name="T0" fmla="*/ 0 w 502"/>
                  <a:gd name="T1" fmla="*/ 0 h 501"/>
                  <a:gd name="T2" fmla="*/ 180614 w 502"/>
                  <a:gd name="T3" fmla="*/ 180614 h 501"/>
                  <a:gd name="T4" fmla="*/ 180614 w 502"/>
                  <a:gd name="T5" fmla="*/ 0 h 501"/>
                  <a:gd name="T6" fmla="*/ 0 w 502"/>
                  <a:gd name="T7" fmla="*/ 0 h 50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2" h="501">
                    <a:moveTo>
                      <a:pt x="0" y="0"/>
                    </a:moveTo>
                    <a:lnTo>
                      <a:pt x="501" y="500"/>
                    </a:lnTo>
                    <a:lnTo>
                      <a:pt x="501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6E0B71B3-A9B4-7341-AB12-22D38D041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145" y="1988535"/>
              <a:ext cx="993704" cy="1005226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D2DA814D-6DAF-8C4E-AF34-7C474FF9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685" y="3996106"/>
              <a:ext cx="1751224" cy="1709460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138" name="Group 6">
              <a:extLst>
                <a:ext uri="{FF2B5EF4-FFF2-40B4-BE49-F238E27FC236}">
                  <a16:creationId xmlns:a16="http://schemas.microsoft.com/office/drawing/2014/main" id="{3BB201B4-667E-CA4A-AA7A-BC6396484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19" y="3569821"/>
              <a:ext cx="1666254" cy="2151586"/>
              <a:chOff x="3309938" y="4121150"/>
              <a:chExt cx="1836737" cy="2371725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99" name="Freeform 1">
                <a:extLst>
                  <a:ext uri="{FF2B5EF4-FFF2-40B4-BE49-F238E27FC236}">
                    <a16:creationId xmlns:a16="http://schemas.microsoft.com/office/drawing/2014/main" id="{9BEBA154-86E6-D841-8D80-7F909FA84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450" y="5248275"/>
                <a:ext cx="290513" cy="741363"/>
              </a:xfrm>
              <a:custGeom>
                <a:avLst/>
                <a:gdLst>
                  <a:gd name="T0" fmla="*/ 175099 w 808"/>
                  <a:gd name="T1" fmla="*/ 51798 h 2061"/>
                  <a:gd name="T2" fmla="*/ 175099 w 808"/>
                  <a:gd name="T3" fmla="*/ 51798 h 2061"/>
                  <a:gd name="T4" fmla="*/ 289075 w 808"/>
                  <a:gd name="T5" fmla="*/ 210431 h 2061"/>
                  <a:gd name="T6" fmla="*/ 289075 w 808"/>
                  <a:gd name="T7" fmla="*/ 227697 h 2061"/>
                  <a:gd name="T8" fmla="*/ 221840 w 808"/>
                  <a:gd name="T9" fmla="*/ 227697 h 2061"/>
                  <a:gd name="T10" fmla="*/ 221840 w 808"/>
                  <a:gd name="T11" fmla="*/ 205754 h 2061"/>
                  <a:gd name="T12" fmla="*/ 221840 w 808"/>
                  <a:gd name="T13" fmla="*/ 205754 h 2061"/>
                  <a:gd name="T14" fmla="*/ 147414 w 808"/>
                  <a:gd name="T15" fmla="*/ 113668 h 2061"/>
                  <a:gd name="T16" fmla="*/ 147414 w 808"/>
                  <a:gd name="T17" fmla="*/ 113668 h 2061"/>
                  <a:gd name="T18" fmla="*/ 73707 w 808"/>
                  <a:gd name="T19" fmla="*/ 205754 h 2061"/>
                  <a:gd name="T20" fmla="*/ 73707 w 808"/>
                  <a:gd name="T21" fmla="*/ 205754 h 2061"/>
                  <a:gd name="T22" fmla="*/ 290153 w 808"/>
                  <a:gd name="T23" fmla="*/ 532731 h 2061"/>
                  <a:gd name="T24" fmla="*/ 290153 w 808"/>
                  <a:gd name="T25" fmla="*/ 532731 h 2061"/>
                  <a:gd name="T26" fmla="*/ 175099 w 808"/>
                  <a:gd name="T27" fmla="*/ 692083 h 2061"/>
                  <a:gd name="T28" fmla="*/ 175099 w 808"/>
                  <a:gd name="T29" fmla="*/ 741003 h 2061"/>
                  <a:gd name="T30" fmla="*/ 116133 w 808"/>
                  <a:gd name="T31" fmla="*/ 741003 h 2061"/>
                  <a:gd name="T32" fmla="*/ 116133 w 808"/>
                  <a:gd name="T33" fmla="*/ 692083 h 2061"/>
                  <a:gd name="T34" fmla="*/ 116133 w 808"/>
                  <a:gd name="T35" fmla="*/ 692083 h 2061"/>
                  <a:gd name="T36" fmla="*/ 0 w 808"/>
                  <a:gd name="T37" fmla="*/ 532731 h 2061"/>
                  <a:gd name="T38" fmla="*/ 0 w 808"/>
                  <a:gd name="T39" fmla="*/ 493163 h 2061"/>
                  <a:gd name="T40" fmla="*/ 67235 w 808"/>
                  <a:gd name="T41" fmla="*/ 493163 h 2061"/>
                  <a:gd name="T42" fmla="*/ 67235 w 808"/>
                  <a:gd name="T43" fmla="*/ 537407 h 2061"/>
                  <a:gd name="T44" fmla="*/ 67235 w 808"/>
                  <a:gd name="T45" fmla="*/ 537407 h 2061"/>
                  <a:gd name="T46" fmla="*/ 142740 w 808"/>
                  <a:gd name="T47" fmla="*/ 628774 h 2061"/>
                  <a:gd name="T48" fmla="*/ 142740 w 808"/>
                  <a:gd name="T49" fmla="*/ 628774 h 2061"/>
                  <a:gd name="T50" fmla="*/ 218244 w 808"/>
                  <a:gd name="T51" fmla="*/ 537407 h 2061"/>
                  <a:gd name="T52" fmla="*/ 218244 w 808"/>
                  <a:gd name="T53" fmla="*/ 537407 h 2061"/>
                  <a:gd name="T54" fmla="*/ 2876 w 808"/>
                  <a:gd name="T55" fmla="*/ 210431 h 2061"/>
                  <a:gd name="T56" fmla="*/ 2876 w 808"/>
                  <a:gd name="T57" fmla="*/ 210431 h 2061"/>
                  <a:gd name="T58" fmla="*/ 116133 w 808"/>
                  <a:gd name="T59" fmla="*/ 51798 h 2061"/>
                  <a:gd name="T60" fmla="*/ 116133 w 808"/>
                  <a:gd name="T61" fmla="*/ 0 h 2061"/>
                  <a:gd name="T62" fmla="*/ 175099 w 808"/>
                  <a:gd name="T63" fmla="*/ 0 h 2061"/>
                  <a:gd name="T64" fmla="*/ 175099 w 808"/>
                  <a:gd name="T65" fmla="*/ 51798 h 20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8" h="2061">
                    <a:moveTo>
                      <a:pt x="487" y="144"/>
                    </a:moveTo>
                    <a:lnTo>
                      <a:pt x="487" y="144"/>
                    </a:lnTo>
                    <a:cubicBezTo>
                      <a:pt x="705" y="175"/>
                      <a:pt x="804" y="344"/>
                      <a:pt x="804" y="585"/>
                    </a:cubicBezTo>
                    <a:lnTo>
                      <a:pt x="804" y="633"/>
                    </a:lnTo>
                    <a:lnTo>
                      <a:pt x="617" y="633"/>
                    </a:lnTo>
                    <a:lnTo>
                      <a:pt x="617" y="572"/>
                    </a:lnTo>
                    <a:cubicBezTo>
                      <a:pt x="617" y="413"/>
                      <a:pt x="553" y="316"/>
                      <a:pt x="410" y="316"/>
                    </a:cubicBezTo>
                    <a:cubicBezTo>
                      <a:pt x="269" y="316"/>
                      <a:pt x="205" y="413"/>
                      <a:pt x="205" y="572"/>
                    </a:cubicBezTo>
                    <a:cubicBezTo>
                      <a:pt x="205" y="974"/>
                      <a:pt x="807" y="977"/>
                      <a:pt x="807" y="1481"/>
                    </a:cubicBezTo>
                    <a:cubicBezTo>
                      <a:pt x="807" y="1722"/>
                      <a:pt x="705" y="1893"/>
                      <a:pt x="487" y="1924"/>
                    </a:cubicBezTo>
                    <a:lnTo>
                      <a:pt x="487" y="2060"/>
                    </a:lnTo>
                    <a:lnTo>
                      <a:pt x="323" y="2060"/>
                    </a:lnTo>
                    <a:lnTo>
                      <a:pt x="323" y="1924"/>
                    </a:lnTo>
                    <a:cubicBezTo>
                      <a:pt x="100" y="1893"/>
                      <a:pt x="0" y="1724"/>
                      <a:pt x="0" y="1481"/>
                    </a:cubicBezTo>
                    <a:lnTo>
                      <a:pt x="0" y="1371"/>
                    </a:lnTo>
                    <a:lnTo>
                      <a:pt x="187" y="1371"/>
                    </a:lnTo>
                    <a:lnTo>
                      <a:pt x="187" y="1494"/>
                    </a:lnTo>
                    <a:cubicBezTo>
                      <a:pt x="187" y="1656"/>
                      <a:pt x="254" y="1748"/>
                      <a:pt x="397" y="1748"/>
                    </a:cubicBezTo>
                    <a:cubicBezTo>
                      <a:pt x="543" y="1748"/>
                      <a:pt x="607" y="1656"/>
                      <a:pt x="607" y="1494"/>
                    </a:cubicBezTo>
                    <a:cubicBezTo>
                      <a:pt x="607" y="1095"/>
                      <a:pt x="8" y="1089"/>
                      <a:pt x="8" y="585"/>
                    </a:cubicBezTo>
                    <a:cubicBezTo>
                      <a:pt x="8" y="339"/>
                      <a:pt x="107" y="177"/>
                      <a:pt x="323" y="144"/>
                    </a:cubicBezTo>
                    <a:lnTo>
                      <a:pt x="323" y="0"/>
                    </a:lnTo>
                    <a:lnTo>
                      <a:pt x="487" y="0"/>
                    </a:lnTo>
                    <a:lnTo>
                      <a:pt x="487" y="1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0" name="Freeform 31">
                <a:extLst>
                  <a:ext uri="{FF2B5EF4-FFF2-40B4-BE49-F238E27FC236}">
                    <a16:creationId xmlns:a16="http://schemas.microsoft.com/office/drawing/2014/main" id="{2C98F9D4-67FD-9043-8431-A63B8CA27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938" y="4754563"/>
                <a:ext cx="1836737" cy="1738312"/>
              </a:xfrm>
              <a:custGeom>
                <a:avLst/>
                <a:gdLst>
                  <a:gd name="T0" fmla="*/ 918008 w 5102"/>
                  <a:gd name="T1" fmla="*/ 64782 h 4830"/>
                  <a:gd name="T2" fmla="*/ 918008 w 5102"/>
                  <a:gd name="T3" fmla="*/ 64782 h 4830"/>
                  <a:gd name="T4" fmla="*/ 317163 w 5102"/>
                  <a:gd name="T5" fmla="*/ 396609 h 4830"/>
                  <a:gd name="T6" fmla="*/ 317163 w 5102"/>
                  <a:gd name="T7" fmla="*/ 396609 h 4830"/>
                  <a:gd name="T8" fmla="*/ 64801 w 5102"/>
                  <a:gd name="T9" fmla="*/ 1044787 h 4830"/>
                  <a:gd name="T10" fmla="*/ 64801 w 5102"/>
                  <a:gd name="T11" fmla="*/ 1044787 h 4830"/>
                  <a:gd name="T12" fmla="*/ 918008 w 5102"/>
                  <a:gd name="T13" fmla="*/ 1672810 h 4830"/>
                  <a:gd name="T14" fmla="*/ 918008 w 5102"/>
                  <a:gd name="T15" fmla="*/ 1672810 h 4830"/>
                  <a:gd name="T16" fmla="*/ 1771216 w 5102"/>
                  <a:gd name="T17" fmla="*/ 1044787 h 4830"/>
                  <a:gd name="T18" fmla="*/ 1771216 w 5102"/>
                  <a:gd name="T19" fmla="*/ 1044787 h 4830"/>
                  <a:gd name="T20" fmla="*/ 1518854 w 5102"/>
                  <a:gd name="T21" fmla="*/ 396609 h 4830"/>
                  <a:gd name="T22" fmla="*/ 1518854 w 5102"/>
                  <a:gd name="T23" fmla="*/ 396609 h 4830"/>
                  <a:gd name="T24" fmla="*/ 918008 w 5102"/>
                  <a:gd name="T25" fmla="*/ 64782 h 4830"/>
                  <a:gd name="T26" fmla="*/ 918008 w 5102"/>
                  <a:gd name="T27" fmla="*/ 1737952 h 4830"/>
                  <a:gd name="T28" fmla="*/ 918008 w 5102"/>
                  <a:gd name="T29" fmla="*/ 1737952 h 4830"/>
                  <a:gd name="T30" fmla="*/ 0 w 5102"/>
                  <a:gd name="T31" fmla="*/ 1044787 h 4830"/>
                  <a:gd name="T32" fmla="*/ 0 w 5102"/>
                  <a:gd name="T33" fmla="*/ 1044787 h 4830"/>
                  <a:gd name="T34" fmla="*/ 918008 w 5102"/>
                  <a:gd name="T35" fmla="*/ 0 h 4830"/>
                  <a:gd name="T36" fmla="*/ 918008 w 5102"/>
                  <a:gd name="T37" fmla="*/ 0 h 4830"/>
                  <a:gd name="T38" fmla="*/ 1569615 w 5102"/>
                  <a:gd name="T39" fmla="*/ 355940 h 4830"/>
                  <a:gd name="T40" fmla="*/ 1569615 w 5102"/>
                  <a:gd name="T41" fmla="*/ 355940 h 4830"/>
                  <a:gd name="T42" fmla="*/ 1836377 w 5102"/>
                  <a:gd name="T43" fmla="*/ 1044787 h 4830"/>
                  <a:gd name="T44" fmla="*/ 1836377 w 5102"/>
                  <a:gd name="T45" fmla="*/ 1044787 h 4830"/>
                  <a:gd name="T46" fmla="*/ 918008 w 5102"/>
                  <a:gd name="T47" fmla="*/ 1737952 h 48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5102" h="4830">
                    <a:moveTo>
                      <a:pt x="2550" y="180"/>
                    </a:moveTo>
                    <a:lnTo>
                      <a:pt x="2550" y="180"/>
                    </a:lnTo>
                    <a:cubicBezTo>
                      <a:pt x="1952" y="180"/>
                      <a:pt x="1360" y="507"/>
                      <a:pt x="881" y="1102"/>
                    </a:cubicBezTo>
                    <a:cubicBezTo>
                      <a:pt x="449" y="1638"/>
                      <a:pt x="180" y="2329"/>
                      <a:pt x="180" y="2903"/>
                    </a:cubicBezTo>
                    <a:cubicBezTo>
                      <a:pt x="180" y="3963"/>
                      <a:pt x="1111" y="4648"/>
                      <a:pt x="2550" y="4648"/>
                    </a:cubicBezTo>
                    <a:cubicBezTo>
                      <a:pt x="3989" y="4648"/>
                      <a:pt x="4920" y="3963"/>
                      <a:pt x="4920" y="2903"/>
                    </a:cubicBezTo>
                    <a:cubicBezTo>
                      <a:pt x="4920" y="2329"/>
                      <a:pt x="4651" y="1638"/>
                      <a:pt x="4219" y="1102"/>
                    </a:cubicBezTo>
                    <a:cubicBezTo>
                      <a:pt x="3741" y="507"/>
                      <a:pt x="3149" y="180"/>
                      <a:pt x="2550" y="180"/>
                    </a:cubicBezTo>
                    <a:close/>
                    <a:moveTo>
                      <a:pt x="2550" y="4829"/>
                    </a:moveTo>
                    <a:lnTo>
                      <a:pt x="2550" y="4829"/>
                    </a:lnTo>
                    <a:cubicBezTo>
                      <a:pt x="1001" y="4829"/>
                      <a:pt x="0" y="4072"/>
                      <a:pt x="0" y="2903"/>
                    </a:cubicBezTo>
                    <a:cubicBezTo>
                      <a:pt x="0" y="1596"/>
                      <a:pt x="1176" y="0"/>
                      <a:pt x="2550" y="0"/>
                    </a:cubicBezTo>
                    <a:cubicBezTo>
                      <a:pt x="3204" y="0"/>
                      <a:pt x="3846" y="351"/>
                      <a:pt x="4360" y="989"/>
                    </a:cubicBezTo>
                    <a:cubicBezTo>
                      <a:pt x="4823" y="1564"/>
                      <a:pt x="5101" y="2280"/>
                      <a:pt x="5101" y="2903"/>
                    </a:cubicBezTo>
                    <a:cubicBezTo>
                      <a:pt x="5101" y="4072"/>
                      <a:pt x="4099" y="4829"/>
                      <a:pt x="2550" y="48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1" name="Freeform 32">
                <a:extLst>
                  <a:ext uri="{FF2B5EF4-FFF2-40B4-BE49-F238E27FC236}">
                    <a16:creationId xmlns:a16="http://schemas.microsoft.com/office/drawing/2014/main" id="{9E52CA27-866F-114C-8217-0D54681BD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4121150"/>
                <a:ext cx="769937" cy="534988"/>
              </a:xfrm>
              <a:custGeom>
                <a:avLst/>
                <a:gdLst>
                  <a:gd name="T0" fmla="*/ 80705 w 2137"/>
                  <a:gd name="T1" fmla="*/ 65076 h 1488"/>
                  <a:gd name="T2" fmla="*/ 381546 w 2137"/>
                  <a:gd name="T3" fmla="*/ 466676 h 1488"/>
                  <a:gd name="T4" fmla="*/ 381546 w 2137"/>
                  <a:gd name="T5" fmla="*/ 466676 h 1488"/>
                  <a:gd name="T6" fmla="*/ 384788 w 2137"/>
                  <a:gd name="T7" fmla="*/ 469553 h 1488"/>
                  <a:gd name="T8" fmla="*/ 384788 w 2137"/>
                  <a:gd name="T9" fmla="*/ 469553 h 1488"/>
                  <a:gd name="T10" fmla="*/ 388031 w 2137"/>
                  <a:gd name="T11" fmla="*/ 466676 h 1488"/>
                  <a:gd name="T12" fmla="*/ 688872 w 2137"/>
                  <a:gd name="T13" fmla="*/ 65076 h 1488"/>
                  <a:gd name="T14" fmla="*/ 80705 w 2137"/>
                  <a:gd name="T15" fmla="*/ 65076 h 1488"/>
                  <a:gd name="T16" fmla="*/ 384788 w 2137"/>
                  <a:gd name="T17" fmla="*/ 534628 h 1488"/>
                  <a:gd name="T18" fmla="*/ 384788 w 2137"/>
                  <a:gd name="T19" fmla="*/ 534628 h 1488"/>
                  <a:gd name="T20" fmla="*/ 329664 w 2137"/>
                  <a:gd name="T21" fmla="*/ 505506 h 1488"/>
                  <a:gd name="T22" fmla="*/ 19095 w 2137"/>
                  <a:gd name="T23" fmla="*/ 90962 h 1488"/>
                  <a:gd name="T24" fmla="*/ 19095 w 2137"/>
                  <a:gd name="T25" fmla="*/ 90962 h 1488"/>
                  <a:gd name="T26" fmla="*/ 9728 w 2137"/>
                  <a:gd name="T27" fmla="*/ 29482 h 1488"/>
                  <a:gd name="T28" fmla="*/ 9728 w 2137"/>
                  <a:gd name="T29" fmla="*/ 29482 h 1488"/>
                  <a:gd name="T30" fmla="*/ 64852 w 2137"/>
                  <a:gd name="T31" fmla="*/ 0 h 1488"/>
                  <a:gd name="T32" fmla="*/ 705085 w 2137"/>
                  <a:gd name="T33" fmla="*/ 0 h 1488"/>
                  <a:gd name="T34" fmla="*/ 705085 w 2137"/>
                  <a:gd name="T35" fmla="*/ 0 h 1488"/>
                  <a:gd name="T36" fmla="*/ 760209 w 2137"/>
                  <a:gd name="T37" fmla="*/ 29482 h 1488"/>
                  <a:gd name="T38" fmla="*/ 760209 w 2137"/>
                  <a:gd name="T39" fmla="*/ 29482 h 1488"/>
                  <a:gd name="T40" fmla="*/ 750842 w 2137"/>
                  <a:gd name="T41" fmla="*/ 90962 h 1488"/>
                  <a:gd name="T42" fmla="*/ 440273 w 2137"/>
                  <a:gd name="T43" fmla="*/ 505506 h 1488"/>
                  <a:gd name="T44" fmla="*/ 440273 w 2137"/>
                  <a:gd name="T45" fmla="*/ 505506 h 1488"/>
                  <a:gd name="T46" fmla="*/ 384788 w 2137"/>
                  <a:gd name="T47" fmla="*/ 534628 h 14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37" h="1488">
                    <a:moveTo>
                      <a:pt x="224" y="181"/>
                    </a:moveTo>
                    <a:lnTo>
                      <a:pt x="1059" y="1298"/>
                    </a:lnTo>
                    <a:cubicBezTo>
                      <a:pt x="1063" y="1303"/>
                      <a:pt x="1067" y="1305"/>
                      <a:pt x="1068" y="1306"/>
                    </a:cubicBezTo>
                    <a:cubicBezTo>
                      <a:pt x="1070" y="1305"/>
                      <a:pt x="1073" y="1303"/>
                      <a:pt x="1077" y="1298"/>
                    </a:cubicBezTo>
                    <a:lnTo>
                      <a:pt x="1912" y="181"/>
                    </a:lnTo>
                    <a:lnTo>
                      <a:pt x="224" y="181"/>
                    </a:lnTo>
                    <a:close/>
                    <a:moveTo>
                      <a:pt x="1068" y="1487"/>
                    </a:moveTo>
                    <a:lnTo>
                      <a:pt x="1068" y="1487"/>
                    </a:lnTo>
                    <a:cubicBezTo>
                      <a:pt x="1009" y="1487"/>
                      <a:pt x="953" y="1457"/>
                      <a:pt x="915" y="1406"/>
                    </a:cubicBezTo>
                    <a:lnTo>
                      <a:pt x="53" y="253"/>
                    </a:lnTo>
                    <a:cubicBezTo>
                      <a:pt x="10" y="197"/>
                      <a:pt x="0" y="134"/>
                      <a:pt x="27" y="82"/>
                    </a:cubicBezTo>
                    <a:cubicBezTo>
                      <a:pt x="53" y="30"/>
                      <a:pt x="108" y="0"/>
                      <a:pt x="180" y="0"/>
                    </a:cubicBezTo>
                    <a:lnTo>
                      <a:pt x="1957" y="0"/>
                    </a:lnTo>
                    <a:cubicBezTo>
                      <a:pt x="2028" y="0"/>
                      <a:pt x="2084" y="30"/>
                      <a:pt x="2110" y="82"/>
                    </a:cubicBezTo>
                    <a:cubicBezTo>
                      <a:pt x="2136" y="134"/>
                      <a:pt x="2126" y="197"/>
                      <a:pt x="2084" y="253"/>
                    </a:cubicBezTo>
                    <a:lnTo>
                      <a:pt x="1222" y="1406"/>
                    </a:lnTo>
                    <a:cubicBezTo>
                      <a:pt x="1183" y="1457"/>
                      <a:pt x="1128" y="1487"/>
                      <a:pt x="1068" y="148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302" name="Freeform 33">
                <a:extLst>
                  <a:ext uri="{FF2B5EF4-FFF2-40B4-BE49-F238E27FC236}">
                    <a16:creationId xmlns:a16="http://schemas.microsoft.com/office/drawing/2014/main" id="{B4BDBC1B-F89B-FA4A-98D1-DA7AF3482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313" y="4597400"/>
                <a:ext cx="407987" cy="222250"/>
              </a:xfrm>
              <a:custGeom>
                <a:avLst/>
                <a:gdLst>
                  <a:gd name="T0" fmla="*/ 111007 w 1132"/>
                  <a:gd name="T1" fmla="*/ 64987 h 619"/>
                  <a:gd name="T2" fmla="*/ 111007 w 1132"/>
                  <a:gd name="T3" fmla="*/ 64987 h 619"/>
                  <a:gd name="T4" fmla="*/ 64874 w 1132"/>
                  <a:gd name="T5" fmla="*/ 110945 h 619"/>
                  <a:gd name="T6" fmla="*/ 64874 w 1132"/>
                  <a:gd name="T7" fmla="*/ 110945 h 619"/>
                  <a:gd name="T8" fmla="*/ 111007 w 1132"/>
                  <a:gd name="T9" fmla="*/ 157263 h 619"/>
                  <a:gd name="T10" fmla="*/ 296259 w 1132"/>
                  <a:gd name="T11" fmla="*/ 157263 h 619"/>
                  <a:gd name="T12" fmla="*/ 296259 w 1132"/>
                  <a:gd name="T13" fmla="*/ 157263 h 619"/>
                  <a:gd name="T14" fmla="*/ 342392 w 1132"/>
                  <a:gd name="T15" fmla="*/ 110945 h 619"/>
                  <a:gd name="T16" fmla="*/ 342392 w 1132"/>
                  <a:gd name="T17" fmla="*/ 110945 h 619"/>
                  <a:gd name="T18" fmla="*/ 296259 w 1132"/>
                  <a:gd name="T19" fmla="*/ 64987 h 619"/>
                  <a:gd name="T20" fmla="*/ 111007 w 1132"/>
                  <a:gd name="T21" fmla="*/ 64987 h 619"/>
                  <a:gd name="T22" fmla="*/ 296259 w 1132"/>
                  <a:gd name="T23" fmla="*/ 221891 h 619"/>
                  <a:gd name="T24" fmla="*/ 111007 w 1132"/>
                  <a:gd name="T25" fmla="*/ 221891 h 619"/>
                  <a:gd name="T26" fmla="*/ 111007 w 1132"/>
                  <a:gd name="T27" fmla="*/ 221891 h 619"/>
                  <a:gd name="T28" fmla="*/ 0 w 1132"/>
                  <a:gd name="T29" fmla="*/ 110945 h 619"/>
                  <a:gd name="T30" fmla="*/ 0 w 1132"/>
                  <a:gd name="T31" fmla="*/ 110945 h 619"/>
                  <a:gd name="T32" fmla="*/ 111007 w 1132"/>
                  <a:gd name="T33" fmla="*/ 0 h 619"/>
                  <a:gd name="T34" fmla="*/ 296259 w 1132"/>
                  <a:gd name="T35" fmla="*/ 0 h 619"/>
                  <a:gd name="T36" fmla="*/ 296259 w 1132"/>
                  <a:gd name="T37" fmla="*/ 0 h 619"/>
                  <a:gd name="T38" fmla="*/ 407627 w 1132"/>
                  <a:gd name="T39" fmla="*/ 110945 h 619"/>
                  <a:gd name="T40" fmla="*/ 407627 w 1132"/>
                  <a:gd name="T41" fmla="*/ 110945 h 619"/>
                  <a:gd name="T42" fmla="*/ 296259 w 1132"/>
                  <a:gd name="T43" fmla="*/ 221891 h 61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132" h="619">
                    <a:moveTo>
                      <a:pt x="308" y="181"/>
                    </a:moveTo>
                    <a:lnTo>
                      <a:pt x="308" y="181"/>
                    </a:lnTo>
                    <a:cubicBezTo>
                      <a:pt x="237" y="181"/>
                      <a:pt x="180" y="239"/>
                      <a:pt x="180" y="309"/>
                    </a:cubicBezTo>
                    <a:cubicBezTo>
                      <a:pt x="180" y="380"/>
                      <a:pt x="237" y="438"/>
                      <a:pt x="308" y="438"/>
                    </a:cubicBezTo>
                    <a:lnTo>
                      <a:pt x="822" y="438"/>
                    </a:lnTo>
                    <a:cubicBezTo>
                      <a:pt x="893" y="438"/>
                      <a:pt x="950" y="380"/>
                      <a:pt x="950" y="309"/>
                    </a:cubicBezTo>
                    <a:cubicBezTo>
                      <a:pt x="950" y="239"/>
                      <a:pt x="893" y="181"/>
                      <a:pt x="822" y="181"/>
                    </a:cubicBezTo>
                    <a:lnTo>
                      <a:pt x="308" y="181"/>
                    </a:lnTo>
                    <a:close/>
                    <a:moveTo>
                      <a:pt x="822" y="618"/>
                    </a:moveTo>
                    <a:lnTo>
                      <a:pt x="308" y="618"/>
                    </a:lnTo>
                    <a:cubicBezTo>
                      <a:pt x="138" y="618"/>
                      <a:pt x="0" y="480"/>
                      <a:pt x="0" y="309"/>
                    </a:cubicBezTo>
                    <a:cubicBezTo>
                      <a:pt x="0" y="139"/>
                      <a:pt x="138" y="0"/>
                      <a:pt x="308" y="0"/>
                    </a:cubicBezTo>
                    <a:lnTo>
                      <a:pt x="822" y="0"/>
                    </a:lnTo>
                    <a:cubicBezTo>
                      <a:pt x="993" y="0"/>
                      <a:pt x="1131" y="139"/>
                      <a:pt x="1131" y="309"/>
                    </a:cubicBezTo>
                    <a:cubicBezTo>
                      <a:pt x="1131" y="480"/>
                      <a:pt x="993" y="618"/>
                      <a:pt x="822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39" name="Group 9">
              <a:extLst>
                <a:ext uri="{FF2B5EF4-FFF2-40B4-BE49-F238E27FC236}">
                  <a16:creationId xmlns:a16="http://schemas.microsoft.com/office/drawing/2014/main" id="{7AE928A6-403B-234B-93C0-565E7E19C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1188" y="1326066"/>
              <a:ext cx="1690738" cy="966342"/>
              <a:chOff x="5507038" y="1647825"/>
              <a:chExt cx="1863725" cy="106521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97" name="Freeform 34">
                <a:extLst>
                  <a:ext uri="{FF2B5EF4-FFF2-40B4-BE49-F238E27FC236}">
                    <a16:creationId xmlns:a16="http://schemas.microsoft.com/office/drawing/2014/main" id="{30E6B837-E65A-9E4E-B991-BB81BB962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1647825"/>
                <a:ext cx="277813" cy="246063"/>
              </a:xfrm>
              <a:custGeom>
                <a:avLst/>
                <a:gdLst>
                  <a:gd name="T0" fmla="*/ 15474 w 772"/>
                  <a:gd name="T1" fmla="*/ 110764 h 682"/>
                  <a:gd name="T2" fmla="*/ 15474 w 772"/>
                  <a:gd name="T3" fmla="*/ 110764 h 682"/>
                  <a:gd name="T4" fmla="*/ 17273 w 772"/>
                  <a:gd name="T5" fmla="*/ 139989 h 682"/>
                  <a:gd name="T6" fmla="*/ 250823 w 772"/>
                  <a:gd name="T7" fmla="*/ 238486 h 682"/>
                  <a:gd name="T8" fmla="*/ 250823 w 772"/>
                  <a:gd name="T9" fmla="*/ 238486 h 682"/>
                  <a:gd name="T10" fmla="*/ 272775 w 772"/>
                  <a:gd name="T11" fmla="*/ 219725 h 682"/>
                  <a:gd name="T12" fmla="*/ 224554 w 772"/>
                  <a:gd name="T13" fmla="*/ 24173 h 682"/>
                  <a:gd name="T14" fmla="*/ 224554 w 772"/>
                  <a:gd name="T15" fmla="*/ 24173 h 682"/>
                  <a:gd name="T16" fmla="*/ 188927 w 772"/>
                  <a:gd name="T17" fmla="*/ 9020 h 682"/>
                  <a:gd name="T18" fmla="*/ 15474 w 772"/>
                  <a:gd name="T19" fmla="*/ 110764 h 68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2" h="682">
                    <a:moveTo>
                      <a:pt x="43" y="307"/>
                    </a:moveTo>
                    <a:lnTo>
                      <a:pt x="43" y="307"/>
                    </a:lnTo>
                    <a:cubicBezTo>
                      <a:pt x="0" y="332"/>
                      <a:pt x="2" y="368"/>
                      <a:pt x="48" y="388"/>
                    </a:cubicBezTo>
                    <a:lnTo>
                      <a:pt x="697" y="661"/>
                    </a:lnTo>
                    <a:cubicBezTo>
                      <a:pt x="743" y="681"/>
                      <a:pt x="771" y="657"/>
                      <a:pt x="758" y="609"/>
                    </a:cubicBezTo>
                    <a:lnTo>
                      <a:pt x="624" y="67"/>
                    </a:lnTo>
                    <a:cubicBezTo>
                      <a:pt x="612" y="19"/>
                      <a:pt x="567" y="0"/>
                      <a:pt x="525" y="25"/>
                    </a:cubicBezTo>
                    <a:lnTo>
                      <a:pt x="43" y="30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298" name="Freeform 35">
                <a:extLst>
                  <a:ext uri="{FF2B5EF4-FFF2-40B4-BE49-F238E27FC236}">
                    <a16:creationId xmlns:a16="http://schemas.microsoft.com/office/drawing/2014/main" id="{61028D68-2CC3-3646-A868-BD9E7C094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038" y="1752600"/>
                <a:ext cx="1771650" cy="960438"/>
              </a:xfrm>
              <a:custGeom>
                <a:avLst/>
                <a:gdLst>
                  <a:gd name="T0" fmla="*/ 37067 w 4923"/>
                  <a:gd name="T1" fmla="*/ 960078 h 2666"/>
                  <a:gd name="T2" fmla="*/ 37067 w 4923"/>
                  <a:gd name="T3" fmla="*/ 960078 h 2666"/>
                  <a:gd name="T4" fmla="*/ 20873 w 4923"/>
                  <a:gd name="T5" fmla="*/ 955755 h 2666"/>
                  <a:gd name="T6" fmla="*/ 20873 w 4923"/>
                  <a:gd name="T7" fmla="*/ 955755 h 2666"/>
                  <a:gd name="T8" fmla="*/ 8637 w 4923"/>
                  <a:gd name="T9" fmla="*/ 911443 h 2666"/>
                  <a:gd name="T10" fmla="*/ 393340 w 4923"/>
                  <a:gd name="T11" fmla="*/ 235967 h 2666"/>
                  <a:gd name="T12" fmla="*/ 393340 w 4923"/>
                  <a:gd name="T13" fmla="*/ 235967 h 2666"/>
                  <a:gd name="T14" fmla="*/ 445522 w 4923"/>
                  <a:gd name="T15" fmla="*/ 201742 h 2666"/>
                  <a:gd name="T16" fmla="*/ 445522 w 4923"/>
                  <a:gd name="T17" fmla="*/ 201742 h 2666"/>
                  <a:gd name="T18" fmla="*/ 499143 w 4923"/>
                  <a:gd name="T19" fmla="*/ 233805 h 2666"/>
                  <a:gd name="T20" fmla="*/ 747814 w 4923"/>
                  <a:gd name="T21" fmla="*/ 631526 h 2666"/>
                  <a:gd name="T22" fmla="*/ 987129 w 4923"/>
                  <a:gd name="T23" fmla="*/ 284241 h 2666"/>
                  <a:gd name="T24" fmla="*/ 987129 w 4923"/>
                  <a:gd name="T25" fmla="*/ 284241 h 2666"/>
                  <a:gd name="T26" fmla="*/ 1040390 w 4923"/>
                  <a:gd name="T27" fmla="*/ 253979 h 2666"/>
                  <a:gd name="T28" fmla="*/ 1040390 w 4923"/>
                  <a:gd name="T29" fmla="*/ 253979 h 2666"/>
                  <a:gd name="T30" fmla="*/ 1041830 w 4923"/>
                  <a:gd name="T31" fmla="*/ 253979 h 2666"/>
                  <a:gd name="T32" fmla="*/ 1041830 w 4923"/>
                  <a:gd name="T33" fmla="*/ 253979 h 2666"/>
                  <a:gd name="T34" fmla="*/ 1095091 w 4923"/>
                  <a:gd name="T35" fmla="*/ 286402 h 2666"/>
                  <a:gd name="T36" fmla="*/ 1373991 w 4923"/>
                  <a:gd name="T37" fmla="*/ 730956 h 2666"/>
                  <a:gd name="T38" fmla="*/ 1704714 w 4923"/>
                  <a:gd name="T39" fmla="*/ 23056 h 2666"/>
                  <a:gd name="T40" fmla="*/ 1704714 w 4923"/>
                  <a:gd name="T41" fmla="*/ 23056 h 2666"/>
                  <a:gd name="T42" fmla="*/ 1747898 w 4923"/>
                  <a:gd name="T43" fmla="*/ 7565 h 2666"/>
                  <a:gd name="T44" fmla="*/ 1747898 w 4923"/>
                  <a:gd name="T45" fmla="*/ 7565 h 2666"/>
                  <a:gd name="T46" fmla="*/ 1763733 w 4923"/>
                  <a:gd name="T47" fmla="*/ 50796 h 2666"/>
                  <a:gd name="T48" fmla="*/ 1428332 w 4923"/>
                  <a:gd name="T49" fmla="*/ 768422 h 2666"/>
                  <a:gd name="T50" fmla="*/ 1428332 w 4923"/>
                  <a:gd name="T51" fmla="*/ 768422 h 2666"/>
                  <a:gd name="T52" fmla="*/ 1378670 w 4923"/>
                  <a:gd name="T53" fmla="*/ 806249 h 2666"/>
                  <a:gd name="T54" fmla="*/ 1378670 w 4923"/>
                  <a:gd name="T55" fmla="*/ 806249 h 2666"/>
                  <a:gd name="T56" fmla="*/ 1324329 w 4923"/>
                  <a:gd name="T57" fmla="*/ 774907 h 2666"/>
                  <a:gd name="T58" fmla="*/ 1040390 w 4923"/>
                  <a:gd name="T59" fmla="*/ 321707 h 2666"/>
                  <a:gd name="T60" fmla="*/ 801075 w 4923"/>
                  <a:gd name="T61" fmla="*/ 668992 h 2666"/>
                  <a:gd name="T62" fmla="*/ 801075 w 4923"/>
                  <a:gd name="T63" fmla="*/ 668992 h 2666"/>
                  <a:gd name="T64" fmla="*/ 746015 w 4923"/>
                  <a:gd name="T65" fmla="*/ 698893 h 2666"/>
                  <a:gd name="T66" fmla="*/ 746015 w 4923"/>
                  <a:gd name="T67" fmla="*/ 698893 h 2666"/>
                  <a:gd name="T68" fmla="*/ 692754 w 4923"/>
                  <a:gd name="T69" fmla="*/ 666470 h 2666"/>
                  <a:gd name="T70" fmla="*/ 446961 w 4923"/>
                  <a:gd name="T71" fmla="*/ 273073 h 2666"/>
                  <a:gd name="T72" fmla="*/ 65497 w 4923"/>
                  <a:gd name="T73" fmla="*/ 943506 h 2666"/>
                  <a:gd name="T74" fmla="*/ 65497 w 4923"/>
                  <a:gd name="T75" fmla="*/ 943506 h 2666"/>
                  <a:gd name="T76" fmla="*/ 37067 w 4923"/>
                  <a:gd name="T77" fmla="*/ 960078 h 26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923" h="2666">
                    <a:moveTo>
                      <a:pt x="103" y="2665"/>
                    </a:moveTo>
                    <a:lnTo>
                      <a:pt x="103" y="2665"/>
                    </a:lnTo>
                    <a:cubicBezTo>
                      <a:pt x="88" y="2665"/>
                      <a:pt x="73" y="2661"/>
                      <a:pt x="58" y="2653"/>
                    </a:cubicBezTo>
                    <a:cubicBezTo>
                      <a:pt x="15" y="2628"/>
                      <a:pt x="0" y="2573"/>
                      <a:pt x="24" y="2530"/>
                    </a:cubicBezTo>
                    <a:lnTo>
                      <a:pt x="1093" y="655"/>
                    </a:lnTo>
                    <a:cubicBezTo>
                      <a:pt x="1127" y="596"/>
                      <a:pt x="1179" y="561"/>
                      <a:pt x="1238" y="560"/>
                    </a:cubicBezTo>
                    <a:cubicBezTo>
                      <a:pt x="1297" y="560"/>
                      <a:pt x="1351" y="591"/>
                      <a:pt x="1387" y="649"/>
                    </a:cubicBezTo>
                    <a:lnTo>
                      <a:pt x="2078" y="1753"/>
                    </a:lnTo>
                    <a:lnTo>
                      <a:pt x="2743" y="789"/>
                    </a:lnTo>
                    <a:cubicBezTo>
                      <a:pt x="2780" y="735"/>
                      <a:pt x="2834" y="705"/>
                      <a:pt x="2891" y="705"/>
                    </a:cubicBezTo>
                    <a:cubicBezTo>
                      <a:pt x="2893" y="705"/>
                      <a:pt x="2894" y="705"/>
                      <a:pt x="2895" y="705"/>
                    </a:cubicBezTo>
                    <a:cubicBezTo>
                      <a:pt x="2954" y="706"/>
                      <a:pt x="3008" y="739"/>
                      <a:pt x="3043" y="795"/>
                    </a:cubicBezTo>
                    <a:lnTo>
                      <a:pt x="3818" y="2029"/>
                    </a:lnTo>
                    <a:lnTo>
                      <a:pt x="4737" y="64"/>
                    </a:lnTo>
                    <a:cubicBezTo>
                      <a:pt x="4758" y="19"/>
                      <a:pt x="4812" y="0"/>
                      <a:pt x="4857" y="21"/>
                    </a:cubicBezTo>
                    <a:cubicBezTo>
                      <a:pt x="4903" y="42"/>
                      <a:pt x="4922" y="95"/>
                      <a:pt x="4901" y="141"/>
                    </a:cubicBezTo>
                    <a:lnTo>
                      <a:pt x="3969" y="2133"/>
                    </a:lnTo>
                    <a:cubicBezTo>
                      <a:pt x="3939" y="2197"/>
                      <a:pt x="3889" y="2235"/>
                      <a:pt x="3831" y="2238"/>
                    </a:cubicBezTo>
                    <a:cubicBezTo>
                      <a:pt x="3771" y="2242"/>
                      <a:pt x="3717" y="2210"/>
                      <a:pt x="3680" y="2151"/>
                    </a:cubicBezTo>
                    <a:lnTo>
                      <a:pt x="2891" y="893"/>
                    </a:lnTo>
                    <a:lnTo>
                      <a:pt x="2226" y="1857"/>
                    </a:lnTo>
                    <a:cubicBezTo>
                      <a:pt x="2188" y="1912"/>
                      <a:pt x="2134" y="1942"/>
                      <a:pt x="2073" y="1940"/>
                    </a:cubicBezTo>
                    <a:cubicBezTo>
                      <a:pt x="2015" y="1939"/>
                      <a:pt x="1961" y="1906"/>
                      <a:pt x="1925" y="1850"/>
                    </a:cubicBezTo>
                    <a:lnTo>
                      <a:pt x="1242" y="758"/>
                    </a:lnTo>
                    <a:lnTo>
                      <a:pt x="182" y="2619"/>
                    </a:lnTo>
                    <a:cubicBezTo>
                      <a:pt x="165" y="2648"/>
                      <a:pt x="134" y="2665"/>
                      <a:pt x="103" y="26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40" name="Group 5">
              <a:extLst>
                <a:ext uri="{FF2B5EF4-FFF2-40B4-BE49-F238E27FC236}">
                  <a16:creationId xmlns:a16="http://schemas.microsoft.com/office/drawing/2014/main" id="{3A01CA54-EBBB-1F41-B2B7-6665E4505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3848" y="2845426"/>
              <a:ext cx="1474715" cy="1356622"/>
              <a:chOff x="4892675" y="3322638"/>
              <a:chExt cx="1625600" cy="149542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66" name="Freeform 2">
                <a:extLst>
                  <a:ext uri="{FF2B5EF4-FFF2-40B4-BE49-F238E27FC236}">
                    <a16:creationId xmlns:a16="http://schemas.microsoft.com/office/drawing/2014/main" id="{1D203068-268B-D546-AA39-DEA16C04D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788" y="3751263"/>
                <a:ext cx="252412" cy="642937"/>
              </a:xfrm>
              <a:custGeom>
                <a:avLst/>
                <a:gdLst>
                  <a:gd name="T0" fmla="*/ 152311 w 701"/>
                  <a:gd name="T1" fmla="*/ 44229 h 1788"/>
                  <a:gd name="T2" fmla="*/ 152311 w 701"/>
                  <a:gd name="T3" fmla="*/ 44229 h 1788"/>
                  <a:gd name="T4" fmla="*/ 251332 w 701"/>
                  <a:gd name="T5" fmla="*/ 181950 h 1788"/>
                  <a:gd name="T6" fmla="*/ 251332 w 701"/>
                  <a:gd name="T7" fmla="*/ 197052 h 1788"/>
                  <a:gd name="T8" fmla="*/ 193000 w 701"/>
                  <a:gd name="T9" fmla="*/ 197052 h 1788"/>
                  <a:gd name="T10" fmla="*/ 193000 w 701"/>
                  <a:gd name="T11" fmla="*/ 177994 h 1788"/>
                  <a:gd name="T12" fmla="*/ 193000 w 701"/>
                  <a:gd name="T13" fmla="*/ 177994 h 1788"/>
                  <a:gd name="T14" fmla="*/ 128186 w 701"/>
                  <a:gd name="T15" fmla="*/ 97807 h 1788"/>
                  <a:gd name="T16" fmla="*/ 128186 w 701"/>
                  <a:gd name="T17" fmla="*/ 97807 h 1788"/>
                  <a:gd name="T18" fmla="*/ 64093 w 701"/>
                  <a:gd name="T19" fmla="*/ 177994 h 1788"/>
                  <a:gd name="T20" fmla="*/ 64093 w 701"/>
                  <a:gd name="T21" fmla="*/ 177994 h 1788"/>
                  <a:gd name="T22" fmla="*/ 252052 w 701"/>
                  <a:gd name="T23" fmla="*/ 461706 h 1788"/>
                  <a:gd name="T24" fmla="*/ 252052 w 701"/>
                  <a:gd name="T25" fmla="*/ 461706 h 1788"/>
                  <a:gd name="T26" fmla="*/ 152311 w 701"/>
                  <a:gd name="T27" fmla="*/ 600146 h 1788"/>
                  <a:gd name="T28" fmla="*/ 152311 w 701"/>
                  <a:gd name="T29" fmla="*/ 642577 h 1788"/>
                  <a:gd name="T30" fmla="*/ 100821 w 701"/>
                  <a:gd name="T31" fmla="*/ 642577 h 1788"/>
                  <a:gd name="T32" fmla="*/ 100821 w 701"/>
                  <a:gd name="T33" fmla="*/ 600146 h 1788"/>
                  <a:gd name="T34" fmla="*/ 100821 w 701"/>
                  <a:gd name="T35" fmla="*/ 600146 h 1788"/>
                  <a:gd name="T36" fmla="*/ 0 w 701"/>
                  <a:gd name="T37" fmla="*/ 461706 h 1788"/>
                  <a:gd name="T38" fmla="*/ 0 w 701"/>
                  <a:gd name="T39" fmla="*/ 427186 h 1788"/>
                  <a:gd name="T40" fmla="*/ 58332 w 701"/>
                  <a:gd name="T41" fmla="*/ 427186 h 1788"/>
                  <a:gd name="T42" fmla="*/ 58332 w 701"/>
                  <a:gd name="T43" fmla="*/ 465662 h 1788"/>
                  <a:gd name="T44" fmla="*/ 58332 w 701"/>
                  <a:gd name="T45" fmla="*/ 465662 h 1788"/>
                  <a:gd name="T46" fmla="*/ 124226 w 701"/>
                  <a:gd name="T47" fmla="*/ 545130 h 1788"/>
                  <a:gd name="T48" fmla="*/ 124226 w 701"/>
                  <a:gd name="T49" fmla="*/ 545130 h 1788"/>
                  <a:gd name="T50" fmla="*/ 189759 w 701"/>
                  <a:gd name="T51" fmla="*/ 465662 h 1788"/>
                  <a:gd name="T52" fmla="*/ 189759 w 701"/>
                  <a:gd name="T53" fmla="*/ 465662 h 1788"/>
                  <a:gd name="T54" fmla="*/ 2521 w 701"/>
                  <a:gd name="T55" fmla="*/ 181950 h 1788"/>
                  <a:gd name="T56" fmla="*/ 2521 w 701"/>
                  <a:gd name="T57" fmla="*/ 181950 h 1788"/>
                  <a:gd name="T58" fmla="*/ 100821 w 701"/>
                  <a:gd name="T59" fmla="*/ 44229 h 1788"/>
                  <a:gd name="T60" fmla="*/ 100821 w 701"/>
                  <a:gd name="T61" fmla="*/ 0 h 1788"/>
                  <a:gd name="T62" fmla="*/ 152311 w 701"/>
                  <a:gd name="T63" fmla="*/ 0 h 1788"/>
                  <a:gd name="T64" fmla="*/ 152311 w 701"/>
                  <a:gd name="T65" fmla="*/ 44229 h 178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01" h="1788">
                    <a:moveTo>
                      <a:pt x="423" y="123"/>
                    </a:moveTo>
                    <a:lnTo>
                      <a:pt x="423" y="123"/>
                    </a:lnTo>
                    <a:cubicBezTo>
                      <a:pt x="612" y="150"/>
                      <a:pt x="698" y="297"/>
                      <a:pt x="698" y="506"/>
                    </a:cubicBezTo>
                    <a:lnTo>
                      <a:pt x="698" y="548"/>
                    </a:lnTo>
                    <a:lnTo>
                      <a:pt x="536" y="548"/>
                    </a:lnTo>
                    <a:lnTo>
                      <a:pt x="536" y="495"/>
                    </a:lnTo>
                    <a:cubicBezTo>
                      <a:pt x="536" y="357"/>
                      <a:pt x="481" y="272"/>
                      <a:pt x="356" y="272"/>
                    </a:cubicBezTo>
                    <a:cubicBezTo>
                      <a:pt x="233" y="272"/>
                      <a:pt x="178" y="357"/>
                      <a:pt x="178" y="495"/>
                    </a:cubicBezTo>
                    <a:cubicBezTo>
                      <a:pt x="178" y="844"/>
                      <a:pt x="700" y="846"/>
                      <a:pt x="700" y="1284"/>
                    </a:cubicBezTo>
                    <a:cubicBezTo>
                      <a:pt x="700" y="1493"/>
                      <a:pt x="612" y="1642"/>
                      <a:pt x="423" y="1669"/>
                    </a:cubicBezTo>
                    <a:lnTo>
                      <a:pt x="423" y="1787"/>
                    </a:lnTo>
                    <a:lnTo>
                      <a:pt x="280" y="1787"/>
                    </a:lnTo>
                    <a:lnTo>
                      <a:pt x="280" y="1669"/>
                    </a:lnTo>
                    <a:cubicBezTo>
                      <a:pt x="87" y="1642"/>
                      <a:pt x="0" y="1496"/>
                      <a:pt x="0" y="1284"/>
                    </a:cubicBezTo>
                    <a:lnTo>
                      <a:pt x="0" y="1188"/>
                    </a:lnTo>
                    <a:lnTo>
                      <a:pt x="162" y="1188"/>
                    </a:lnTo>
                    <a:lnTo>
                      <a:pt x="162" y="1295"/>
                    </a:lnTo>
                    <a:cubicBezTo>
                      <a:pt x="162" y="1435"/>
                      <a:pt x="221" y="1516"/>
                      <a:pt x="345" y="1516"/>
                    </a:cubicBezTo>
                    <a:cubicBezTo>
                      <a:pt x="471" y="1516"/>
                      <a:pt x="527" y="1435"/>
                      <a:pt x="527" y="1295"/>
                    </a:cubicBezTo>
                    <a:cubicBezTo>
                      <a:pt x="527" y="948"/>
                      <a:pt x="7" y="944"/>
                      <a:pt x="7" y="506"/>
                    </a:cubicBezTo>
                    <a:cubicBezTo>
                      <a:pt x="7" y="292"/>
                      <a:pt x="94" y="152"/>
                      <a:pt x="280" y="123"/>
                    </a:cubicBezTo>
                    <a:lnTo>
                      <a:pt x="280" y="0"/>
                    </a:lnTo>
                    <a:lnTo>
                      <a:pt x="423" y="0"/>
                    </a:lnTo>
                    <a:lnTo>
                      <a:pt x="423" y="12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7" name="Freeform 36">
                <a:extLst>
                  <a:ext uri="{FF2B5EF4-FFF2-40B4-BE49-F238E27FC236}">
                    <a16:creationId xmlns:a16="http://schemas.microsoft.com/office/drawing/2014/main" id="{26377781-1224-434B-9493-233DED35A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850" y="3322638"/>
                <a:ext cx="1495425" cy="1495425"/>
              </a:xfrm>
              <a:custGeom>
                <a:avLst/>
                <a:gdLst>
                  <a:gd name="T0" fmla="*/ 747353 w 4154"/>
                  <a:gd name="T1" fmla="*/ 65175 h 4153"/>
                  <a:gd name="T2" fmla="*/ 747353 w 4154"/>
                  <a:gd name="T3" fmla="*/ 65175 h 4153"/>
                  <a:gd name="T4" fmla="*/ 65159 w 4154"/>
                  <a:gd name="T5" fmla="*/ 747172 h 4153"/>
                  <a:gd name="T6" fmla="*/ 65159 w 4154"/>
                  <a:gd name="T7" fmla="*/ 747172 h 4153"/>
                  <a:gd name="T8" fmla="*/ 747353 w 4154"/>
                  <a:gd name="T9" fmla="*/ 1429890 h 4153"/>
                  <a:gd name="T10" fmla="*/ 747353 w 4154"/>
                  <a:gd name="T11" fmla="*/ 1429890 h 4153"/>
                  <a:gd name="T12" fmla="*/ 1429906 w 4154"/>
                  <a:gd name="T13" fmla="*/ 747172 h 4153"/>
                  <a:gd name="T14" fmla="*/ 1429906 w 4154"/>
                  <a:gd name="T15" fmla="*/ 747172 h 4153"/>
                  <a:gd name="T16" fmla="*/ 747353 w 4154"/>
                  <a:gd name="T17" fmla="*/ 65175 h 4153"/>
                  <a:gd name="T18" fmla="*/ 747353 w 4154"/>
                  <a:gd name="T19" fmla="*/ 1495065 h 4153"/>
                  <a:gd name="T20" fmla="*/ 747353 w 4154"/>
                  <a:gd name="T21" fmla="*/ 1495065 h 4153"/>
                  <a:gd name="T22" fmla="*/ 0 w 4154"/>
                  <a:gd name="T23" fmla="*/ 747172 h 4153"/>
                  <a:gd name="T24" fmla="*/ 0 w 4154"/>
                  <a:gd name="T25" fmla="*/ 747172 h 4153"/>
                  <a:gd name="T26" fmla="*/ 747353 w 4154"/>
                  <a:gd name="T27" fmla="*/ 0 h 4153"/>
                  <a:gd name="T28" fmla="*/ 747353 w 4154"/>
                  <a:gd name="T29" fmla="*/ 0 h 4153"/>
                  <a:gd name="T30" fmla="*/ 1495065 w 4154"/>
                  <a:gd name="T31" fmla="*/ 747172 h 4153"/>
                  <a:gd name="T32" fmla="*/ 1495065 w 4154"/>
                  <a:gd name="T33" fmla="*/ 747172 h 4153"/>
                  <a:gd name="T34" fmla="*/ 747353 w 4154"/>
                  <a:gd name="T35" fmla="*/ 1495065 h 4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154" h="4153">
                    <a:moveTo>
                      <a:pt x="2076" y="181"/>
                    </a:moveTo>
                    <a:lnTo>
                      <a:pt x="2076" y="181"/>
                    </a:lnTo>
                    <a:cubicBezTo>
                      <a:pt x="1031" y="181"/>
                      <a:pt x="181" y="1032"/>
                      <a:pt x="181" y="2075"/>
                    </a:cubicBezTo>
                    <a:cubicBezTo>
                      <a:pt x="181" y="3121"/>
                      <a:pt x="1031" y="3971"/>
                      <a:pt x="2076" y="3971"/>
                    </a:cubicBezTo>
                    <a:cubicBezTo>
                      <a:pt x="3121" y="3971"/>
                      <a:pt x="3972" y="3121"/>
                      <a:pt x="3972" y="2075"/>
                    </a:cubicBezTo>
                    <a:cubicBezTo>
                      <a:pt x="3972" y="1032"/>
                      <a:pt x="3121" y="181"/>
                      <a:pt x="2076" y="181"/>
                    </a:cubicBezTo>
                    <a:close/>
                    <a:moveTo>
                      <a:pt x="2076" y="4152"/>
                    </a:moveTo>
                    <a:lnTo>
                      <a:pt x="2076" y="4152"/>
                    </a:lnTo>
                    <a:cubicBezTo>
                      <a:pt x="931" y="4152"/>
                      <a:pt x="0" y="3220"/>
                      <a:pt x="0" y="2075"/>
                    </a:cubicBezTo>
                    <a:cubicBezTo>
                      <a:pt x="0" y="932"/>
                      <a:pt x="931" y="0"/>
                      <a:pt x="2076" y="0"/>
                    </a:cubicBezTo>
                    <a:cubicBezTo>
                      <a:pt x="3221" y="0"/>
                      <a:pt x="4153" y="932"/>
                      <a:pt x="4153" y="2075"/>
                    </a:cubicBezTo>
                    <a:cubicBezTo>
                      <a:pt x="4153" y="3220"/>
                      <a:pt x="3221" y="4152"/>
                      <a:pt x="2076" y="41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8" name="Freeform 37">
                <a:extLst>
                  <a:ext uri="{FF2B5EF4-FFF2-40B4-BE49-F238E27FC236}">
                    <a16:creationId xmlns:a16="http://schemas.microsoft.com/office/drawing/2014/main" id="{636BC085-DE76-764F-B620-1CE83AD7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3322638"/>
                <a:ext cx="909638" cy="1495425"/>
              </a:xfrm>
              <a:custGeom>
                <a:avLst/>
                <a:gdLst>
                  <a:gd name="T0" fmla="*/ 876534 w 2528"/>
                  <a:gd name="T1" fmla="*/ 1495065 h 4153"/>
                  <a:gd name="T2" fmla="*/ 746997 w 2528"/>
                  <a:gd name="T3" fmla="*/ 1495065 h 4153"/>
                  <a:gd name="T4" fmla="*/ 746997 w 2528"/>
                  <a:gd name="T5" fmla="*/ 1495065 h 4153"/>
                  <a:gd name="T6" fmla="*/ 0 w 2528"/>
                  <a:gd name="T7" fmla="*/ 747172 h 4153"/>
                  <a:gd name="T8" fmla="*/ 0 w 2528"/>
                  <a:gd name="T9" fmla="*/ 747172 h 4153"/>
                  <a:gd name="T10" fmla="*/ 746997 w 2528"/>
                  <a:gd name="T11" fmla="*/ 0 h 4153"/>
                  <a:gd name="T12" fmla="*/ 876534 w 2528"/>
                  <a:gd name="T13" fmla="*/ 0 h 4153"/>
                  <a:gd name="T14" fmla="*/ 876534 w 2528"/>
                  <a:gd name="T15" fmla="*/ 0 h 4153"/>
                  <a:gd name="T16" fmla="*/ 909278 w 2528"/>
                  <a:gd name="T17" fmla="*/ 32768 h 4153"/>
                  <a:gd name="T18" fmla="*/ 909278 w 2528"/>
                  <a:gd name="T19" fmla="*/ 32768 h 4153"/>
                  <a:gd name="T20" fmla="*/ 876534 w 2528"/>
                  <a:gd name="T21" fmla="*/ 65175 h 4153"/>
                  <a:gd name="T22" fmla="*/ 746997 w 2528"/>
                  <a:gd name="T23" fmla="*/ 65175 h 4153"/>
                  <a:gd name="T24" fmla="*/ 746997 w 2528"/>
                  <a:gd name="T25" fmla="*/ 65175 h 4153"/>
                  <a:gd name="T26" fmla="*/ 64769 w 2528"/>
                  <a:gd name="T27" fmla="*/ 747172 h 4153"/>
                  <a:gd name="T28" fmla="*/ 64769 w 2528"/>
                  <a:gd name="T29" fmla="*/ 747172 h 4153"/>
                  <a:gd name="T30" fmla="*/ 746997 w 2528"/>
                  <a:gd name="T31" fmla="*/ 1429890 h 4153"/>
                  <a:gd name="T32" fmla="*/ 876534 w 2528"/>
                  <a:gd name="T33" fmla="*/ 1429890 h 4153"/>
                  <a:gd name="T34" fmla="*/ 876534 w 2528"/>
                  <a:gd name="T35" fmla="*/ 1429890 h 4153"/>
                  <a:gd name="T36" fmla="*/ 909278 w 2528"/>
                  <a:gd name="T37" fmla="*/ 1462297 h 4153"/>
                  <a:gd name="T38" fmla="*/ 909278 w 2528"/>
                  <a:gd name="T39" fmla="*/ 1462297 h 4153"/>
                  <a:gd name="T40" fmla="*/ 876534 w 2528"/>
                  <a:gd name="T41" fmla="*/ 1495065 h 41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528" h="4153">
                    <a:moveTo>
                      <a:pt x="2436" y="4152"/>
                    </a:moveTo>
                    <a:lnTo>
                      <a:pt x="2076" y="4152"/>
                    </a:lnTo>
                    <a:cubicBezTo>
                      <a:pt x="930" y="4152"/>
                      <a:pt x="0" y="3221"/>
                      <a:pt x="0" y="2075"/>
                    </a:cubicBezTo>
                    <a:cubicBezTo>
                      <a:pt x="0" y="932"/>
                      <a:pt x="930" y="0"/>
                      <a:pt x="2076" y="0"/>
                    </a:cubicBezTo>
                    <a:lnTo>
                      <a:pt x="2436" y="0"/>
                    </a:lnTo>
                    <a:cubicBezTo>
                      <a:pt x="2486" y="0"/>
                      <a:pt x="2527" y="41"/>
                      <a:pt x="2527" y="91"/>
                    </a:cubicBezTo>
                    <a:cubicBezTo>
                      <a:pt x="2527" y="141"/>
                      <a:pt x="2486" y="181"/>
                      <a:pt x="2436" y="181"/>
                    </a:cubicBezTo>
                    <a:lnTo>
                      <a:pt x="2076" y="181"/>
                    </a:lnTo>
                    <a:cubicBezTo>
                      <a:pt x="1030" y="181"/>
                      <a:pt x="180" y="1032"/>
                      <a:pt x="180" y="2075"/>
                    </a:cubicBezTo>
                    <a:cubicBezTo>
                      <a:pt x="180" y="3121"/>
                      <a:pt x="1030" y="3971"/>
                      <a:pt x="2076" y="3971"/>
                    </a:cubicBezTo>
                    <a:lnTo>
                      <a:pt x="2436" y="3971"/>
                    </a:lnTo>
                    <a:cubicBezTo>
                      <a:pt x="2486" y="3971"/>
                      <a:pt x="2527" y="4011"/>
                      <a:pt x="2527" y="4061"/>
                    </a:cubicBezTo>
                    <a:cubicBezTo>
                      <a:pt x="2527" y="4111"/>
                      <a:pt x="2486" y="4152"/>
                      <a:pt x="2436" y="415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41" name="Group 11">
              <a:extLst>
                <a:ext uri="{FF2B5EF4-FFF2-40B4-BE49-F238E27FC236}">
                  <a16:creationId xmlns:a16="http://schemas.microsoft.com/office/drawing/2014/main" id="{DB4F22EB-B393-EE48-A5FD-FFE210B42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8181" y="1700505"/>
              <a:ext cx="1765625" cy="1659054"/>
              <a:chOff x="3332163" y="2060575"/>
              <a:chExt cx="1946275" cy="182880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59" name="Freeform 43">
                <a:extLst>
                  <a:ext uri="{FF2B5EF4-FFF2-40B4-BE49-F238E27FC236}">
                    <a16:creationId xmlns:a16="http://schemas.microsoft.com/office/drawing/2014/main" id="{4ECB406E-6BA7-3447-8D5B-8260CF39F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2060575"/>
                <a:ext cx="273050" cy="481013"/>
              </a:xfrm>
              <a:custGeom>
                <a:avLst/>
                <a:gdLst>
                  <a:gd name="T0" fmla="*/ 65115 w 759"/>
                  <a:gd name="T1" fmla="*/ 415584 h 1338"/>
                  <a:gd name="T2" fmla="*/ 207935 w 759"/>
                  <a:gd name="T3" fmla="*/ 415584 h 1338"/>
                  <a:gd name="T4" fmla="*/ 207935 w 759"/>
                  <a:gd name="T5" fmla="*/ 68305 h 1338"/>
                  <a:gd name="T6" fmla="*/ 207935 w 759"/>
                  <a:gd name="T7" fmla="*/ 68305 h 1338"/>
                  <a:gd name="T8" fmla="*/ 65115 w 759"/>
                  <a:gd name="T9" fmla="*/ 240507 h 1338"/>
                  <a:gd name="T10" fmla="*/ 65115 w 759"/>
                  <a:gd name="T11" fmla="*/ 415584 h 1338"/>
                  <a:gd name="T12" fmla="*/ 240313 w 759"/>
                  <a:gd name="T13" fmla="*/ 480653 h 1338"/>
                  <a:gd name="T14" fmla="*/ 32377 w 759"/>
                  <a:gd name="T15" fmla="*/ 480653 h 1338"/>
                  <a:gd name="T16" fmla="*/ 32377 w 759"/>
                  <a:gd name="T17" fmla="*/ 480653 h 1338"/>
                  <a:gd name="T18" fmla="*/ 0 w 759"/>
                  <a:gd name="T19" fmla="*/ 448298 h 1338"/>
                  <a:gd name="T20" fmla="*/ 0 w 759"/>
                  <a:gd name="T21" fmla="*/ 240507 h 1338"/>
                  <a:gd name="T22" fmla="*/ 0 w 759"/>
                  <a:gd name="T23" fmla="*/ 240507 h 1338"/>
                  <a:gd name="T24" fmla="*/ 240313 w 759"/>
                  <a:gd name="T25" fmla="*/ 0 h 1338"/>
                  <a:gd name="T26" fmla="*/ 240313 w 759"/>
                  <a:gd name="T27" fmla="*/ 0 h 1338"/>
                  <a:gd name="T28" fmla="*/ 272690 w 759"/>
                  <a:gd name="T29" fmla="*/ 32715 h 1338"/>
                  <a:gd name="T30" fmla="*/ 272690 w 759"/>
                  <a:gd name="T31" fmla="*/ 448298 h 1338"/>
                  <a:gd name="T32" fmla="*/ 272690 w 759"/>
                  <a:gd name="T33" fmla="*/ 448298 h 1338"/>
                  <a:gd name="T34" fmla="*/ 240313 w 759"/>
                  <a:gd name="T35" fmla="*/ 480653 h 13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59" h="1338">
                    <a:moveTo>
                      <a:pt x="181" y="1156"/>
                    </a:moveTo>
                    <a:lnTo>
                      <a:pt x="578" y="1156"/>
                    </a:lnTo>
                    <a:lnTo>
                      <a:pt x="578" y="190"/>
                    </a:lnTo>
                    <a:cubicBezTo>
                      <a:pt x="352" y="232"/>
                      <a:pt x="181" y="431"/>
                      <a:pt x="181" y="669"/>
                    </a:cubicBezTo>
                    <a:lnTo>
                      <a:pt x="181" y="1156"/>
                    </a:lnTo>
                    <a:close/>
                    <a:moveTo>
                      <a:pt x="668" y="1337"/>
                    </a:moveTo>
                    <a:lnTo>
                      <a:pt x="90" y="1337"/>
                    </a:lnTo>
                    <a:cubicBezTo>
                      <a:pt x="40" y="1337"/>
                      <a:pt x="0" y="1297"/>
                      <a:pt x="0" y="1247"/>
                    </a:cubicBezTo>
                    <a:lnTo>
                      <a:pt x="0" y="669"/>
                    </a:lnTo>
                    <a:cubicBezTo>
                      <a:pt x="0" y="300"/>
                      <a:pt x="300" y="0"/>
                      <a:pt x="668" y="0"/>
                    </a:cubicBezTo>
                    <a:cubicBezTo>
                      <a:pt x="717" y="0"/>
                      <a:pt x="758" y="41"/>
                      <a:pt x="758" y="91"/>
                    </a:cubicBezTo>
                    <a:lnTo>
                      <a:pt x="758" y="1247"/>
                    </a:lnTo>
                    <a:cubicBezTo>
                      <a:pt x="758" y="1297"/>
                      <a:pt x="717" y="1337"/>
                      <a:pt x="668" y="13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9C8E49A0-44FD-8141-9FE5-4143A2783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100" y="2716213"/>
                <a:ext cx="287338" cy="500062"/>
              </a:xfrm>
              <a:custGeom>
                <a:avLst/>
                <a:gdLst>
                  <a:gd name="T0" fmla="*/ 254530 w 797"/>
                  <a:gd name="T1" fmla="*/ 499702 h 1390"/>
                  <a:gd name="T2" fmla="*/ 32087 w 797"/>
                  <a:gd name="T3" fmla="*/ 499702 h 1390"/>
                  <a:gd name="T4" fmla="*/ 32087 w 797"/>
                  <a:gd name="T5" fmla="*/ 499702 h 1390"/>
                  <a:gd name="T6" fmla="*/ 0 w 797"/>
                  <a:gd name="T7" fmla="*/ 466964 h 1390"/>
                  <a:gd name="T8" fmla="*/ 0 w 797"/>
                  <a:gd name="T9" fmla="*/ 466964 h 1390"/>
                  <a:gd name="T10" fmla="*/ 32087 w 797"/>
                  <a:gd name="T11" fmla="*/ 434586 h 1390"/>
                  <a:gd name="T12" fmla="*/ 221723 w 797"/>
                  <a:gd name="T13" fmla="*/ 434586 h 1390"/>
                  <a:gd name="T14" fmla="*/ 221723 w 797"/>
                  <a:gd name="T15" fmla="*/ 64756 h 1390"/>
                  <a:gd name="T16" fmla="*/ 32087 w 797"/>
                  <a:gd name="T17" fmla="*/ 64756 h 1390"/>
                  <a:gd name="T18" fmla="*/ 32087 w 797"/>
                  <a:gd name="T19" fmla="*/ 64756 h 1390"/>
                  <a:gd name="T20" fmla="*/ 0 w 797"/>
                  <a:gd name="T21" fmla="*/ 32378 h 1390"/>
                  <a:gd name="T22" fmla="*/ 0 w 797"/>
                  <a:gd name="T23" fmla="*/ 32378 h 1390"/>
                  <a:gd name="T24" fmla="*/ 32087 w 797"/>
                  <a:gd name="T25" fmla="*/ 0 h 1390"/>
                  <a:gd name="T26" fmla="*/ 254530 w 797"/>
                  <a:gd name="T27" fmla="*/ 0 h 1390"/>
                  <a:gd name="T28" fmla="*/ 254530 w 797"/>
                  <a:gd name="T29" fmla="*/ 0 h 1390"/>
                  <a:gd name="T30" fmla="*/ 286977 w 797"/>
                  <a:gd name="T31" fmla="*/ 32378 h 1390"/>
                  <a:gd name="T32" fmla="*/ 286977 w 797"/>
                  <a:gd name="T33" fmla="*/ 466964 h 1390"/>
                  <a:gd name="T34" fmla="*/ 286977 w 797"/>
                  <a:gd name="T35" fmla="*/ 466964 h 1390"/>
                  <a:gd name="T36" fmla="*/ 254530 w 797"/>
                  <a:gd name="T37" fmla="*/ 499702 h 1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97" h="1390">
                    <a:moveTo>
                      <a:pt x="706" y="1389"/>
                    </a:moveTo>
                    <a:lnTo>
                      <a:pt x="89" y="1389"/>
                    </a:lnTo>
                    <a:cubicBezTo>
                      <a:pt x="40" y="1389"/>
                      <a:pt x="0" y="1348"/>
                      <a:pt x="0" y="1298"/>
                    </a:cubicBezTo>
                    <a:cubicBezTo>
                      <a:pt x="0" y="1248"/>
                      <a:pt x="40" y="1208"/>
                      <a:pt x="89" y="1208"/>
                    </a:cubicBezTo>
                    <a:lnTo>
                      <a:pt x="615" y="1208"/>
                    </a:lnTo>
                    <a:lnTo>
                      <a:pt x="615" y="180"/>
                    </a:lnTo>
                    <a:lnTo>
                      <a:pt x="89" y="180"/>
                    </a:lnTo>
                    <a:cubicBezTo>
                      <a:pt x="40" y="180"/>
                      <a:pt x="0" y="140"/>
                      <a:pt x="0" y="90"/>
                    </a:cubicBezTo>
                    <a:cubicBezTo>
                      <a:pt x="0" y="40"/>
                      <a:pt x="40" y="0"/>
                      <a:pt x="89" y="0"/>
                    </a:cubicBezTo>
                    <a:lnTo>
                      <a:pt x="706" y="0"/>
                    </a:lnTo>
                    <a:cubicBezTo>
                      <a:pt x="756" y="0"/>
                      <a:pt x="796" y="40"/>
                      <a:pt x="796" y="90"/>
                    </a:cubicBezTo>
                    <a:lnTo>
                      <a:pt x="796" y="1298"/>
                    </a:lnTo>
                    <a:cubicBezTo>
                      <a:pt x="796" y="1348"/>
                      <a:pt x="756" y="1389"/>
                      <a:pt x="706" y="138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id="{FDF3AFBF-A0F4-314A-B6FE-9C81B17EF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363" y="2614613"/>
                <a:ext cx="153987" cy="153987"/>
              </a:xfrm>
              <a:custGeom>
                <a:avLst/>
                <a:gdLst>
                  <a:gd name="T0" fmla="*/ 153628 w 429"/>
                  <a:gd name="T1" fmla="*/ 76994 h 428"/>
                  <a:gd name="T2" fmla="*/ 153628 w 429"/>
                  <a:gd name="T3" fmla="*/ 76994 h 428"/>
                  <a:gd name="T4" fmla="*/ 76814 w 429"/>
                  <a:gd name="T5" fmla="*/ 153627 h 428"/>
                  <a:gd name="T6" fmla="*/ 76814 w 429"/>
                  <a:gd name="T7" fmla="*/ 153627 h 428"/>
                  <a:gd name="T8" fmla="*/ 0 w 429"/>
                  <a:gd name="T9" fmla="*/ 76994 h 428"/>
                  <a:gd name="T10" fmla="*/ 0 w 429"/>
                  <a:gd name="T11" fmla="*/ 76994 h 428"/>
                  <a:gd name="T12" fmla="*/ 76814 w 429"/>
                  <a:gd name="T13" fmla="*/ 0 h 428"/>
                  <a:gd name="T14" fmla="*/ 76814 w 429"/>
                  <a:gd name="T15" fmla="*/ 0 h 428"/>
                  <a:gd name="T16" fmla="*/ 153628 w 429"/>
                  <a:gd name="T17" fmla="*/ 76994 h 4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29" h="428">
                    <a:moveTo>
                      <a:pt x="428" y="214"/>
                    </a:moveTo>
                    <a:lnTo>
                      <a:pt x="428" y="214"/>
                    </a:lnTo>
                    <a:cubicBezTo>
                      <a:pt x="428" y="332"/>
                      <a:pt x="332" y="427"/>
                      <a:pt x="214" y="427"/>
                    </a:cubicBezTo>
                    <a:cubicBezTo>
                      <a:pt x="96" y="427"/>
                      <a:pt x="0" y="332"/>
                      <a:pt x="0" y="214"/>
                    </a:cubicBezTo>
                    <a:cubicBezTo>
                      <a:pt x="0" y="96"/>
                      <a:pt x="96" y="0"/>
                      <a:pt x="214" y="0"/>
                    </a:cubicBezTo>
                    <a:cubicBezTo>
                      <a:pt x="332" y="0"/>
                      <a:pt x="428" y="96"/>
                      <a:pt x="428" y="2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id="{8C1862BA-324A-F64B-8C48-BC42257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575" y="3552825"/>
                <a:ext cx="355600" cy="336550"/>
              </a:xfrm>
              <a:custGeom>
                <a:avLst/>
                <a:gdLst>
                  <a:gd name="T0" fmla="*/ 322847 w 988"/>
                  <a:gd name="T1" fmla="*/ 336190 h 936"/>
                  <a:gd name="T2" fmla="*/ 32393 w 988"/>
                  <a:gd name="T3" fmla="*/ 336190 h 936"/>
                  <a:gd name="T4" fmla="*/ 32393 w 988"/>
                  <a:gd name="T5" fmla="*/ 336190 h 936"/>
                  <a:gd name="T6" fmla="*/ 0 w 988"/>
                  <a:gd name="T7" fmla="*/ 303830 h 936"/>
                  <a:gd name="T8" fmla="*/ 0 w 988"/>
                  <a:gd name="T9" fmla="*/ 32720 h 936"/>
                  <a:gd name="T10" fmla="*/ 0 w 988"/>
                  <a:gd name="T11" fmla="*/ 32720 h 936"/>
                  <a:gd name="T12" fmla="*/ 32393 w 988"/>
                  <a:gd name="T13" fmla="*/ 0 h 936"/>
                  <a:gd name="T14" fmla="*/ 32393 w 988"/>
                  <a:gd name="T15" fmla="*/ 0 h 936"/>
                  <a:gd name="T16" fmla="*/ 65145 w 988"/>
                  <a:gd name="T17" fmla="*/ 32720 h 936"/>
                  <a:gd name="T18" fmla="*/ 65145 w 988"/>
                  <a:gd name="T19" fmla="*/ 271469 h 936"/>
                  <a:gd name="T20" fmla="*/ 290095 w 988"/>
                  <a:gd name="T21" fmla="*/ 271469 h 936"/>
                  <a:gd name="T22" fmla="*/ 290095 w 988"/>
                  <a:gd name="T23" fmla="*/ 154612 h 936"/>
                  <a:gd name="T24" fmla="*/ 290095 w 988"/>
                  <a:gd name="T25" fmla="*/ 154612 h 936"/>
                  <a:gd name="T26" fmla="*/ 322847 w 988"/>
                  <a:gd name="T27" fmla="*/ 121892 h 936"/>
                  <a:gd name="T28" fmla="*/ 322847 w 988"/>
                  <a:gd name="T29" fmla="*/ 121892 h 936"/>
                  <a:gd name="T30" fmla="*/ 355240 w 988"/>
                  <a:gd name="T31" fmla="*/ 154612 h 936"/>
                  <a:gd name="T32" fmla="*/ 355240 w 988"/>
                  <a:gd name="T33" fmla="*/ 303830 h 936"/>
                  <a:gd name="T34" fmla="*/ 355240 w 988"/>
                  <a:gd name="T35" fmla="*/ 303830 h 936"/>
                  <a:gd name="T36" fmla="*/ 322847 w 988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8" h="936">
                    <a:moveTo>
                      <a:pt x="897" y="935"/>
                    </a:moveTo>
                    <a:lnTo>
                      <a:pt x="90" y="935"/>
                    </a:lnTo>
                    <a:cubicBezTo>
                      <a:pt x="41" y="935"/>
                      <a:pt x="0" y="894"/>
                      <a:pt x="0" y="845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0" y="0"/>
                    </a:cubicBezTo>
                    <a:cubicBezTo>
                      <a:pt x="140" y="0"/>
                      <a:pt x="181" y="41"/>
                      <a:pt x="181" y="91"/>
                    </a:cubicBezTo>
                    <a:lnTo>
                      <a:pt x="181" y="755"/>
                    </a:lnTo>
                    <a:lnTo>
                      <a:pt x="806" y="755"/>
                    </a:lnTo>
                    <a:lnTo>
                      <a:pt x="806" y="430"/>
                    </a:lnTo>
                    <a:cubicBezTo>
                      <a:pt x="806" y="380"/>
                      <a:pt x="847" y="339"/>
                      <a:pt x="897" y="339"/>
                    </a:cubicBezTo>
                    <a:cubicBezTo>
                      <a:pt x="947" y="339"/>
                      <a:pt x="987" y="380"/>
                      <a:pt x="987" y="430"/>
                    </a:cubicBezTo>
                    <a:lnTo>
                      <a:pt x="987" y="845"/>
                    </a:lnTo>
                    <a:cubicBezTo>
                      <a:pt x="987" y="894"/>
                      <a:pt x="947" y="935"/>
                      <a:pt x="897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3" name="Freeform 41">
                <a:extLst>
                  <a:ext uri="{FF2B5EF4-FFF2-40B4-BE49-F238E27FC236}">
                    <a16:creationId xmlns:a16="http://schemas.microsoft.com/office/drawing/2014/main" id="{73E3319F-E2CC-6144-9BBD-E3EBA3C8A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8488" y="3552825"/>
                <a:ext cx="355600" cy="336550"/>
              </a:xfrm>
              <a:custGeom>
                <a:avLst/>
                <a:gdLst>
                  <a:gd name="T0" fmla="*/ 322814 w 987"/>
                  <a:gd name="T1" fmla="*/ 336190 h 936"/>
                  <a:gd name="T2" fmla="*/ 32426 w 987"/>
                  <a:gd name="T3" fmla="*/ 336190 h 936"/>
                  <a:gd name="T4" fmla="*/ 32426 w 987"/>
                  <a:gd name="T5" fmla="*/ 336190 h 936"/>
                  <a:gd name="T6" fmla="*/ 0 w 987"/>
                  <a:gd name="T7" fmla="*/ 303830 h 936"/>
                  <a:gd name="T8" fmla="*/ 0 w 987"/>
                  <a:gd name="T9" fmla="*/ 154612 h 936"/>
                  <a:gd name="T10" fmla="*/ 0 w 987"/>
                  <a:gd name="T11" fmla="*/ 154612 h 936"/>
                  <a:gd name="T12" fmla="*/ 32426 w 987"/>
                  <a:gd name="T13" fmla="*/ 121892 h 936"/>
                  <a:gd name="T14" fmla="*/ 32426 w 987"/>
                  <a:gd name="T15" fmla="*/ 121892 h 936"/>
                  <a:gd name="T16" fmla="*/ 65211 w 987"/>
                  <a:gd name="T17" fmla="*/ 154612 h 936"/>
                  <a:gd name="T18" fmla="*/ 65211 w 987"/>
                  <a:gd name="T19" fmla="*/ 271469 h 936"/>
                  <a:gd name="T20" fmla="*/ 290028 w 987"/>
                  <a:gd name="T21" fmla="*/ 271469 h 936"/>
                  <a:gd name="T22" fmla="*/ 290028 w 987"/>
                  <a:gd name="T23" fmla="*/ 32720 h 936"/>
                  <a:gd name="T24" fmla="*/ 290028 w 987"/>
                  <a:gd name="T25" fmla="*/ 32720 h 936"/>
                  <a:gd name="T26" fmla="*/ 322814 w 987"/>
                  <a:gd name="T27" fmla="*/ 0 h 936"/>
                  <a:gd name="T28" fmla="*/ 322814 w 987"/>
                  <a:gd name="T29" fmla="*/ 0 h 936"/>
                  <a:gd name="T30" fmla="*/ 355240 w 987"/>
                  <a:gd name="T31" fmla="*/ 32720 h 936"/>
                  <a:gd name="T32" fmla="*/ 355240 w 987"/>
                  <a:gd name="T33" fmla="*/ 303830 h 936"/>
                  <a:gd name="T34" fmla="*/ 355240 w 987"/>
                  <a:gd name="T35" fmla="*/ 303830 h 936"/>
                  <a:gd name="T36" fmla="*/ 322814 w 987"/>
                  <a:gd name="T37" fmla="*/ 336190 h 9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87" h="936">
                    <a:moveTo>
                      <a:pt x="896" y="935"/>
                    </a:moveTo>
                    <a:lnTo>
                      <a:pt x="90" y="935"/>
                    </a:lnTo>
                    <a:cubicBezTo>
                      <a:pt x="40" y="935"/>
                      <a:pt x="0" y="894"/>
                      <a:pt x="0" y="845"/>
                    </a:cubicBezTo>
                    <a:lnTo>
                      <a:pt x="0" y="430"/>
                    </a:lnTo>
                    <a:cubicBezTo>
                      <a:pt x="0" y="380"/>
                      <a:pt x="40" y="339"/>
                      <a:pt x="90" y="339"/>
                    </a:cubicBezTo>
                    <a:cubicBezTo>
                      <a:pt x="140" y="339"/>
                      <a:pt x="181" y="380"/>
                      <a:pt x="181" y="430"/>
                    </a:cubicBezTo>
                    <a:lnTo>
                      <a:pt x="181" y="755"/>
                    </a:lnTo>
                    <a:lnTo>
                      <a:pt x="805" y="755"/>
                    </a:lnTo>
                    <a:lnTo>
                      <a:pt x="805" y="91"/>
                    </a:lnTo>
                    <a:cubicBezTo>
                      <a:pt x="805" y="41"/>
                      <a:pt x="846" y="0"/>
                      <a:pt x="896" y="0"/>
                    </a:cubicBezTo>
                    <a:cubicBezTo>
                      <a:pt x="946" y="0"/>
                      <a:pt x="986" y="41"/>
                      <a:pt x="986" y="91"/>
                    </a:cubicBezTo>
                    <a:lnTo>
                      <a:pt x="986" y="845"/>
                    </a:lnTo>
                    <a:cubicBezTo>
                      <a:pt x="986" y="894"/>
                      <a:pt x="946" y="935"/>
                      <a:pt x="896" y="9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4" name="Freeform 42">
                <a:extLst>
                  <a:ext uri="{FF2B5EF4-FFF2-40B4-BE49-F238E27FC236}">
                    <a16:creationId xmlns:a16="http://schemas.microsoft.com/office/drawing/2014/main" id="{A1C2FF22-B2B6-1846-8938-E6CC774C7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2924175"/>
                <a:ext cx="236537" cy="65088"/>
              </a:xfrm>
              <a:custGeom>
                <a:avLst/>
                <a:gdLst>
                  <a:gd name="T0" fmla="*/ 203775 w 657"/>
                  <a:gd name="T1" fmla="*/ 64730 h 182"/>
                  <a:gd name="T2" fmla="*/ 32402 w 657"/>
                  <a:gd name="T3" fmla="*/ 64730 h 182"/>
                  <a:gd name="T4" fmla="*/ 32402 w 657"/>
                  <a:gd name="T5" fmla="*/ 64730 h 182"/>
                  <a:gd name="T6" fmla="*/ 0 w 657"/>
                  <a:gd name="T7" fmla="*/ 32544 h 182"/>
                  <a:gd name="T8" fmla="*/ 0 w 657"/>
                  <a:gd name="T9" fmla="*/ 32544 h 182"/>
                  <a:gd name="T10" fmla="*/ 32402 w 657"/>
                  <a:gd name="T11" fmla="*/ 0 h 182"/>
                  <a:gd name="T12" fmla="*/ 203775 w 657"/>
                  <a:gd name="T13" fmla="*/ 0 h 182"/>
                  <a:gd name="T14" fmla="*/ 203775 w 657"/>
                  <a:gd name="T15" fmla="*/ 0 h 182"/>
                  <a:gd name="T16" fmla="*/ 236177 w 657"/>
                  <a:gd name="T17" fmla="*/ 32544 h 182"/>
                  <a:gd name="T18" fmla="*/ 236177 w 657"/>
                  <a:gd name="T19" fmla="*/ 32544 h 182"/>
                  <a:gd name="T20" fmla="*/ 203775 w 657"/>
                  <a:gd name="T21" fmla="*/ 64730 h 1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7" h="182">
                    <a:moveTo>
                      <a:pt x="566" y="181"/>
                    </a:moveTo>
                    <a:lnTo>
                      <a:pt x="90" y="181"/>
                    </a:lnTo>
                    <a:cubicBezTo>
                      <a:pt x="40" y="181"/>
                      <a:pt x="0" y="141"/>
                      <a:pt x="0" y="91"/>
                    </a:cubicBezTo>
                    <a:cubicBezTo>
                      <a:pt x="0" y="41"/>
                      <a:pt x="40" y="0"/>
                      <a:pt x="90" y="0"/>
                    </a:cubicBezTo>
                    <a:lnTo>
                      <a:pt x="566" y="0"/>
                    </a:lnTo>
                    <a:cubicBezTo>
                      <a:pt x="616" y="0"/>
                      <a:pt x="656" y="41"/>
                      <a:pt x="656" y="91"/>
                    </a:cubicBezTo>
                    <a:cubicBezTo>
                      <a:pt x="656" y="141"/>
                      <a:pt x="616" y="181"/>
                      <a:pt x="566" y="18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65" name="Freeform 44">
                <a:extLst>
                  <a:ext uri="{FF2B5EF4-FFF2-40B4-BE49-F238E27FC236}">
                    <a16:creationId xmlns:a16="http://schemas.microsoft.com/office/drawing/2014/main" id="{1B6E0037-966B-8248-92B5-0F4F0EE4E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613" y="2165350"/>
                <a:ext cx="1581150" cy="1581150"/>
              </a:xfrm>
              <a:custGeom>
                <a:avLst/>
                <a:gdLst>
                  <a:gd name="T0" fmla="*/ 790395 w 4393"/>
                  <a:gd name="T1" fmla="*/ 1580790 h 4394"/>
                  <a:gd name="T2" fmla="*/ 790395 w 4393"/>
                  <a:gd name="T3" fmla="*/ 1580790 h 4394"/>
                  <a:gd name="T4" fmla="*/ 0 w 4393"/>
                  <a:gd name="T5" fmla="*/ 790575 h 4394"/>
                  <a:gd name="T6" fmla="*/ 0 w 4393"/>
                  <a:gd name="T7" fmla="*/ 790575 h 4394"/>
                  <a:gd name="T8" fmla="*/ 790395 w 4393"/>
                  <a:gd name="T9" fmla="*/ 0 h 4394"/>
                  <a:gd name="T10" fmla="*/ 790395 w 4393"/>
                  <a:gd name="T11" fmla="*/ 0 h 4394"/>
                  <a:gd name="T12" fmla="*/ 965678 w 4393"/>
                  <a:gd name="T13" fmla="*/ 19432 h 4394"/>
                  <a:gd name="T14" fmla="*/ 965678 w 4393"/>
                  <a:gd name="T15" fmla="*/ 19432 h 4394"/>
                  <a:gd name="T16" fmla="*/ 990513 w 4393"/>
                  <a:gd name="T17" fmla="*/ 58295 h 4394"/>
                  <a:gd name="T18" fmla="*/ 990513 w 4393"/>
                  <a:gd name="T19" fmla="*/ 58295 h 4394"/>
                  <a:gd name="T20" fmla="*/ 951281 w 4393"/>
                  <a:gd name="T21" fmla="*/ 82764 h 4394"/>
                  <a:gd name="T22" fmla="*/ 951281 w 4393"/>
                  <a:gd name="T23" fmla="*/ 82764 h 4394"/>
                  <a:gd name="T24" fmla="*/ 790395 w 4393"/>
                  <a:gd name="T25" fmla="*/ 65132 h 4394"/>
                  <a:gd name="T26" fmla="*/ 790395 w 4393"/>
                  <a:gd name="T27" fmla="*/ 65132 h 4394"/>
                  <a:gd name="T28" fmla="*/ 65146 w 4393"/>
                  <a:gd name="T29" fmla="*/ 790575 h 4394"/>
                  <a:gd name="T30" fmla="*/ 65146 w 4393"/>
                  <a:gd name="T31" fmla="*/ 790575 h 4394"/>
                  <a:gd name="T32" fmla="*/ 790395 w 4393"/>
                  <a:gd name="T33" fmla="*/ 1515659 h 4394"/>
                  <a:gd name="T34" fmla="*/ 790395 w 4393"/>
                  <a:gd name="T35" fmla="*/ 1515659 h 4394"/>
                  <a:gd name="T36" fmla="*/ 1515644 w 4393"/>
                  <a:gd name="T37" fmla="*/ 790575 h 4394"/>
                  <a:gd name="T38" fmla="*/ 1515644 w 4393"/>
                  <a:gd name="T39" fmla="*/ 790575 h 4394"/>
                  <a:gd name="T40" fmla="*/ 1133403 w 4393"/>
                  <a:gd name="T41" fmla="*/ 150774 h 4394"/>
                  <a:gd name="T42" fmla="*/ 1133403 w 4393"/>
                  <a:gd name="T43" fmla="*/ 150774 h 4394"/>
                  <a:gd name="T44" fmla="*/ 1120086 w 4393"/>
                  <a:gd name="T45" fmla="*/ 106873 h 4394"/>
                  <a:gd name="T46" fmla="*/ 1120086 w 4393"/>
                  <a:gd name="T47" fmla="*/ 106873 h 4394"/>
                  <a:gd name="T48" fmla="*/ 1163637 w 4393"/>
                  <a:gd name="T49" fmla="*/ 93559 h 4394"/>
                  <a:gd name="T50" fmla="*/ 1163637 w 4393"/>
                  <a:gd name="T51" fmla="*/ 93559 h 4394"/>
                  <a:gd name="T52" fmla="*/ 1580790 w 4393"/>
                  <a:gd name="T53" fmla="*/ 790575 h 4394"/>
                  <a:gd name="T54" fmla="*/ 1580790 w 4393"/>
                  <a:gd name="T55" fmla="*/ 790575 h 4394"/>
                  <a:gd name="T56" fmla="*/ 790395 w 4393"/>
                  <a:gd name="T57" fmla="*/ 1580790 h 439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393" h="4394">
                    <a:moveTo>
                      <a:pt x="2196" y="4393"/>
                    </a:moveTo>
                    <a:lnTo>
                      <a:pt x="2196" y="4393"/>
                    </a:lnTo>
                    <a:cubicBezTo>
                      <a:pt x="985" y="4393"/>
                      <a:pt x="0" y="3408"/>
                      <a:pt x="0" y="2197"/>
                    </a:cubicBezTo>
                    <a:cubicBezTo>
                      <a:pt x="0" y="985"/>
                      <a:pt x="985" y="0"/>
                      <a:pt x="2196" y="0"/>
                    </a:cubicBezTo>
                    <a:cubicBezTo>
                      <a:pt x="2361" y="0"/>
                      <a:pt x="2525" y="18"/>
                      <a:pt x="2683" y="54"/>
                    </a:cubicBezTo>
                    <a:cubicBezTo>
                      <a:pt x="2732" y="65"/>
                      <a:pt x="2763" y="113"/>
                      <a:pt x="2752" y="162"/>
                    </a:cubicBezTo>
                    <a:cubicBezTo>
                      <a:pt x="2740" y="211"/>
                      <a:pt x="2692" y="241"/>
                      <a:pt x="2643" y="230"/>
                    </a:cubicBezTo>
                    <a:cubicBezTo>
                      <a:pt x="2498" y="197"/>
                      <a:pt x="2347" y="181"/>
                      <a:pt x="2196" y="181"/>
                    </a:cubicBezTo>
                    <a:cubicBezTo>
                      <a:pt x="1085" y="181"/>
                      <a:pt x="181" y="1085"/>
                      <a:pt x="181" y="2197"/>
                    </a:cubicBezTo>
                    <a:cubicBezTo>
                      <a:pt x="181" y="3308"/>
                      <a:pt x="1085" y="4212"/>
                      <a:pt x="2196" y="4212"/>
                    </a:cubicBezTo>
                    <a:cubicBezTo>
                      <a:pt x="3307" y="4212"/>
                      <a:pt x="4211" y="3308"/>
                      <a:pt x="4211" y="2197"/>
                    </a:cubicBezTo>
                    <a:cubicBezTo>
                      <a:pt x="4211" y="1452"/>
                      <a:pt x="3804" y="772"/>
                      <a:pt x="3149" y="419"/>
                    </a:cubicBezTo>
                    <a:cubicBezTo>
                      <a:pt x="3105" y="396"/>
                      <a:pt x="3088" y="341"/>
                      <a:pt x="3112" y="297"/>
                    </a:cubicBezTo>
                    <a:cubicBezTo>
                      <a:pt x="3136" y="253"/>
                      <a:pt x="3190" y="236"/>
                      <a:pt x="3233" y="260"/>
                    </a:cubicBezTo>
                    <a:cubicBezTo>
                      <a:pt x="3948" y="644"/>
                      <a:pt x="4392" y="1386"/>
                      <a:pt x="4392" y="2197"/>
                    </a:cubicBezTo>
                    <a:cubicBezTo>
                      <a:pt x="4392" y="3408"/>
                      <a:pt x="3406" y="4393"/>
                      <a:pt x="2196" y="439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142" name="Group 13">
              <a:extLst>
                <a:ext uri="{FF2B5EF4-FFF2-40B4-BE49-F238E27FC236}">
                  <a16:creationId xmlns:a16="http://schemas.microsoft.com/office/drawing/2014/main" id="{4F18D341-E1BB-DC43-9BF4-13B3BAF5F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0657" y="2335612"/>
              <a:ext cx="1607209" cy="809365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153" name="Freeform 45">
                <a:extLst>
                  <a:ext uri="{FF2B5EF4-FFF2-40B4-BE49-F238E27FC236}">
                    <a16:creationId xmlns:a16="http://schemas.microsoft.com/office/drawing/2014/main" id="{69EAE20E-82EF-2E40-AB3E-2FD96B4B9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4" name="Freeform 46">
                <a:extLst>
                  <a:ext uri="{FF2B5EF4-FFF2-40B4-BE49-F238E27FC236}">
                    <a16:creationId xmlns:a16="http://schemas.microsoft.com/office/drawing/2014/main" id="{055F6D24-4032-AB46-A04B-1A92F5A7A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5" name="Freeform 47">
                <a:extLst>
                  <a:ext uri="{FF2B5EF4-FFF2-40B4-BE49-F238E27FC236}">
                    <a16:creationId xmlns:a16="http://schemas.microsoft.com/office/drawing/2014/main" id="{B31F80A9-B58C-684C-A048-13A77829D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6" name="Freeform 48">
                <a:extLst>
                  <a:ext uri="{FF2B5EF4-FFF2-40B4-BE49-F238E27FC236}">
                    <a16:creationId xmlns:a16="http://schemas.microsoft.com/office/drawing/2014/main" id="{40B4D960-9EDE-E644-A8F7-D8E1111F2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7" name="Freeform 49">
                <a:extLst>
                  <a:ext uri="{FF2B5EF4-FFF2-40B4-BE49-F238E27FC236}">
                    <a16:creationId xmlns:a16="http://schemas.microsoft.com/office/drawing/2014/main" id="{75D8B2FC-18DA-7F43-8B3D-E8D812EA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8" name="Freeform 50">
                <a:extLst>
                  <a:ext uri="{FF2B5EF4-FFF2-40B4-BE49-F238E27FC236}">
                    <a16:creationId xmlns:a16="http://schemas.microsoft.com/office/drawing/2014/main" id="{3C5CA774-4AE7-1042-85DD-CF3F75EDF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143" name="Freeform 52">
              <a:extLst>
                <a:ext uri="{FF2B5EF4-FFF2-40B4-BE49-F238E27FC236}">
                  <a16:creationId xmlns:a16="http://schemas.microsoft.com/office/drawing/2014/main" id="{1523E3F2-7769-534F-A579-BAC7082FE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007" y="3373960"/>
              <a:ext cx="1337901" cy="1176604"/>
            </a:xfrm>
            <a:custGeom>
              <a:avLst/>
              <a:gdLst>
                <a:gd name="T0" fmla="*/ 519327 w 4095"/>
                <a:gd name="T1" fmla="*/ 752916 h 3602"/>
                <a:gd name="T2" fmla="*/ 737214 w 4095"/>
                <a:gd name="T3" fmla="*/ 971121 h 3602"/>
                <a:gd name="T4" fmla="*/ 737214 w 4095"/>
                <a:gd name="T5" fmla="*/ 535071 h 3602"/>
                <a:gd name="T6" fmla="*/ 454141 w 4095"/>
                <a:gd name="T7" fmla="*/ 752916 h 3602"/>
                <a:gd name="T8" fmla="*/ 737214 w 4095"/>
                <a:gd name="T9" fmla="*/ 469897 h 3602"/>
                <a:gd name="T10" fmla="*/ 737214 w 4095"/>
                <a:gd name="T11" fmla="*/ 1035934 h 3602"/>
                <a:gd name="T12" fmla="*/ 1212603 w 4095"/>
                <a:gd name="T13" fmla="*/ 1268902 h 3602"/>
                <a:gd name="T14" fmla="*/ 1240335 w 4095"/>
                <a:gd name="T15" fmla="*/ 1232175 h 3602"/>
                <a:gd name="T16" fmla="*/ 1401319 w 4095"/>
                <a:gd name="T17" fmla="*/ 978322 h 3602"/>
                <a:gd name="T18" fmla="*/ 1388714 w 4095"/>
                <a:gd name="T19" fmla="*/ 931512 h 3602"/>
                <a:gd name="T20" fmla="*/ 1255821 w 4095"/>
                <a:gd name="T21" fmla="*/ 831052 h 3602"/>
                <a:gd name="T22" fmla="*/ 1261943 w 4095"/>
                <a:gd name="T23" fmla="*/ 752916 h 3602"/>
                <a:gd name="T24" fmla="*/ 1272027 w 4095"/>
                <a:gd name="T25" fmla="*/ 641653 h 3602"/>
                <a:gd name="T26" fmla="*/ 1404560 w 4095"/>
                <a:gd name="T27" fmla="*/ 553434 h 3602"/>
                <a:gd name="T28" fmla="*/ 1264824 w 4095"/>
                <a:gd name="T29" fmla="*/ 290580 h 3602"/>
                <a:gd name="T30" fmla="*/ 1100599 w 4095"/>
                <a:gd name="T31" fmla="*/ 345671 h 3602"/>
                <a:gd name="T32" fmla="*/ 1064224 w 4095"/>
                <a:gd name="T33" fmla="*/ 342791 h 3602"/>
                <a:gd name="T34" fmla="*/ 908282 w 4095"/>
                <a:gd name="T35" fmla="*/ 234408 h 3602"/>
                <a:gd name="T36" fmla="*/ 873708 w 4095"/>
                <a:gd name="T37" fmla="*/ 65173 h 3602"/>
                <a:gd name="T38" fmla="*/ 566146 w 4095"/>
                <a:gd name="T39" fmla="*/ 99381 h 3602"/>
                <a:gd name="T40" fmla="*/ 545618 w 4095"/>
                <a:gd name="T41" fmla="*/ 264655 h 3602"/>
                <a:gd name="T42" fmla="*/ 410204 w 4095"/>
                <a:gd name="T43" fmla="*/ 342791 h 3602"/>
                <a:gd name="T44" fmla="*/ 256422 w 4095"/>
                <a:gd name="T45" fmla="*/ 277977 h 3602"/>
                <a:gd name="T46" fmla="*/ 73109 w 4095"/>
                <a:gd name="T47" fmla="*/ 527509 h 3602"/>
                <a:gd name="T48" fmla="*/ 85714 w 4095"/>
                <a:gd name="T49" fmla="*/ 573959 h 3602"/>
                <a:gd name="T50" fmla="*/ 218607 w 4095"/>
                <a:gd name="T51" fmla="*/ 674419 h 3602"/>
                <a:gd name="T52" fmla="*/ 212485 w 4095"/>
                <a:gd name="T53" fmla="*/ 752916 h 3602"/>
                <a:gd name="T54" fmla="*/ 202761 w 4095"/>
                <a:gd name="T55" fmla="*/ 864179 h 3602"/>
                <a:gd name="T56" fmla="*/ 69868 w 4095"/>
                <a:gd name="T57" fmla="*/ 952397 h 3602"/>
                <a:gd name="T58" fmla="*/ 145858 w 4095"/>
                <a:gd name="T59" fmla="*/ 1104708 h 3602"/>
                <a:gd name="T60" fmla="*/ 133973 w 4095"/>
                <a:gd name="T61" fmla="*/ 1148997 h 3602"/>
                <a:gd name="T62" fmla="*/ 16567 w 4095"/>
                <a:gd name="T63" fmla="*/ 1011089 h 3602"/>
                <a:gd name="T64" fmla="*/ 52941 w 4095"/>
                <a:gd name="T65" fmla="*/ 875341 h 3602"/>
                <a:gd name="T66" fmla="*/ 147659 w 4095"/>
                <a:gd name="T67" fmla="*/ 752916 h 3602"/>
                <a:gd name="T68" fmla="*/ 52941 w 4095"/>
                <a:gd name="T69" fmla="*/ 630490 h 3602"/>
                <a:gd name="T70" fmla="*/ 6843 w 4095"/>
                <a:gd name="T71" fmla="*/ 569998 h 3602"/>
                <a:gd name="T72" fmla="*/ 153421 w 4095"/>
                <a:gd name="T73" fmla="*/ 258173 h 3602"/>
                <a:gd name="T74" fmla="*/ 387154 w 4095"/>
                <a:gd name="T75" fmla="*/ 278338 h 3602"/>
                <a:gd name="T76" fmla="*/ 500960 w 4095"/>
                <a:gd name="T77" fmla="*/ 99381 h 3602"/>
                <a:gd name="T78" fmla="*/ 873708 w 4095"/>
                <a:gd name="T79" fmla="*/ 0 h 3602"/>
                <a:gd name="T80" fmla="*/ 973468 w 4095"/>
                <a:gd name="T81" fmla="*/ 212444 h 3602"/>
                <a:gd name="T82" fmla="*/ 1185233 w 4095"/>
                <a:gd name="T83" fmla="*/ 221806 h 3602"/>
                <a:gd name="T84" fmla="*/ 1457861 w 4095"/>
                <a:gd name="T85" fmla="*/ 494742 h 3602"/>
                <a:gd name="T86" fmla="*/ 1421487 w 4095"/>
                <a:gd name="T87" fmla="*/ 630490 h 3602"/>
                <a:gd name="T88" fmla="*/ 1326769 w 4095"/>
                <a:gd name="T89" fmla="*/ 752916 h 3602"/>
                <a:gd name="T90" fmla="*/ 1421487 w 4095"/>
                <a:gd name="T91" fmla="*/ 875341 h 3602"/>
                <a:gd name="T92" fmla="*/ 1467585 w 4095"/>
                <a:gd name="T93" fmla="*/ 935833 h 3602"/>
                <a:gd name="T94" fmla="*/ 1321007 w 4095"/>
                <a:gd name="T95" fmla="*/ 1248018 h 3602"/>
                <a:gd name="T96" fmla="*/ 1244656 w 4095"/>
                <a:gd name="T97" fmla="*/ 1296628 h 36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95" h="3602">
                  <a:moveTo>
                    <a:pt x="2047" y="1486"/>
                  </a:moveTo>
                  <a:lnTo>
                    <a:pt x="2047" y="1486"/>
                  </a:lnTo>
                  <a:cubicBezTo>
                    <a:pt x="1713" y="1486"/>
                    <a:pt x="1442" y="1757"/>
                    <a:pt x="1442" y="2091"/>
                  </a:cubicBezTo>
                  <a:cubicBezTo>
                    <a:pt x="1442" y="2425"/>
                    <a:pt x="1713" y="2697"/>
                    <a:pt x="2047" y="2697"/>
                  </a:cubicBezTo>
                  <a:cubicBezTo>
                    <a:pt x="2381" y="2697"/>
                    <a:pt x="2653" y="2425"/>
                    <a:pt x="2653" y="2091"/>
                  </a:cubicBezTo>
                  <a:cubicBezTo>
                    <a:pt x="2653" y="1757"/>
                    <a:pt x="2381" y="1486"/>
                    <a:pt x="2047" y="1486"/>
                  </a:cubicBezTo>
                  <a:close/>
                  <a:moveTo>
                    <a:pt x="2047" y="2877"/>
                  </a:moveTo>
                  <a:lnTo>
                    <a:pt x="2047" y="2877"/>
                  </a:lnTo>
                  <a:cubicBezTo>
                    <a:pt x="1613" y="2877"/>
                    <a:pt x="1261" y="2525"/>
                    <a:pt x="1261" y="2091"/>
                  </a:cubicBezTo>
                  <a:cubicBezTo>
                    <a:pt x="1261" y="1657"/>
                    <a:pt x="1613" y="1305"/>
                    <a:pt x="2047" y="1305"/>
                  </a:cubicBezTo>
                  <a:cubicBezTo>
                    <a:pt x="2481" y="1305"/>
                    <a:pt x="2833" y="1657"/>
                    <a:pt x="2833" y="2091"/>
                  </a:cubicBezTo>
                  <a:cubicBezTo>
                    <a:pt x="2833" y="2525"/>
                    <a:pt x="2481" y="2877"/>
                    <a:pt x="2047" y="2877"/>
                  </a:cubicBezTo>
                  <a:close/>
                  <a:moveTo>
                    <a:pt x="3456" y="3601"/>
                  </a:moveTo>
                  <a:lnTo>
                    <a:pt x="3456" y="3601"/>
                  </a:lnTo>
                  <a:cubicBezTo>
                    <a:pt x="3412" y="3601"/>
                    <a:pt x="3374" y="3569"/>
                    <a:pt x="3367" y="3524"/>
                  </a:cubicBezTo>
                  <a:cubicBezTo>
                    <a:pt x="3360" y="3475"/>
                    <a:pt x="3394" y="3429"/>
                    <a:pt x="3444" y="3422"/>
                  </a:cubicBezTo>
                  <a:cubicBezTo>
                    <a:pt x="3472" y="3417"/>
                    <a:pt x="3497" y="3400"/>
                    <a:pt x="3512" y="3375"/>
                  </a:cubicBezTo>
                  <a:lnTo>
                    <a:pt x="3891" y="2717"/>
                  </a:lnTo>
                  <a:cubicBezTo>
                    <a:pt x="3904" y="2696"/>
                    <a:pt x="3908" y="2670"/>
                    <a:pt x="3900" y="2645"/>
                  </a:cubicBezTo>
                  <a:cubicBezTo>
                    <a:pt x="3894" y="2620"/>
                    <a:pt x="3879" y="2600"/>
                    <a:pt x="3856" y="2587"/>
                  </a:cubicBezTo>
                  <a:lnTo>
                    <a:pt x="3532" y="2400"/>
                  </a:lnTo>
                  <a:cubicBezTo>
                    <a:pt x="3499" y="2381"/>
                    <a:pt x="3482" y="2345"/>
                    <a:pt x="3487" y="2308"/>
                  </a:cubicBezTo>
                  <a:cubicBezTo>
                    <a:pt x="3498" y="2237"/>
                    <a:pt x="3504" y="2163"/>
                    <a:pt x="3504" y="2091"/>
                  </a:cubicBezTo>
                  <a:cubicBezTo>
                    <a:pt x="3504" y="2018"/>
                    <a:pt x="3498" y="1945"/>
                    <a:pt x="3487" y="1874"/>
                  </a:cubicBezTo>
                  <a:cubicBezTo>
                    <a:pt x="3482" y="1837"/>
                    <a:pt x="3499" y="1801"/>
                    <a:pt x="3532" y="1782"/>
                  </a:cubicBezTo>
                  <a:lnTo>
                    <a:pt x="3856" y="1594"/>
                  </a:lnTo>
                  <a:cubicBezTo>
                    <a:pt x="3879" y="1582"/>
                    <a:pt x="3894" y="1561"/>
                    <a:pt x="3900" y="1537"/>
                  </a:cubicBezTo>
                  <a:cubicBezTo>
                    <a:pt x="3908" y="1512"/>
                    <a:pt x="3904" y="1486"/>
                    <a:pt x="3892" y="1465"/>
                  </a:cubicBezTo>
                  <a:lnTo>
                    <a:pt x="3512" y="807"/>
                  </a:lnTo>
                  <a:cubicBezTo>
                    <a:pt x="3486" y="761"/>
                    <a:pt x="3427" y="746"/>
                    <a:pt x="3382" y="772"/>
                  </a:cubicBezTo>
                  <a:lnTo>
                    <a:pt x="3056" y="960"/>
                  </a:lnTo>
                  <a:cubicBezTo>
                    <a:pt x="3024" y="979"/>
                    <a:pt x="2984" y="975"/>
                    <a:pt x="2955" y="952"/>
                  </a:cubicBezTo>
                  <a:cubicBezTo>
                    <a:pt x="2841" y="861"/>
                    <a:pt x="2715" y="788"/>
                    <a:pt x="2579" y="735"/>
                  </a:cubicBezTo>
                  <a:cubicBezTo>
                    <a:pt x="2544" y="721"/>
                    <a:pt x="2522" y="688"/>
                    <a:pt x="2522" y="651"/>
                  </a:cubicBezTo>
                  <a:lnTo>
                    <a:pt x="2522" y="276"/>
                  </a:lnTo>
                  <a:cubicBezTo>
                    <a:pt x="2522" y="223"/>
                    <a:pt x="2479" y="181"/>
                    <a:pt x="2426" y="181"/>
                  </a:cubicBezTo>
                  <a:lnTo>
                    <a:pt x="1667" y="181"/>
                  </a:lnTo>
                  <a:cubicBezTo>
                    <a:pt x="1615" y="181"/>
                    <a:pt x="1572" y="223"/>
                    <a:pt x="1572" y="276"/>
                  </a:cubicBezTo>
                  <a:lnTo>
                    <a:pt x="1572" y="651"/>
                  </a:lnTo>
                  <a:cubicBezTo>
                    <a:pt x="1572" y="688"/>
                    <a:pt x="1549" y="721"/>
                    <a:pt x="1515" y="735"/>
                  </a:cubicBezTo>
                  <a:cubicBezTo>
                    <a:pt x="1380" y="788"/>
                    <a:pt x="1253" y="861"/>
                    <a:pt x="1139" y="952"/>
                  </a:cubicBezTo>
                  <a:cubicBezTo>
                    <a:pt x="1110" y="975"/>
                    <a:pt x="1069" y="979"/>
                    <a:pt x="1038" y="960"/>
                  </a:cubicBezTo>
                  <a:lnTo>
                    <a:pt x="712" y="772"/>
                  </a:lnTo>
                  <a:cubicBezTo>
                    <a:pt x="667" y="746"/>
                    <a:pt x="609" y="761"/>
                    <a:pt x="582" y="807"/>
                  </a:cubicBezTo>
                  <a:lnTo>
                    <a:pt x="203" y="1465"/>
                  </a:lnTo>
                  <a:cubicBezTo>
                    <a:pt x="190" y="1486"/>
                    <a:pt x="187" y="1511"/>
                    <a:pt x="194" y="1537"/>
                  </a:cubicBezTo>
                  <a:cubicBezTo>
                    <a:pt x="200" y="1561"/>
                    <a:pt x="216" y="1582"/>
                    <a:pt x="238" y="1594"/>
                  </a:cubicBezTo>
                  <a:lnTo>
                    <a:pt x="563" y="1782"/>
                  </a:lnTo>
                  <a:cubicBezTo>
                    <a:pt x="594" y="1801"/>
                    <a:pt x="612" y="1837"/>
                    <a:pt x="607" y="1873"/>
                  </a:cubicBezTo>
                  <a:cubicBezTo>
                    <a:pt x="596" y="1946"/>
                    <a:pt x="590" y="2018"/>
                    <a:pt x="590" y="2091"/>
                  </a:cubicBezTo>
                  <a:cubicBezTo>
                    <a:pt x="590" y="2163"/>
                    <a:pt x="596" y="2236"/>
                    <a:pt x="607" y="2309"/>
                  </a:cubicBezTo>
                  <a:cubicBezTo>
                    <a:pt x="612" y="2345"/>
                    <a:pt x="594" y="2381"/>
                    <a:pt x="563" y="2400"/>
                  </a:cubicBezTo>
                  <a:lnTo>
                    <a:pt x="238" y="2587"/>
                  </a:lnTo>
                  <a:cubicBezTo>
                    <a:pt x="216" y="2600"/>
                    <a:pt x="200" y="2620"/>
                    <a:pt x="194" y="2645"/>
                  </a:cubicBezTo>
                  <a:cubicBezTo>
                    <a:pt x="187" y="2670"/>
                    <a:pt x="190" y="2696"/>
                    <a:pt x="203" y="2717"/>
                  </a:cubicBezTo>
                  <a:lnTo>
                    <a:pt x="405" y="3068"/>
                  </a:lnTo>
                  <a:cubicBezTo>
                    <a:pt x="430" y="3111"/>
                    <a:pt x="415" y="3167"/>
                    <a:pt x="372" y="3191"/>
                  </a:cubicBezTo>
                  <a:cubicBezTo>
                    <a:pt x="329" y="3217"/>
                    <a:pt x="274" y="3202"/>
                    <a:pt x="248" y="3159"/>
                  </a:cubicBezTo>
                  <a:lnTo>
                    <a:pt x="46" y="2808"/>
                  </a:lnTo>
                  <a:cubicBezTo>
                    <a:pt x="9" y="2744"/>
                    <a:pt x="0" y="2670"/>
                    <a:pt x="19" y="2599"/>
                  </a:cubicBezTo>
                  <a:cubicBezTo>
                    <a:pt x="38" y="2527"/>
                    <a:pt x="83" y="2468"/>
                    <a:pt x="147" y="2431"/>
                  </a:cubicBezTo>
                  <a:lnTo>
                    <a:pt x="420" y="2273"/>
                  </a:lnTo>
                  <a:cubicBezTo>
                    <a:pt x="413" y="2213"/>
                    <a:pt x="410" y="2152"/>
                    <a:pt x="410" y="2091"/>
                  </a:cubicBezTo>
                  <a:cubicBezTo>
                    <a:pt x="410" y="2030"/>
                    <a:pt x="413" y="1969"/>
                    <a:pt x="420" y="1908"/>
                  </a:cubicBezTo>
                  <a:lnTo>
                    <a:pt x="147" y="1751"/>
                  </a:lnTo>
                  <a:cubicBezTo>
                    <a:pt x="84" y="1714"/>
                    <a:pt x="38" y="1655"/>
                    <a:pt x="19" y="1583"/>
                  </a:cubicBezTo>
                  <a:cubicBezTo>
                    <a:pt x="0" y="1512"/>
                    <a:pt x="9" y="1438"/>
                    <a:pt x="46" y="1374"/>
                  </a:cubicBezTo>
                  <a:lnTo>
                    <a:pt x="426" y="717"/>
                  </a:lnTo>
                  <a:cubicBezTo>
                    <a:pt x="502" y="585"/>
                    <a:pt x="671" y="539"/>
                    <a:pt x="803" y="616"/>
                  </a:cubicBezTo>
                  <a:lnTo>
                    <a:pt x="1075" y="773"/>
                  </a:lnTo>
                  <a:cubicBezTo>
                    <a:pt x="1174" y="700"/>
                    <a:pt x="1280" y="639"/>
                    <a:pt x="1391" y="590"/>
                  </a:cubicBezTo>
                  <a:lnTo>
                    <a:pt x="1391" y="276"/>
                  </a:lnTo>
                  <a:cubicBezTo>
                    <a:pt x="1391" y="124"/>
                    <a:pt x="1515" y="0"/>
                    <a:pt x="1667" y="0"/>
                  </a:cubicBezTo>
                  <a:lnTo>
                    <a:pt x="2426" y="0"/>
                  </a:lnTo>
                  <a:cubicBezTo>
                    <a:pt x="2579" y="0"/>
                    <a:pt x="2703" y="124"/>
                    <a:pt x="2703" y="276"/>
                  </a:cubicBezTo>
                  <a:lnTo>
                    <a:pt x="2703" y="590"/>
                  </a:lnTo>
                  <a:cubicBezTo>
                    <a:pt x="2815" y="639"/>
                    <a:pt x="2920" y="700"/>
                    <a:pt x="3018" y="773"/>
                  </a:cubicBezTo>
                  <a:lnTo>
                    <a:pt x="3291" y="616"/>
                  </a:lnTo>
                  <a:cubicBezTo>
                    <a:pt x="3423" y="539"/>
                    <a:pt x="3592" y="585"/>
                    <a:pt x="3668" y="717"/>
                  </a:cubicBezTo>
                  <a:lnTo>
                    <a:pt x="4048" y="1374"/>
                  </a:lnTo>
                  <a:cubicBezTo>
                    <a:pt x="4085" y="1438"/>
                    <a:pt x="4094" y="1512"/>
                    <a:pt x="4075" y="1583"/>
                  </a:cubicBezTo>
                  <a:cubicBezTo>
                    <a:pt x="4056" y="1655"/>
                    <a:pt x="4011" y="1714"/>
                    <a:pt x="3947" y="1751"/>
                  </a:cubicBezTo>
                  <a:lnTo>
                    <a:pt x="3674" y="1908"/>
                  </a:lnTo>
                  <a:cubicBezTo>
                    <a:pt x="3681" y="1969"/>
                    <a:pt x="3684" y="2030"/>
                    <a:pt x="3684" y="2091"/>
                  </a:cubicBezTo>
                  <a:cubicBezTo>
                    <a:pt x="3684" y="2152"/>
                    <a:pt x="3681" y="2213"/>
                    <a:pt x="3674" y="2273"/>
                  </a:cubicBezTo>
                  <a:lnTo>
                    <a:pt x="3947" y="2431"/>
                  </a:lnTo>
                  <a:cubicBezTo>
                    <a:pt x="4010" y="2468"/>
                    <a:pt x="4056" y="2527"/>
                    <a:pt x="4075" y="2599"/>
                  </a:cubicBezTo>
                  <a:cubicBezTo>
                    <a:pt x="4094" y="2670"/>
                    <a:pt x="4085" y="2744"/>
                    <a:pt x="4048" y="2808"/>
                  </a:cubicBezTo>
                  <a:lnTo>
                    <a:pt x="3668" y="3466"/>
                  </a:lnTo>
                  <a:cubicBezTo>
                    <a:pt x="3626" y="3538"/>
                    <a:pt x="3554" y="3587"/>
                    <a:pt x="3470" y="3600"/>
                  </a:cubicBezTo>
                  <a:cubicBezTo>
                    <a:pt x="3466" y="3601"/>
                    <a:pt x="3461" y="3601"/>
                    <a:pt x="3456" y="36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144" name="Group 12">
              <a:extLst>
                <a:ext uri="{FF2B5EF4-FFF2-40B4-BE49-F238E27FC236}">
                  <a16:creationId xmlns:a16="http://schemas.microsoft.com/office/drawing/2014/main" id="{CAD8C54F-7025-9C40-AEA9-F70DE7624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6235" y="771608"/>
              <a:ext cx="1552483" cy="1202526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5" name="Freeform 3">
                <a:extLst>
                  <a:ext uri="{FF2B5EF4-FFF2-40B4-BE49-F238E27FC236}">
                    <a16:creationId xmlns:a16="http://schemas.microsoft.com/office/drawing/2014/main" id="{F5A3AAD9-7CF4-CD40-8BCA-BC2B11E97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6" name="Freeform 51">
                <a:extLst>
                  <a:ext uri="{FF2B5EF4-FFF2-40B4-BE49-F238E27FC236}">
                    <a16:creationId xmlns:a16="http://schemas.microsoft.com/office/drawing/2014/main" id="{122DBBD9-8A4D-4B4C-8EF4-F1692D49C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7" name="Freeform 53">
                <a:extLst>
                  <a:ext uri="{FF2B5EF4-FFF2-40B4-BE49-F238E27FC236}">
                    <a16:creationId xmlns:a16="http://schemas.microsoft.com/office/drawing/2014/main" id="{4C4E4D2E-1413-D145-ADBA-0BA070C8F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8" name="Freeform 54">
                <a:extLst>
                  <a:ext uri="{FF2B5EF4-FFF2-40B4-BE49-F238E27FC236}">
                    <a16:creationId xmlns:a16="http://schemas.microsoft.com/office/drawing/2014/main" id="{F90546B9-5819-0C4B-86C0-49D0851D8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49" name="Freeform 55">
                <a:extLst>
                  <a:ext uri="{FF2B5EF4-FFF2-40B4-BE49-F238E27FC236}">
                    <a16:creationId xmlns:a16="http://schemas.microsoft.com/office/drawing/2014/main" id="{C9FBB432-9A7F-9C45-B0C3-8537339B9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0" name="Freeform 56">
                <a:extLst>
                  <a:ext uri="{FF2B5EF4-FFF2-40B4-BE49-F238E27FC236}">
                    <a16:creationId xmlns:a16="http://schemas.microsoft.com/office/drawing/2014/main" id="{1B4DC632-68D3-164E-BB31-E75255238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1" name="Freeform 57">
                <a:extLst>
                  <a:ext uri="{FF2B5EF4-FFF2-40B4-BE49-F238E27FC236}">
                    <a16:creationId xmlns:a16="http://schemas.microsoft.com/office/drawing/2014/main" id="{42B5995A-B026-8D40-8F74-86F6F3A66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52" name="Freeform 58">
                <a:extLst>
                  <a:ext uri="{FF2B5EF4-FFF2-40B4-BE49-F238E27FC236}">
                    <a16:creationId xmlns:a16="http://schemas.microsoft.com/office/drawing/2014/main" id="{2CEBE359-C065-9C40-8AFE-EC7F2B7CB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PTIFY - Financial - Light">
      <a:dk1>
        <a:srgbClr val="10132B"/>
      </a:dk1>
      <a:lt1>
        <a:srgbClr val="FFFFFF"/>
      </a:lt1>
      <a:dk2>
        <a:srgbClr val="212459"/>
      </a:dk2>
      <a:lt2>
        <a:srgbClr val="EAF6FF"/>
      </a:lt2>
      <a:accent1>
        <a:srgbClr val="29A3F7"/>
      </a:accent1>
      <a:accent2>
        <a:srgbClr val="2B2E6E"/>
      </a:accent2>
      <a:accent3>
        <a:srgbClr val="CCB796"/>
      </a:accent3>
      <a:accent4>
        <a:srgbClr val="FBA239"/>
      </a:accent4>
      <a:accent5>
        <a:srgbClr val="F53C4B"/>
      </a:accent5>
      <a:accent6>
        <a:srgbClr val="555B6C"/>
      </a:accent6>
      <a:hlink>
        <a:srgbClr val="F9A145"/>
      </a:hlink>
      <a:folHlink>
        <a:srgbClr val="F2404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53</Words>
  <Application>Microsoft Office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Quicksand</vt:lpstr>
      <vt:lpstr>Roboto 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Deepa Harish</cp:lastModifiedBy>
  <cp:revision>64</cp:revision>
  <dcterms:created xsi:type="dcterms:W3CDTF">2018-12-21T22:04:22Z</dcterms:created>
  <dcterms:modified xsi:type="dcterms:W3CDTF">2021-05-09T20:49:50Z</dcterms:modified>
</cp:coreProperties>
</file>