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410" r:id="rId5"/>
    <p:sldId id="389" r:id="rId6"/>
    <p:sldId id="391" r:id="rId7"/>
    <p:sldId id="397" r:id="rId8"/>
    <p:sldId id="408" r:id="rId9"/>
    <p:sldId id="407" r:id="rId10"/>
    <p:sldId id="406" r:id="rId11"/>
    <p:sldId id="405" r:id="rId12"/>
    <p:sldId id="3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0300" y="2020472"/>
            <a:ext cx="5486400" cy="3291840"/>
          </a:xfrm>
        </p:spPr>
        <p:txBody>
          <a:bodyPr/>
          <a:lstStyle/>
          <a:p>
            <a:r>
              <a:rPr lang="en-US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XGBOOST</a:t>
            </a:r>
            <a:br>
              <a:rPr lang="en-US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br>
              <a:rPr lang="en-US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endParaRPr lang="en-US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027763-5C5D-595F-7620-28D1A57A4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189" y="2045791"/>
            <a:ext cx="5287113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BDC47CB-F5C8-7184-6AA2-6D771A267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721" y="714658"/>
            <a:ext cx="6630325" cy="11907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9DFAA8-F0ED-8713-E286-63A6B82EF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720" y="2659757"/>
            <a:ext cx="6639852" cy="31817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55E7C67-EC3A-866F-C754-7D5978CC8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371" y="677008"/>
            <a:ext cx="5663520" cy="550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4C17E07-6146-42FA-6DCE-283EF2B20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20" y="263769"/>
            <a:ext cx="5092822" cy="63304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F4EF28-E3D0-5B5A-0FB6-0CE6BC948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620" y="1508319"/>
            <a:ext cx="7916380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9002227-0E93-4D04-85D1-ED1A53ED4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28" y="316522"/>
            <a:ext cx="5591825" cy="596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81C8B4-F0C5-270D-B5D7-1C6057326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67" y="228600"/>
            <a:ext cx="5817099" cy="621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94B3D0B-270C-4A5E-DB7D-9F7E857B9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514"/>
            <a:ext cx="5627077" cy="29982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32C1F3-E71D-D35A-A29E-4B48EE6A5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699" y="82514"/>
            <a:ext cx="4985509" cy="677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184</TotalTime>
  <Words>14</Words>
  <Application>Microsoft Office PowerPoint</Application>
  <PresentationFormat>Widescreen</PresentationFormat>
  <Paragraphs>11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Custom</vt:lpstr>
      <vt:lpstr>XGBOOST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Academia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Sanket Mishra</dc:creator>
  <cp:lastModifiedBy>Sanket Mishra</cp:lastModifiedBy>
  <cp:revision>1</cp:revision>
  <dcterms:created xsi:type="dcterms:W3CDTF">2025-04-05T14:10:58Z</dcterms:created>
  <dcterms:modified xsi:type="dcterms:W3CDTF">2025-04-05T17:15:12Z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