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F123-6D74-B8AB-CFC8-9C230A94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F3C7C-A1F5-404F-1E71-61748F76B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158AF-0460-44E4-879E-F5842701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C292-EF0B-7920-E32D-D57F1796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832D-646D-56A3-C042-5DC96DBA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A202-8E57-7439-B794-733C7EF8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728EE-1D68-8999-5D73-66195E143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6CC44-3FA4-DCB3-DAD6-6C1A4F63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C76F-3882-4BCE-F637-6F267252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4FF1-12CB-01F4-AF14-323CFE02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4C6D5-4B90-4825-D767-996553C8A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23F54-4E7F-0D53-6543-9F6CD5AA5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2039-ADE2-6C17-32DB-4F523D8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5B23-0D33-2D2D-A9C5-F69C6BC6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7E5B-AE70-4CAC-F0A6-0397B607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9EEA-6EE4-1538-6057-0208ACB9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4E1A-CDC1-BA89-FAA1-371665FB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C572-DAE7-2398-EB11-A387EE36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25C0-B9E5-5E98-B037-A667D9E7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24B3F-B6D9-4934-5237-09CF5F1B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1041-B355-E239-692D-C7C342E5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639A8-3555-871A-5879-0BBB5E93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10DA-1324-42E1-36F6-5690193A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E3E-1B9D-ACEC-A623-F668BA9B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6C92-D3BD-4487-8233-0695F26E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5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739E-345B-2270-043B-F963B3B5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AC53-CD13-2FF8-5EED-0E26C8B25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2995-8619-31FD-6E21-16E6D13D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BAB61-8A17-AE6F-703C-7EBE1EF1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7F5B-2506-D708-87D0-484E6A5C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3DBB-6A9E-120E-D826-C6BFAF00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CE80-9C8C-9766-8284-8DE67BDE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2C63-A509-0653-8463-6D1C65AE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525E-9530-067F-7BC2-56C9BFE2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D3501-374F-796E-3BD0-680303C2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CEC7A-C53F-207A-317A-138B8320B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77850-CBF4-9A50-37B6-341FE6E6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D6571-DBD7-CA85-5077-518D6B15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E59C-521E-9329-7884-417408F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5283-A523-4650-B1AB-A65710C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8BB60-7E76-D389-7009-6B41A54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1373F-B0D6-881B-BFD4-93DFBBF1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46CB4-8192-22E4-9D76-28259757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291D7-385F-1BD5-710A-22648FF3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B17A4-A0F0-45CF-7C77-B3EFB247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1A2-3B3F-67B9-2462-8B8869AF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C47C-E6D9-38FE-3E4E-281D8037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ABF2-3143-69B5-A7AA-731DBE18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8519C-AA5D-C607-F653-18BB0FC37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E4DCE-FE81-4063-6479-4B68A2D6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42970-F2EB-5BBA-7296-23A54AE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8B824-16C2-15D2-772D-B42A277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7D5C-0819-6769-8E73-C2B86E7A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AC429-8B0B-5C5B-4F0B-1F4BBA43B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BFFF-AB1B-EC65-1B99-9617C2102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7D23-972B-054C-377C-A8346FED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C0D6-1BBC-2970-387A-1EE75446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C8E8-8854-91A5-B3CF-5AABB75C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7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1C301-DB25-C8AD-CE67-6632D474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D851-398D-E2BB-CDE3-C010393C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A98B-5C85-C31D-D53C-9F49D5D28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E80C8-8805-4415-B146-E395D6E30F3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179E-D487-4CD3-1B10-DCC9DF956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ED70-E230-3CA0-D77D-87F9D1E58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14756-082E-4BA1-B114-1FAC927B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12B3-5C3B-CD30-6753-35AE1DFF5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EC90-663C-7DC2-1D10-993B49809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FF0FD5-C886-918A-8099-FA45DFC1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961680"/>
            <a:ext cx="943106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9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4B490F-8F6F-1F4D-EFE7-B9585988D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6" y="1804761"/>
            <a:ext cx="7344800" cy="3248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ED62B-BDDA-6E74-5E9D-70132F417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151" y="2577182"/>
            <a:ext cx="482984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0A658-835D-316D-9F0F-2DB6353F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1" y="94498"/>
            <a:ext cx="7373379" cy="456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9E5A8-2CA5-2041-4ECA-47BF9A7C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4474"/>
            <a:ext cx="573485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0009A-AF38-B8E5-5D18-F7B9D38A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676155"/>
            <a:ext cx="916432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3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932D16F-DD55-EEDF-6D98-D8B1B9CBE254}"/>
              </a:ext>
            </a:extLst>
          </p:cNvPr>
          <p:cNvGrpSpPr/>
          <p:nvPr/>
        </p:nvGrpSpPr>
        <p:grpSpPr>
          <a:xfrm>
            <a:off x="1332835" y="275785"/>
            <a:ext cx="9526329" cy="6306430"/>
            <a:chOff x="1332835" y="275785"/>
            <a:chExt cx="9526329" cy="63064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9FC0373-D460-9B86-829F-C84C00C7E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835" y="275785"/>
              <a:ext cx="9526329" cy="630643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6F3BC3-FEDF-8A3E-6C4B-64C16425FBE3}"/>
                </a:ext>
              </a:extLst>
            </p:cNvPr>
            <p:cNvSpPr txBox="1"/>
            <p:nvPr/>
          </p:nvSpPr>
          <p:spPr>
            <a:xfrm>
              <a:off x="1754909" y="5061527"/>
              <a:ext cx="1394691" cy="41563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15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790BBC4-0454-0CA9-B3BA-F9423AD1015E}"/>
              </a:ext>
            </a:extLst>
          </p:cNvPr>
          <p:cNvGrpSpPr/>
          <p:nvPr/>
        </p:nvGrpSpPr>
        <p:grpSpPr>
          <a:xfrm>
            <a:off x="780308" y="309127"/>
            <a:ext cx="10631384" cy="6239746"/>
            <a:chOff x="780308" y="309127"/>
            <a:chExt cx="10631384" cy="6239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F4F559-476A-C201-ABBB-3028516D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308" y="309127"/>
              <a:ext cx="10631384" cy="62397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27CC13-EAA5-789B-FCAB-5BAB7E3D216C}"/>
                </a:ext>
              </a:extLst>
            </p:cNvPr>
            <p:cNvSpPr txBox="1"/>
            <p:nvPr/>
          </p:nvSpPr>
          <p:spPr>
            <a:xfrm>
              <a:off x="1302327" y="5264727"/>
              <a:ext cx="14131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28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A61C7-FA03-A147-361B-48F63405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852128"/>
            <a:ext cx="977401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91670-5967-0FD3-FEE6-DF3EA458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85258"/>
            <a:ext cx="6420746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3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DECISION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Academia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Mishra</dc:creator>
  <cp:lastModifiedBy>Sanket Mishra</cp:lastModifiedBy>
  <cp:revision>2</cp:revision>
  <dcterms:created xsi:type="dcterms:W3CDTF">2025-03-16T14:20:40Z</dcterms:created>
  <dcterms:modified xsi:type="dcterms:W3CDTF">2025-03-16T15:26:19Z</dcterms:modified>
</cp:coreProperties>
</file>