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0997977a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0997977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0997977a3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0997977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099d05a32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099d05a3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099d05a32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099d05a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099d05a32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099d05a3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997977a3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997977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0997977a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0997977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05950" y="383325"/>
            <a:ext cx="61527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4100" u="sng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Train Ticket Generation</a:t>
            </a:r>
            <a:endParaRPr b="1" sz="4100" u="sng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22438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>
                <a:solidFill>
                  <a:srgbClr val="CC4125"/>
                </a:solidFill>
              </a:rPr>
              <a:t>Reporting by:</a:t>
            </a:r>
            <a:r>
              <a:rPr lang="en"/>
              <a:t>                     Ashwini 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Shahbaz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Deepak V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Sai Bharadwaj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4294967295" type="title"/>
          </p:nvPr>
        </p:nvSpPr>
        <p:spPr>
          <a:xfrm>
            <a:off x="311700" y="42117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                           </a:t>
            </a:r>
            <a:r>
              <a:rPr b="1" lang="en" sz="2400"/>
              <a:t>Ticket Details</a:t>
            </a:r>
            <a:r>
              <a:rPr b="1" lang="en" sz="2400"/>
              <a:t> Page</a:t>
            </a:r>
            <a:endParaRPr b="1" sz="2400"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-1090" r="1090" t="0"/>
          <a:stretch/>
        </p:blipFill>
        <p:spPr>
          <a:xfrm>
            <a:off x="918675" y="223100"/>
            <a:ext cx="7013476" cy="40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4294967295" type="title"/>
          </p:nvPr>
        </p:nvSpPr>
        <p:spPr>
          <a:xfrm>
            <a:off x="311700" y="42117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                           </a:t>
            </a:r>
            <a:r>
              <a:rPr b="1" lang="en" sz="2400"/>
              <a:t>Confirmation</a:t>
            </a:r>
            <a:r>
              <a:rPr b="1" lang="en" sz="2400"/>
              <a:t> Page</a:t>
            </a:r>
            <a:endParaRPr b="1" sz="240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225" y="248550"/>
            <a:ext cx="5689296" cy="396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4294967295" type="title"/>
          </p:nvPr>
        </p:nvSpPr>
        <p:spPr>
          <a:xfrm>
            <a:off x="311700" y="9550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Thank YOU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64300" y="3895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Title</a:t>
            </a:r>
            <a:r>
              <a:rPr lang="en" sz="2000"/>
              <a:t> : 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Train Ticket Generation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 by</a:t>
            </a:r>
            <a:br>
              <a:rPr lang="en"/>
            </a:br>
            <a:r>
              <a:rPr lang="en"/>
              <a:t>    - Core Java </a:t>
            </a:r>
            <a:br>
              <a:rPr lang="en"/>
            </a:br>
            <a:r>
              <a:rPr lang="en"/>
              <a:t>    - Spring MVC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53100" y="157802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Problem Statement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5823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application should generate a train ticket using the train details and passenger details. </a:t>
            </a:r>
            <a:br>
              <a:rPr lang="en" sz="1700"/>
            </a:br>
            <a:r>
              <a:rPr lang="en" sz="1700"/>
              <a:t>The generated ticket should contain the following details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PNR Number, Travel date, Train Number, Train Name, Source Station, Destination Station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Name, age, gender and ticket fare for each passenger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Total Ticket price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The generated ticket should be written to a File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311700" y="1494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Requirement</a:t>
            </a:r>
            <a:endParaRPr b="1">
              <a:solidFill>
                <a:schemeClr val="accent6"/>
              </a:solidFill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406300" y="88290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311700" y="1114225"/>
            <a:ext cx="87111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Trains should be fetched from database using train number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Travel date should be after current Date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PNR number should be auto-generated by adding first character of source station, first character of destination station, travel date(yyyymmdd)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ticket Fare for each passenger is calculated using the following rules</a:t>
            </a:r>
            <a:br>
              <a:rPr lang="en" sz="1700"/>
            </a:br>
            <a:r>
              <a:rPr lang="en" sz="1700"/>
              <a:t>  </a:t>
            </a:r>
            <a:r>
              <a:rPr b="1" lang="en" sz="1700"/>
              <a:t>-&gt; </a:t>
            </a:r>
            <a:r>
              <a:rPr lang="en" sz="1700"/>
              <a:t>   For age &lt; = 12, fare is 50% of ticket price regardless of gender</a:t>
            </a:r>
            <a:br>
              <a:rPr lang="en" sz="1700"/>
            </a:br>
            <a:r>
              <a:rPr lang="en" sz="1700"/>
              <a:t>  </a:t>
            </a:r>
            <a:r>
              <a:rPr b="1" lang="en" sz="1700"/>
              <a:t>-&gt;   </a:t>
            </a:r>
            <a:r>
              <a:rPr lang="en" sz="1700"/>
              <a:t> For age &gt; = 60, fare is 60% of ticket price regardless of gender</a:t>
            </a:r>
            <a:br>
              <a:rPr lang="en" sz="1700"/>
            </a:br>
            <a:r>
              <a:rPr lang="en" sz="1700"/>
              <a:t>  </a:t>
            </a:r>
            <a:r>
              <a:rPr b="1" lang="en" sz="1700"/>
              <a:t>-&gt;</a:t>
            </a:r>
            <a:r>
              <a:rPr lang="en" sz="1700"/>
              <a:t>    For Females, 25% discount on the ticket price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file name for storing the generated ticket should be the PNR Number.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Ticket details should be stored in a file. The passenger’s should written in ascending order based on name.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311700" y="1494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Core Java</a:t>
            </a:r>
            <a:endParaRPr b="1">
              <a:solidFill>
                <a:schemeClr val="accent6"/>
              </a:solidFill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406300" y="88290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000" y="937350"/>
            <a:ext cx="5742999" cy="38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4294967295"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Core Java</a:t>
            </a:r>
            <a:endParaRPr b="1">
              <a:solidFill>
                <a:schemeClr val="accent6"/>
              </a:solidFill>
            </a:endParaRPr>
          </a:p>
        </p:txBody>
      </p:sp>
      <p:cxnSp>
        <p:nvCxnSpPr>
          <p:cNvPr id="96" name="Google Shape;96;p18"/>
          <p:cNvCxnSpPr/>
          <p:nvPr/>
        </p:nvCxnSpPr>
        <p:spPr>
          <a:xfrm>
            <a:off x="406300" y="88290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051" y="814875"/>
            <a:ext cx="3476399" cy="37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00" y="814875"/>
            <a:ext cx="3852725" cy="37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4294967295" type="title"/>
          </p:nvPr>
        </p:nvSpPr>
        <p:spPr>
          <a:xfrm>
            <a:off x="482113" y="4410000"/>
            <a:ext cx="37011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</a:rPr>
              <a:t> </a:t>
            </a:r>
            <a:r>
              <a:rPr b="1" lang="en" sz="2400">
                <a:solidFill>
                  <a:schemeClr val="accent6"/>
                </a:solidFill>
              </a:rPr>
              <a:t> </a:t>
            </a:r>
            <a:r>
              <a:rPr b="1" lang="en" sz="2400"/>
              <a:t>Output </a:t>
            </a:r>
            <a:r>
              <a:rPr b="1" lang="en" sz="2400">
                <a:solidFill>
                  <a:schemeClr val="accent6"/>
                </a:solidFill>
              </a:rPr>
              <a:t>                                       </a:t>
            </a:r>
            <a:endParaRPr b="1" sz="2400">
              <a:solidFill>
                <a:schemeClr val="accent6"/>
              </a:solidFill>
            </a:endParaRPr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5066688" y="4410000"/>
            <a:ext cx="37011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         Ticket File                                      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4294967295" type="title"/>
          </p:nvPr>
        </p:nvSpPr>
        <p:spPr>
          <a:xfrm>
            <a:off x="311700" y="1494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Spring MVC-Flow</a:t>
            </a:r>
            <a:endParaRPr b="1">
              <a:solidFill>
                <a:schemeClr val="accent6"/>
              </a:solidFill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>
            <a:off x="406300" y="88290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00" y="943800"/>
            <a:ext cx="7453249" cy="3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406300" y="44100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                                    </a:t>
            </a:r>
            <a:r>
              <a:rPr b="1" lang="en" sz="2400"/>
              <a:t>Home Page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4294967295" type="title"/>
          </p:nvPr>
        </p:nvSpPr>
        <p:spPr>
          <a:xfrm>
            <a:off x="311700" y="40134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                               </a:t>
            </a:r>
            <a:r>
              <a:rPr b="1" lang="en" sz="2400"/>
              <a:t>Train Details Page</a:t>
            </a:r>
            <a:endParaRPr b="1" sz="24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00" y="373649"/>
            <a:ext cx="8159801" cy="35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4294967295" type="title"/>
          </p:nvPr>
        </p:nvSpPr>
        <p:spPr>
          <a:xfrm>
            <a:off x="311700" y="40134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                           </a:t>
            </a:r>
            <a:r>
              <a:rPr b="1" lang="en" sz="2400"/>
              <a:t>Passenger Details</a:t>
            </a:r>
            <a:r>
              <a:rPr b="1" lang="en" sz="2400"/>
              <a:t> Page</a:t>
            </a:r>
            <a:endParaRPr b="1" sz="24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25" y="398450"/>
            <a:ext cx="8520600" cy="377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