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85" d="100"/>
          <a:sy n="85" d="100"/>
        </p:scale>
        <p:origin x="48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02659" y="1073491"/>
            <a:ext cx="7614936" cy="1269659"/>
          </a:xfrm>
        </p:spPr>
        <p:txBody>
          <a:bodyPr>
            <a:normAutofit/>
          </a:bodyPr>
          <a:lstStyle/>
          <a:p>
            <a:r>
              <a:rPr lang="en-US" sz="3600" b="1" i="1" dirty="0"/>
              <a:t>Smart </a:t>
            </a:r>
            <a:r>
              <a:rPr lang="en-US" sz="3600" b="1" i="1" dirty="0" err="1"/>
              <a:t>Vaccum</a:t>
            </a:r>
            <a:r>
              <a:rPr lang="en-US" sz="3600" b="1" i="1" dirty="0"/>
              <a:t> Cleaner Robot using IOT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    </a:t>
            </a:r>
            <a:r>
              <a:rPr lang="en-US" dirty="0" err="1"/>
              <a:t>Dr.K.LALITHA</a:t>
            </a:r>
            <a:endParaRPr lang="en-US" dirty="0"/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282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22AI009-Deepakkumar.M</a:t>
            </a:r>
          </a:p>
          <a:p>
            <a:r>
              <a:rPr lang="en-US" dirty="0"/>
              <a:t>.    22AI016-Gokulraj.V</a:t>
            </a:r>
          </a:p>
          <a:p>
            <a:r>
              <a:rPr lang="en-US" dirty="0"/>
              <a:t>.    22AI020-Kavinkumar.G</a:t>
            </a:r>
          </a:p>
          <a:p>
            <a:endParaRPr lang="en-US" dirty="0">
              <a:solidFill>
                <a:schemeClr val="tx1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  7</a:t>
            </a:r>
            <a:endParaRPr lang="en-IN" dirty="0"/>
          </a:p>
        </p:txBody>
      </p:sp>
      <p:sp>
        <p:nvSpPr>
          <p:cNvPr id="6" name="TextBox 5" descr="SMART VACCUM CLEANER ">
            <a:extLst>
              <a:ext uri="{FF2B5EF4-FFF2-40B4-BE49-F238E27FC236}">
                <a16:creationId xmlns:a16="http://schemas.microsoft.com/office/drawing/2014/main" id="{D89895C0-3C2B-4AFD-D227-3880EB65B9F5}"/>
              </a:ext>
            </a:extLst>
          </p:cNvPr>
          <p:cNvSpPr txBox="1"/>
          <p:nvPr/>
        </p:nvSpPr>
        <p:spPr>
          <a:xfrm>
            <a:off x="3631245" y="51435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F9B53-8D53-0137-CBEC-F470C29EF157}"/>
              </a:ext>
            </a:extLst>
          </p:cNvPr>
          <p:cNvSpPr txBox="1"/>
          <p:nvPr/>
        </p:nvSpPr>
        <p:spPr>
          <a:xfrm>
            <a:off x="3771900" y="1089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3150-1E86-D3BB-3E95-65DCB9DAE7FA}"/>
              </a:ext>
            </a:extLst>
          </p:cNvPr>
          <p:cNvSpPr txBox="1"/>
          <p:nvPr/>
        </p:nvSpPr>
        <p:spPr>
          <a:xfrm>
            <a:off x="3482788" y="802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28788-6E45-C914-CB8B-027EB1CFBA7A}"/>
              </a:ext>
            </a:extLst>
          </p:cNvPr>
          <p:cNvSpPr txBox="1"/>
          <p:nvPr/>
        </p:nvSpPr>
        <p:spPr>
          <a:xfrm>
            <a:off x="3657600" y="2571750"/>
            <a:ext cx="1828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D433E3-45E8-154C-77F8-B85675749A59}"/>
              </a:ext>
            </a:extLst>
          </p:cNvPr>
          <p:cNvSpPr txBox="1">
            <a:spLocks/>
          </p:cNvSpPr>
          <p:nvPr/>
        </p:nvSpPr>
        <p:spPr>
          <a:xfrm>
            <a:off x="2374074" y="4629150"/>
            <a:ext cx="6503225" cy="422728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22AIC14 : Internet of Things &amp; It’s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6E13D-497D-28BD-1141-7C36EB6F004D}"/>
              </a:ext>
            </a:extLst>
          </p:cNvPr>
          <p:cNvSpPr txBox="1"/>
          <p:nvPr/>
        </p:nvSpPr>
        <p:spPr>
          <a:xfrm>
            <a:off x="403412" y="1417588"/>
            <a:ext cx="8359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*The Smart Vacuum Cleaner is an autonomous cleaning device designed to simplify household chores.</a:t>
            </a:r>
          </a:p>
          <a:p>
            <a:r>
              <a:rPr lang="en-US" sz="2400" dirty="0"/>
              <a:t> *It uses sensors for navigation, motors for movement, and </a:t>
            </a:r>
            <a:r>
              <a:rPr lang="en-US" sz="2400" dirty="0" err="1"/>
              <a:t>IoT</a:t>
            </a:r>
            <a:r>
              <a:rPr lang="en-US" sz="2400" dirty="0"/>
              <a:t> for remote control.</a:t>
            </a:r>
          </a:p>
          <a:p>
            <a:r>
              <a:rPr lang="en-US" sz="2400" dirty="0"/>
              <a:t>* The device efficiently detects obstacles and covers maximum floor area, providing a convenient and time-saving solution for home cleaning.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58CA2-5790-49DC-20D4-4C9790E761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024" y="1352549"/>
            <a:ext cx="8641976" cy="3268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an Autonomous Cleaning </a:t>
            </a:r>
            <a:r>
              <a:rPr lang="en-US" dirty="0" err="1"/>
              <a:t>SystemEnable</a:t>
            </a:r>
            <a:r>
              <a:rPr lang="en-US" dirty="0"/>
              <a:t> automatic navigation and cleaning without manual intervention.</a:t>
            </a:r>
          </a:p>
          <a:p>
            <a:r>
              <a:rPr lang="en-US" dirty="0"/>
              <a:t>Integrate Obstacle </a:t>
            </a:r>
            <a:r>
              <a:rPr lang="en-US" dirty="0" err="1"/>
              <a:t>DetectionUse</a:t>
            </a:r>
            <a:r>
              <a:rPr lang="en-US" dirty="0"/>
              <a:t> sensors to detect and avoid obstacles during operation.</a:t>
            </a:r>
          </a:p>
          <a:p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FeaturesAllow</a:t>
            </a:r>
            <a:r>
              <a:rPr lang="en-US" dirty="0"/>
              <a:t> remote control and scheduling through a mobile app or voice commands.</a:t>
            </a:r>
          </a:p>
          <a:p>
            <a:r>
              <a:rPr lang="en-US" dirty="0"/>
              <a:t>Optimize Cleaning </a:t>
            </a:r>
            <a:r>
              <a:rPr lang="en-US" dirty="0" err="1"/>
              <a:t>EfficiencyEnsure</a:t>
            </a:r>
            <a:r>
              <a:rPr lang="en-US" dirty="0"/>
              <a:t> the cleaner covers maximum floor area and operates with energy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322729"/>
            <a:ext cx="7924800" cy="5540189"/>
          </a:xfrm>
        </p:spPr>
        <p:txBody>
          <a:bodyPr anchor="ctr">
            <a:normAutofit/>
          </a:bodyPr>
          <a:lstStyle/>
          <a:p>
            <a:pPr marL="274320" lvl="1">
              <a:buNone/>
            </a:pPr>
            <a:r>
              <a:rPr lang="en-US" altLang="x-none" dirty="0"/>
              <a:t>
</a:t>
            </a:r>
            <a:r>
              <a:rPr lang="en-US" altLang="x-none" i="1" u="sng" dirty="0"/>
              <a:t>Microcontroller</a:t>
            </a:r>
            <a:r>
              <a:rPr lang="en-US" altLang="x-none" dirty="0"/>
              <a:t>: Manages operations.
</a:t>
            </a:r>
            <a:r>
              <a:rPr lang="en-US" altLang="x-none" i="1" u="sng" dirty="0"/>
              <a:t>Sensors</a:t>
            </a:r>
            <a:r>
              <a:rPr lang="en-US" altLang="x-none" dirty="0"/>
              <a:t>: For obstacle detection and cliff avoidance.
</a:t>
            </a:r>
            <a:r>
              <a:rPr lang="en-US" altLang="x-none" i="1" u="sng" dirty="0"/>
              <a:t>Motors</a:t>
            </a:r>
            <a:r>
              <a:rPr lang="en-US" altLang="x-none" dirty="0"/>
              <a:t>: For movement and vacuuming.
</a:t>
            </a:r>
            <a:r>
              <a:rPr lang="en-US" altLang="x-none" i="1" u="sng" dirty="0"/>
              <a:t>Battery</a:t>
            </a:r>
            <a:r>
              <a:rPr lang="en-US" altLang="x-none" dirty="0"/>
              <a:t>: Powers the device.
</a:t>
            </a:r>
            <a:r>
              <a:rPr lang="en-US" altLang="x-none" i="1" u="sng" dirty="0"/>
              <a:t>Charging</a:t>
            </a:r>
            <a:r>
              <a:rPr lang="en-US" altLang="x-none" dirty="0"/>
              <a:t> </a:t>
            </a:r>
            <a:r>
              <a:rPr lang="en-US" altLang="x-none" i="1" u="sng" dirty="0"/>
              <a:t>Dock</a:t>
            </a:r>
            <a:r>
              <a:rPr lang="en-US" altLang="x-none" dirty="0"/>
              <a:t>: For automatic recharging.
</a:t>
            </a:r>
            <a:r>
              <a:rPr lang="en-US" altLang="x-none" i="1" u="sng" dirty="0" err="1"/>
              <a:t>IoT</a:t>
            </a:r>
            <a:r>
              <a:rPr lang="en-US" altLang="x-none" dirty="0"/>
              <a:t> </a:t>
            </a:r>
            <a:r>
              <a:rPr lang="en-US" altLang="x-none" i="1" u="sng" dirty="0"/>
              <a:t>Module</a:t>
            </a:r>
            <a:r>
              <a:rPr lang="en-US" altLang="x-none" dirty="0"/>
              <a:t>: For remote control (Wi-Fi/Bluetooth).
</a:t>
            </a:r>
            <a:r>
              <a:rPr lang="en-US" altLang="x-none" i="1" u="sng" dirty="0"/>
              <a:t>Dustbin</a:t>
            </a:r>
            <a:r>
              <a:rPr lang="en-US" altLang="x-none" dirty="0"/>
              <a:t>: Collects debris.</a:t>
            </a:r>
          </a:p>
          <a:p>
            <a:pPr marL="274320" lvl="1">
              <a:buNone/>
            </a:pP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1F0EF-9D49-4F6D-6419-E889F6A6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90918"/>
            <a:ext cx="5862919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151-6080-7A29-A033-8900236F9AE1}"/>
              </a:ext>
            </a:extLst>
          </p:cNvPr>
          <p:cNvSpPr txBox="1"/>
          <p:nvPr/>
        </p:nvSpPr>
        <p:spPr>
          <a:xfrm>
            <a:off x="609600" y="1259614"/>
            <a:ext cx="77948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Hardware</a:t>
            </a:r>
            <a:r>
              <a:rPr lang="en-US" dirty="0"/>
              <a:t>:</a:t>
            </a:r>
          </a:p>
          <a:p>
            <a:r>
              <a:rPr lang="en-US" i="1" u="sng" dirty="0"/>
              <a:t>Microcontroller</a:t>
            </a:r>
            <a:r>
              <a:rPr lang="en-US" dirty="0"/>
              <a:t>: Manages operations.</a:t>
            </a:r>
          </a:p>
          <a:p>
            <a:r>
              <a:rPr lang="en-US" i="1" u="sng" dirty="0"/>
              <a:t>Sensors</a:t>
            </a:r>
            <a:r>
              <a:rPr lang="en-US" dirty="0"/>
              <a:t>: For obstacle and cliff detection.</a:t>
            </a:r>
          </a:p>
          <a:p>
            <a:r>
              <a:rPr lang="en-US" i="1" u="sng" dirty="0"/>
              <a:t>Motors</a:t>
            </a:r>
            <a:r>
              <a:rPr lang="en-US" dirty="0"/>
              <a:t>: For movement and suction.</a:t>
            </a:r>
          </a:p>
          <a:p>
            <a:r>
              <a:rPr lang="en-US" i="1" u="sng" dirty="0"/>
              <a:t>Battery</a:t>
            </a:r>
            <a:r>
              <a:rPr lang="en-US" dirty="0"/>
              <a:t> &amp; </a:t>
            </a:r>
            <a:r>
              <a:rPr lang="en-US" i="1" u="sng" dirty="0"/>
              <a:t>Charging</a:t>
            </a:r>
            <a:r>
              <a:rPr lang="en-US" dirty="0"/>
              <a:t> </a:t>
            </a:r>
            <a:r>
              <a:rPr lang="en-US" u="sng" dirty="0"/>
              <a:t>Dock</a:t>
            </a:r>
            <a:r>
              <a:rPr lang="en-US" dirty="0"/>
              <a:t>: Powers the device and recharges it.</a:t>
            </a:r>
          </a:p>
          <a:p>
            <a:r>
              <a:rPr lang="en-US" i="1" u="sng" dirty="0"/>
              <a:t>Dustbin</a:t>
            </a:r>
            <a:r>
              <a:rPr lang="en-US" dirty="0"/>
              <a:t>: Collects debris.</a:t>
            </a:r>
          </a:p>
          <a:p>
            <a:r>
              <a:rPr lang="en-US" i="1" u="sng" dirty="0" err="1"/>
              <a:t>IoT</a:t>
            </a:r>
            <a:r>
              <a:rPr lang="en-US" dirty="0"/>
              <a:t> </a:t>
            </a:r>
            <a:r>
              <a:rPr lang="en-US" i="1" u="sng" dirty="0"/>
              <a:t>Module</a:t>
            </a:r>
            <a:r>
              <a:rPr lang="en-US" dirty="0"/>
              <a:t>: Enables remote control via Wi-Fi/Bluetooth.</a:t>
            </a:r>
          </a:p>
          <a:p>
            <a:r>
              <a:rPr lang="en-US" b="1" dirty="0"/>
              <a:t>Software</a:t>
            </a:r>
            <a:r>
              <a:rPr lang="en-US" dirty="0"/>
              <a:t>:</a:t>
            </a:r>
          </a:p>
          <a:p>
            <a:r>
              <a:rPr lang="en-US" i="1" u="sng" dirty="0"/>
              <a:t>Firmware</a:t>
            </a:r>
            <a:r>
              <a:rPr lang="en-US" dirty="0"/>
              <a:t>: Controls hardware operations and processes data.</a:t>
            </a:r>
          </a:p>
          <a:p>
            <a:r>
              <a:rPr lang="en-US" i="1" u="sng" dirty="0"/>
              <a:t>Navigation</a:t>
            </a:r>
            <a:r>
              <a:rPr lang="en-US" dirty="0"/>
              <a:t> </a:t>
            </a:r>
            <a:r>
              <a:rPr lang="en-US" i="1" u="sng" dirty="0"/>
              <a:t>Algorithms</a:t>
            </a:r>
            <a:r>
              <a:rPr lang="en-US" dirty="0"/>
              <a:t>: Manages path planning and obstacle avoidance.</a:t>
            </a:r>
          </a:p>
          <a:p>
            <a:r>
              <a:rPr lang="en-US" i="1" u="sng" dirty="0"/>
              <a:t>Remote</a:t>
            </a:r>
            <a:r>
              <a:rPr lang="en-US" dirty="0"/>
              <a:t> </a:t>
            </a:r>
            <a:r>
              <a:rPr lang="en-US" i="1" u="sng" dirty="0"/>
              <a:t>Control</a:t>
            </a:r>
            <a:r>
              <a:rPr lang="en-US" dirty="0"/>
              <a:t> </a:t>
            </a:r>
            <a:r>
              <a:rPr lang="en-US" i="1" u="sng" dirty="0"/>
              <a:t>Interface</a:t>
            </a:r>
            <a:r>
              <a:rPr lang="en-US" dirty="0"/>
              <a:t>: Mobile app and/or voice command integration.</a:t>
            </a:r>
          </a:p>
          <a:p>
            <a:r>
              <a:rPr lang="en-US" i="1" u="sng" dirty="0"/>
              <a:t>Battery</a:t>
            </a:r>
            <a:r>
              <a:rPr lang="en-US" dirty="0"/>
              <a:t> </a:t>
            </a:r>
            <a:r>
              <a:rPr lang="en-US" i="1" u="sng" dirty="0"/>
              <a:t>Management</a:t>
            </a:r>
            <a:r>
              <a:rPr lang="en-US" dirty="0"/>
              <a:t>: Oversees charging and power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04081-1D6D-795F-B2D9-9139619B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388" y="1479177"/>
            <a:ext cx="6270812" cy="914399"/>
          </a:xfrm>
        </p:spPr>
        <p:txBody>
          <a:bodyPr>
            <a:normAutofit fontScale="90000"/>
          </a:bodyPr>
          <a:lstStyle/>
          <a:p>
            <a:r>
              <a:rPr lang="en-US" sz="5400" b="1" i="1" dirty="0"/>
              <a:t>Thank</a:t>
            </a:r>
            <a:r>
              <a:rPr lang="en-US" sz="5400" dirty="0"/>
              <a:t> </a:t>
            </a:r>
            <a:r>
              <a:rPr lang="en-US" sz="54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248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Kavin Kumar</cp:lastModifiedBy>
  <cp:revision>9</cp:revision>
  <dcterms:created xsi:type="dcterms:W3CDTF">2015-08-10T20:36:54Z</dcterms:created>
  <dcterms:modified xsi:type="dcterms:W3CDTF">2024-09-09T10:39:02Z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