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0" r:id="rId4"/>
    <p:sldId id="261" r:id="rId5"/>
    <p:sldId id="270" r:id="rId6"/>
    <p:sldId id="271" r:id="rId7"/>
    <p:sldId id="272" r:id="rId8"/>
    <p:sldId id="273"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BD7C7-C9AE-4FDF-98FA-A34E6A28FFCB}" v="3" dt="2024-08-12T13:03:08.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12T12:59:58.85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B85A5-77E6-43AE-809D-A3B51B92633D}" type="datetimeFigureOut">
              <a:rPr lang="en-IN" smtClean="0"/>
              <a:t>12-08-2024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1604A-8492-4700-82E1-CC6BA96F63CE}" type="slidenum">
              <a:rPr lang="en-IN" smtClean="0"/>
              <a:t>‹#›</a:t>
            </a:fld>
            <a:endParaRPr lang="en-IN"/>
          </a:p>
        </p:txBody>
      </p:sp>
    </p:spTree>
    <p:extLst>
      <p:ext uri="{BB962C8B-B14F-4D97-AF65-F5344CB8AC3E}">
        <p14:creationId xmlns:p14="http://schemas.microsoft.com/office/powerpoint/2010/main" val="145443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51604A-8492-4700-82E1-CC6BA96F63CE}" type="slidenum">
              <a:rPr lang="en-IN" smtClean="0"/>
              <a:t>1</a:t>
            </a:fld>
            <a:endParaRPr lang="en-IN"/>
          </a:p>
        </p:txBody>
      </p:sp>
    </p:spTree>
    <p:extLst>
      <p:ext uri="{BB962C8B-B14F-4D97-AF65-F5344CB8AC3E}">
        <p14:creationId xmlns:p14="http://schemas.microsoft.com/office/powerpoint/2010/main" val="63638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12-08-2024</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12-08-2024</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mailto:dhegde147@gmai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customXml" Target="../ink/ink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9" y="1252525"/>
            <a:ext cx="5720357" cy="2954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604575" y="0"/>
            <a:ext cx="10982849" cy="1200329"/>
          </a:xfrm>
          <a:prstGeom prst="rect">
            <a:avLst/>
          </a:prstGeom>
          <a:noFill/>
        </p:spPr>
        <p:txBody>
          <a:bodyPr wrap="square" rtlCol="0">
            <a:spAutoFit/>
          </a:bodyPr>
          <a:lstStyle/>
          <a:p>
            <a:r>
              <a:rPr lang="en-US" sz="3600" b="1" dirty="0">
                <a:solidFill>
                  <a:schemeClr val="bg2">
                    <a:lumMod val="25000"/>
                  </a:schemeClr>
                </a:solidFill>
                <a:highlight>
                  <a:srgbClr val="C0C0C0"/>
                </a:highlight>
                <a:latin typeface="Algerian" panose="04020705040A02060702" pitchFamily="82" charset="0"/>
              </a:rPr>
              <a:t>Data Visualization of Bird Strikes between 2000-2011</a:t>
            </a:r>
            <a:endParaRPr lang="en-IN" sz="3600" b="1" dirty="0">
              <a:solidFill>
                <a:schemeClr val="bg2">
                  <a:lumMod val="25000"/>
                </a:schemeClr>
              </a:solidFill>
              <a:highlight>
                <a:srgbClr val="C0C0C0"/>
              </a:highlight>
              <a:latin typeface="Algerian" panose="04020705040A02060702" pitchFamily="82" charset="0"/>
            </a:endParaRPr>
          </a:p>
        </p:txBody>
      </p:sp>
      <p:pic>
        <p:nvPicPr>
          <p:cNvPr id="6" name="Picture 5" descr="A plane with many birds flying away&#10;&#10;Description automatically generated with medium confidence">
            <a:extLst>
              <a:ext uri="{FF2B5EF4-FFF2-40B4-BE49-F238E27FC236}">
                <a16:creationId xmlns:a16="http://schemas.microsoft.com/office/drawing/2014/main" id="{22C83099-D452-1781-A26A-258890867B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951525"/>
            <a:ext cx="5817558" cy="295495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8211CD52-CE08-C726-7DAD-FEAEBBBD55BF}"/>
                  </a:ext>
                </a:extLst>
              </p14:cNvPr>
              <p14:cNvContentPartPr/>
              <p14:nvPr/>
            </p14:nvContentPartPr>
            <p14:xfrm>
              <a:off x="2192230" y="5938587"/>
              <a:ext cx="360" cy="360"/>
            </p14:xfrm>
          </p:contentPart>
        </mc:Choice>
        <mc:Fallback xmlns="">
          <p:pic>
            <p:nvPicPr>
              <p:cNvPr id="7" name="Ink 6">
                <a:extLst>
                  <a:ext uri="{FF2B5EF4-FFF2-40B4-BE49-F238E27FC236}">
                    <a16:creationId xmlns:a16="http://schemas.microsoft.com/office/drawing/2014/main" id="{8211CD52-CE08-C726-7DAD-FEAEBBBD55BF}"/>
                  </a:ext>
                </a:extLst>
              </p:cNvPr>
              <p:cNvPicPr/>
              <p:nvPr/>
            </p:nvPicPr>
            <p:blipFill>
              <a:blip r:embed="rId6"/>
              <a:stretch>
                <a:fillRect/>
              </a:stretch>
            </p:blipFill>
            <p:spPr>
              <a:xfrm>
                <a:off x="2183590" y="5884947"/>
                <a:ext cx="18000" cy="108000"/>
              </a:xfrm>
              <a:prstGeom prst="rect">
                <a:avLst/>
              </a:prstGeom>
            </p:spPr>
          </p:pic>
        </mc:Fallback>
      </mc:AlternateContent>
      <p:sp>
        <p:nvSpPr>
          <p:cNvPr id="8" name="TextBox 7">
            <a:extLst>
              <a:ext uri="{FF2B5EF4-FFF2-40B4-BE49-F238E27FC236}">
                <a16:creationId xmlns:a16="http://schemas.microsoft.com/office/drawing/2014/main" id="{BC90494B-9DBC-C76E-DA7B-F642D43F70AC}"/>
              </a:ext>
            </a:extLst>
          </p:cNvPr>
          <p:cNvSpPr txBox="1"/>
          <p:nvPr/>
        </p:nvSpPr>
        <p:spPr>
          <a:xfrm flipH="1">
            <a:off x="6215576" y="5427405"/>
            <a:ext cx="3311881" cy="461665"/>
          </a:xfrm>
          <a:prstGeom prst="rect">
            <a:avLst/>
          </a:prstGeom>
          <a:noFill/>
        </p:spPr>
        <p:txBody>
          <a:bodyPr wrap="square" rtlCol="0">
            <a:spAutoFit/>
          </a:bodyPr>
          <a:lstStyle/>
          <a:p>
            <a:r>
              <a:rPr lang="en-US" dirty="0"/>
              <a:t>        </a:t>
            </a:r>
            <a:r>
              <a:rPr lang="en-US" sz="2400" dirty="0"/>
              <a:t>DEEPAK HEGDE</a:t>
            </a:r>
            <a:endParaRPr lang="en-IN" sz="2400" dirty="0"/>
          </a:p>
        </p:txBody>
      </p:sp>
      <p:sp>
        <p:nvSpPr>
          <p:cNvPr id="9" name="TextBox 8">
            <a:extLst>
              <a:ext uri="{FF2B5EF4-FFF2-40B4-BE49-F238E27FC236}">
                <a16:creationId xmlns:a16="http://schemas.microsoft.com/office/drawing/2014/main" id="{068C0A0C-6A67-84E6-3EA7-74A0C2DB9C87}"/>
              </a:ext>
            </a:extLst>
          </p:cNvPr>
          <p:cNvSpPr txBox="1"/>
          <p:nvPr/>
        </p:nvSpPr>
        <p:spPr>
          <a:xfrm>
            <a:off x="6764594" y="5938587"/>
            <a:ext cx="2415213" cy="646331"/>
          </a:xfrm>
          <a:prstGeom prst="rect">
            <a:avLst/>
          </a:prstGeom>
          <a:noFill/>
        </p:spPr>
        <p:txBody>
          <a:bodyPr wrap="none" rtlCol="0">
            <a:spAutoFit/>
          </a:bodyPr>
          <a:lstStyle/>
          <a:p>
            <a:r>
              <a:rPr lang="en-US" dirty="0">
                <a:hlinkClick r:id="rId7"/>
              </a:rPr>
              <a:t>dhegde147@gmail.com</a:t>
            </a:r>
            <a:endParaRPr lang="en-US" dirty="0"/>
          </a:p>
          <a:p>
            <a:endParaRPr lang="en-IN" dirty="0"/>
          </a:p>
        </p:txBody>
      </p:sp>
    </p:spTree>
    <p:extLst>
      <p:ext uri="{BB962C8B-B14F-4D97-AF65-F5344CB8AC3E}">
        <p14:creationId xmlns:p14="http://schemas.microsoft.com/office/powerpoint/2010/main" val="367274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263634"/>
            <a:ext cx="10922558" cy="733529"/>
          </a:xfrm>
          <a:prstGeom prst="roundRect">
            <a:avLst/>
          </a:prstGeom>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chemeClr val="tx1"/>
                </a:solidFill>
                <a:latin typeface="Algerian" panose="04020705040A02060702" pitchFamily="82" charset="0"/>
              </a:rPr>
              <a:t>Objective</a:t>
            </a:r>
            <a:endParaRPr lang="en-IN" sz="3600" dirty="0">
              <a:solidFill>
                <a:schemeClr val="tx1"/>
              </a:solidFill>
              <a:latin typeface="Algerian" panose="04020705040A02060702" pitchFamily="82"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chemeClr val="tx1"/>
                </a:solidFill>
                <a:latin typeface="Algerian" panose="04020705040A02060702" pitchFamily="82" charset="0"/>
              </a:rPr>
              <a:t>Problem Statement</a:t>
            </a:r>
            <a:endParaRPr lang="en-IN" sz="3600" dirty="0">
              <a:solidFill>
                <a:schemeClr val="tx1"/>
              </a:solidFill>
              <a:latin typeface="Algerian" panose="04020705040A02060702" pitchFamily="82"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10504826" y="5324097"/>
            <a:ext cx="1280419" cy="1280419"/>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chemeClr val="tx1"/>
                </a:solidFill>
                <a:latin typeface="Algerian" panose="04020705040A02060702" pitchFamily="82" charset="0"/>
              </a:rPr>
              <a:t>Dashboard - 1</a:t>
            </a:r>
            <a:endParaRPr lang="en-IN" sz="3600" dirty="0">
              <a:solidFill>
                <a:schemeClr val="tx1"/>
              </a:solidFill>
              <a:latin typeface="Algerian" panose="04020705040A02060702" pitchFamily="82" charset="0"/>
            </a:endParaRPr>
          </a:p>
        </p:txBody>
      </p:sp>
      <p:pic>
        <p:nvPicPr>
          <p:cNvPr id="6" name="Picture 5" descr="A screenshot of a graph">
            <a:extLst>
              <a:ext uri="{FF2B5EF4-FFF2-40B4-BE49-F238E27FC236}">
                <a16:creationId xmlns:a16="http://schemas.microsoft.com/office/drawing/2014/main" id="{237CE6AC-7136-3539-87A4-B74D97C3A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48" y="1358123"/>
            <a:ext cx="11335767" cy="5413379"/>
          </a:xfrm>
          <a:prstGeom prst="rect">
            <a:avLst/>
          </a:prstGeom>
        </p:spPr>
      </p:pic>
    </p:spTree>
    <p:extLst>
      <p:ext uri="{BB962C8B-B14F-4D97-AF65-F5344CB8AC3E}">
        <p14:creationId xmlns:p14="http://schemas.microsoft.com/office/powerpoint/2010/main" val="335300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a:ln>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chemeClr val="tx1"/>
                </a:solidFill>
                <a:latin typeface="Algerian" panose="04020705040A02060702" pitchFamily="82" charset="0"/>
              </a:rPr>
              <a:t>Dashboard - 2</a:t>
            </a:r>
            <a:endParaRPr lang="en-IN" sz="3600" dirty="0">
              <a:solidFill>
                <a:schemeClr val="tx1"/>
              </a:solidFill>
              <a:latin typeface="Algerian" panose="04020705040A02060702" pitchFamily="82" charset="0"/>
            </a:endParaRPr>
          </a:p>
        </p:txBody>
      </p:sp>
      <p:pic>
        <p:nvPicPr>
          <p:cNvPr id="4" name="Picture 3" descr="A screenshot of a graph">
            <a:extLst>
              <a:ext uri="{FF2B5EF4-FFF2-40B4-BE49-F238E27FC236}">
                <a16:creationId xmlns:a16="http://schemas.microsoft.com/office/drawing/2014/main" id="{F87402A8-ED52-2CC8-3353-81634F7A1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84" y="1222845"/>
            <a:ext cx="11623432" cy="5547707"/>
          </a:xfrm>
          <a:prstGeom prst="rect">
            <a:avLst/>
          </a:prstGeom>
        </p:spPr>
      </p:pic>
    </p:spTree>
    <p:extLst>
      <p:ext uri="{BB962C8B-B14F-4D97-AF65-F5344CB8AC3E}">
        <p14:creationId xmlns:p14="http://schemas.microsoft.com/office/powerpoint/2010/main" val="145983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chemeClr val="tx1"/>
                </a:solidFill>
                <a:latin typeface="Algerian" panose="04020705040A02060702" pitchFamily="82" charset="0"/>
              </a:rPr>
              <a:t>Dashboard - 3</a:t>
            </a:r>
            <a:endParaRPr lang="en-IN" sz="3600" dirty="0">
              <a:solidFill>
                <a:schemeClr val="tx1"/>
              </a:solidFill>
              <a:latin typeface="Algerian" panose="04020705040A02060702" pitchFamily="82" charset="0"/>
            </a:endParaRPr>
          </a:p>
        </p:txBody>
      </p:sp>
      <p:pic>
        <p:nvPicPr>
          <p:cNvPr id="5" name="Picture 4" descr="A screenshot of a computer&#10;&#10;Description automatically generated">
            <a:extLst>
              <a:ext uri="{FF2B5EF4-FFF2-40B4-BE49-F238E27FC236}">
                <a16:creationId xmlns:a16="http://schemas.microsoft.com/office/drawing/2014/main" id="{F7636981-44E8-D3A5-31EF-96459BECB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3" y="1223692"/>
            <a:ext cx="11635607" cy="5560566"/>
          </a:xfrm>
          <a:prstGeom prst="rect">
            <a:avLst/>
          </a:prstGeom>
        </p:spPr>
      </p:pic>
    </p:spTree>
    <p:extLst>
      <p:ext uri="{BB962C8B-B14F-4D97-AF65-F5344CB8AC3E}">
        <p14:creationId xmlns:p14="http://schemas.microsoft.com/office/powerpoint/2010/main" val="148800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chemeClr val="tx1"/>
                </a:solidFill>
                <a:latin typeface="Algerian" panose="04020705040A02060702" pitchFamily="82" charset="0"/>
              </a:rPr>
              <a:t>Dashboard - 4</a:t>
            </a:r>
            <a:endParaRPr lang="en-IN" sz="3600" dirty="0">
              <a:solidFill>
                <a:schemeClr val="tx1"/>
              </a:solidFill>
              <a:latin typeface="Algerian" panose="04020705040A02060702" pitchFamily="82" charset="0"/>
            </a:endParaRPr>
          </a:p>
        </p:txBody>
      </p:sp>
      <p:pic>
        <p:nvPicPr>
          <p:cNvPr id="4" name="Picture 3" descr="A screenshot of a graph&#10;&#10;Description automatically generated">
            <a:extLst>
              <a:ext uri="{FF2B5EF4-FFF2-40B4-BE49-F238E27FC236}">
                <a16:creationId xmlns:a16="http://schemas.microsoft.com/office/drawing/2014/main" id="{6D7B8555-195C-9EB0-B00D-970DBB58A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 y="1117632"/>
            <a:ext cx="11536649" cy="5509310"/>
          </a:xfrm>
          <a:prstGeom prst="rect">
            <a:avLst/>
          </a:prstGeom>
        </p:spPr>
      </p:pic>
    </p:spTree>
    <p:extLst>
      <p:ext uri="{BB962C8B-B14F-4D97-AF65-F5344CB8AC3E}">
        <p14:creationId xmlns:p14="http://schemas.microsoft.com/office/powerpoint/2010/main" val="259291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chemeClr val="tx1"/>
                </a:solidFill>
                <a:latin typeface="Algerian" panose="04020705040A02060702" pitchFamily="82" charset="0"/>
              </a:rPr>
              <a:t>Dashboard - 5</a:t>
            </a:r>
            <a:endParaRPr lang="en-IN" sz="3600" dirty="0">
              <a:solidFill>
                <a:schemeClr val="tx1"/>
              </a:solidFill>
              <a:latin typeface="Algerian" panose="04020705040A02060702" pitchFamily="82" charset="0"/>
            </a:endParaRPr>
          </a:p>
        </p:txBody>
      </p:sp>
      <p:pic>
        <p:nvPicPr>
          <p:cNvPr id="5" name="Picture 4" descr="A screenshot of a computer&#10;&#10;Description automatically generated">
            <a:extLst>
              <a:ext uri="{FF2B5EF4-FFF2-40B4-BE49-F238E27FC236}">
                <a16:creationId xmlns:a16="http://schemas.microsoft.com/office/drawing/2014/main" id="{1D1EA85A-EECC-43E5-C33D-FC8A0ED26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8" y="1228471"/>
            <a:ext cx="11674026" cy="5561081"/>
          </a:xfrm>
          <a:prstGeom prst="rect">
            <a:avLst/>
          </a:prstGeom>
        </p:spPr>
      </p:pic>
    </p:spTree>
    <p:extLst>
      <p:ext uri="{BB962C8B-B14F-4D97-AF65-F5344CB8AC3E}">
        <p14:creationId xmlns:p14="http://schemas.microsoft.com/office/powerpoint/2010/main" val="76208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578482" y="302100"/>
            <a:ext cx="10209125" cy="71343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chemeClr val="tx1"/>
                </a:solidFill>
                <a:latin typeface="Algerian" panose="04020705040A02060702" pitchFamily="82" charset="0"/>
              </a:rPr>
              <a:t>Conclusion</a:t>
            </a:r>
            <a:endParaRPr lang="en-IN" sz="3600" dirty="0">
              <a:solidFill>
                <a:schemeClr val="tx1"/>
              </a:solidFill>
              <a:latin typeface="Algerian" panose="04020705040A02060702" pitchFamily="82"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42.72% incidents where pilot was warned about the birds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476</TotalTime>
  <Words>464</Words>
  <Application>Microsoft Office PowerPoint</Application>
  <PresentationFormat>Widescreen</PresentationFormat>
  <Paragraphs>30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Aptos</vt:lpstr>
      <vt:lpstr>Arial</vt:lpstr>
      <vt:lpstr>Calibri</vt:lpstr>
      <vt:lpstr>Calibri Light</vt:lpstr>
      <vt:lpstr>Franklin Gothic Book</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deepak hegde</cp:lastModifiedBy>
  <cp:revision>5</cp:revision>
  <dcterms:created xsi:type="dcterms:W3CDTF">2022-11-21T06:34:00Z</dcterms:created>
  <dcterms:modified xsi:type="dcterms:W3CDTF">2024-08-12T14:55:06Z</dcterms:modified>
</cp:coreProperties>
</file>