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showSpecialPlsOnTitleSld="0">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Lst>
  <p:sldSz type="screen16x9" cy="6858000" cx="12192000"/>
  <p:notesSz cx="7315200" cy="9601200"/>
  <p:defaultTextStyle>
    <a:defPPr>
      <a:defRPr lang="en-US"/>
    </a:defPPr>
    <a:lvl1pPr algn="l" eaLnBrk="0" fontAlgn="base" hangingPunct="0" rtl="0">
      <a:spcBef>
        <a:spcPct val="0"/>
      </a:spcBef>
      <a:spcAft>
        <a:spcPct val="0"/>
      </a:spcAft>
      <a:defRPr sz="2800" kern="1200">
        <a:solidFill>
          <a:schemeClr val="tx1"/>
        </a:solidFill>
        <a:latin typeface="Times" charset="0"/>
        <a:ea typeface="+mn-ea"/>
        <a:cs typeface="+mn-cs"/>
      </a:defRPr>
    </a:lvl1pPr>
    <a:lvl2pPr algn="l" eaLnBrk="0" fontAlgn="base" hangingPunct="0" marL="457200" rtl="0">
      <a:spcBef>
        <a:spcPct val="0"/>
      </a:spcBef>
      <a:spcAft>
        <a:spcPct val="0"/>
      </a:spcAft>
      <a:defRPr sz="2800" kern="1200">
        <a:solidFill>
          <a:schemeClr val="tx1"/>
        </a:solidFill>
        <a:latin typeface="Times" charset="0"/>
        <a:ea typeface="+mn-ea"/>
        <a:cs typeface="+mn-cs"/>
      </a:defRPr>
    </a:lvl2pPr>
    <a:lvl3pPr algn="l" eaLnBrk="0" fontAlgn="base" hangingPunct="0" marL="914400" rtl="0">
      <a:spcBef>
        <a:spcPct val="0"/>
      </a:spcBef>
      <a:spcAft>
        <a:spcPct val="0"/>
      </a:spcAft>
      <a:defRPr sz="2800" kern="1200">
        <a:solidFill>
          <a:schemeClr val="tx1"/>
        </a:solidFill>
        <a:latin typeface="Times" charset="0"/>
        <a:ea typeface="+mn-ea"/>
        <a:cs typeface="+mn-cs"/>
      </a:defRPr>
    </a:lvl3pPr>
    <a:lvl4pPr algn="l" eaLnBrk="0" fontAlgn="base" hangingPunct="0" marL="1371600" rtl="0">
      <a:spcBef>
        <a:spcPct val="0"/>
      </a:spcBef>
      <a:spcAft>
        <a:spcPct val="0"/>
      </a:spcAft>
      <a:defRPr sz="2800" kern="1200">
        <a:solidFill>
          <a:schemeClr val="tx1"/>
        </a:solidFill>
        <a:latin typeface="Times" charset="0"/>
        <a:ea typeface="+mn-ea"/>
        <a:cs typeface="+mn-cs"/>
      </a:defRPr>
    </a:lvl4pPr>
    <a:lvl5pPr algn="l" eaLnBrk="0" fontAlgn="base" hangingPunct="0" marL="1828800" rtl="0">
      <a:spcBef>
        <a:spcPct val="0"/>
      </a:spcBef>
      <a:spcAft>
        <a:spcPct val="0"/>
      </a:spcAft>
      <a:defRPr sz="2800" kern="1200">
        <a:solidFill>
          <a:schemeClr val="tx1"/>
        </a:solidFill>
        <a:latin typeface="Times" charset="0"/>
        <a:ea typeface="+mn-ea"/>
        <a:cs typeface="+mn-cs"/>
      </a:defRPr>
    </a:lvl5pPr>
    <a:lvl6pPr algn="l" defTabSz="914400" eaLnBrk="1" hangingPunct="1" latinLnBrk="0" marL="2286000" rtl="0">
      <a:defRPr sz="2800" kern="1200">
        <a:solidFill>
          <a:schemeClr val="tx1"/>
        </a:solidFill>
        <a:latin typeface="Times" charset="0"/>
        <a:ea typeface="+mn-ea"/>
        <a:cs typeface="+mn-cs"/>
      </a:defRPr>
    </a:lvl6pPr>
    <a:lvl7pPr algn="l" defTabSz="914400" eaLnBrk="1" hangingPunct="1" latinLnBrk="0" marL="2743200" rtl="0">
      <a:defRPr sz="2800" kern="1200">
        <a:solidFill>
          <a:schemeClr val="tx1"/>
        </a:solidFill>
        <a:latin typeface="Times" charset="0"/>
        <a:ea typeface="+mn-ea"/>
        <a:cs typeface="+mn-cs"/>
      </a:defRPr>
    </a:lvl7pPr>
    <a:lvl8pPr algn="l" defTabSz="914400" eaLnBrk="1" hangingPunct="1" latinLnBrk="0" marL="3200400" rtl="0">
      <a:defRPr sz="2800" kern="1200">
        <a:solidFill>
          <a:schemeClr val="tx1"/>
        </a:solidFill>
        <a:latin typeface="Times" charset="0"/>
        <a:ea typeface="+mn-ea"/>
        <a:cs typeface="+mn-cs"/>
      </a:defRPr>
    </a:lvl8pPr>
    <a:lvl9pPr algn="l" defTabSz="914400" eaLnBrk="1" hangingPunct="1" latinLnBrk="0" marL="3657600" rtl="0">
      <a:defRPr sz="2800" kern="1200">
        <a:solidFill>
          <a:schemeClr val="tx1"/>
        </a:solidFill>
        <a:latin typeface="Times" charset="0"/>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somesh" initials="s"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0000CC"/>
    <a:srgbClr val="663300"/>
    <a:srgbClr val="CC9900"/>
    <a:srgbClr val="3399FF"/>
    <a:srgbClr val="99FFCC"/>
    <a:srgbClr val="CCFFFF"/>
    <a:srgbClr val="66FF66"/>
    <a:srgbClr val="CCFFCC"/>
    <a:srgbClr val="FFCCFF"/>
    <a:srgbClr val="FFFFC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7042" autoAdjust="0"/>
    <p:restoredTop sz="91457" autoAdjust="0"/>
  </p:normalViewPr>
  <p:slideViewPr>
    <p:cSldViewPr>
      <p:cViewPr varScale="1">
        <p:scale>
          <a:sx n="84" d="100"/>
          <a:sy n="84" d="100"/>
        </p:scale>
        <p:origin x="490"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54" d="100"/>
          <a:sy n="54" d="100"/>
        </p:scale>
        <p:origin x="-2580" y="-96"/>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commentAuthors" Target="commentAuthors.xml"/><Relationship Id="rId2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74" name=""/>
        <p:cNvGrpSpPr/>
        <p:nvPr/>
      </p:nvGrpSpPr>
      <p:grpSpPr>
        <a:xfrm>
          <a:off x="0" y="0"/>
          <a:ext cx="0" cy="0"/>
          <a:chOff x="0" y="0"/>
          <a:chExt cx="0" cy="0"/>
        </a:xfrm>
      </p:grpSpPr>
      <p:sp>
        <p:nvSpPr>
          <p:cNvPr id="1048690" name="Header Placeholder 1"/>
          <p:cNvSpPr>
            <a:spLocks noGrp="1"/>
          </p:cNvSpPr>
          <p:nvPr>
            <p:ph type="hdr" sz="quarter"/>
          </p:nvPr>
        </p:nvSpPr>
        <p:spPr>
          <a:xfrm>
            <a:off x="0" y="0"/>
            <a:ext cx="3169920" cy="480060"/>
          </a:xfrm>
          <a:prstGeom prst="rect"/>
        </p:spPr>
        <p:txBody>
          <a:bodyPr anchor="t" anchorCtr="0" bIns="48331" compatLnSpc="1" lIns="96661" numCol="1" rIns="96661" tIns="48331" vert="horz" wrap="square">
            <a:prstTxWarp prst="textNoShape"/>
          </a:bodyPr>
          <a:lstStyle>
            <a:lvl1pPr>
              <a:defRPr sz="1300">
                <a:latin typeface="Times" pitchFamily="18" charset="0"/>
              </a:defRPr>
            </a:lvl1pPr>
          </a:lstStyle>
          <a:p>
            <a:endParaRPr dirty="0" lang="en-US">
              <a:latin typeface="Arial" panose="020B0604020202020204" pitchFamily="34" charset="0"/>
            </a:endParaRPr>
          </a:p>
        </p:txBody>
      </p:sp>
      <p:sp>
        <p:nvSpPr>
          <p:cNvPr id="1048691" name="Date Placeholder 2"/>
          <p:cNvSpPr>
            <a:spLocks noGrp="1"/>
          </p:cNvSpPr>
          <p:nvPr>
            <p:ph type="dt" sz="quarter" idx="1"/>
          </p:nvPr>
        </p:nvSpPr>
        <p:spPr>
          <a:xfrm>
            <a:off x="4143587" y="0"/>
            <a:ext cx="3169920" cy="480060"/>
          </a:xfrm>
          <a:prstGeom prst="rect"/>
        </p:spPr>
        <p:txBody>
          <a:bodyPr anchor="t" anchorCtr="0" bIns="48331" compatLnSpc="1" lIns="96661" numCol="1" rIns="96661" tIns="48331" vert="horz" wrap="square">
            <a:prstTxWarp prst="textNoShape"/>
          </a:bodyPr>
          <a:lstStyle>
            <a:lvl1pPr algn="r">
              <a:defRPr sz="1300">
                <a:latin typeface="Times" pitchFamily="18" charset="0"/>
              </a:defRPr>
            </a:lvl1pPr>
          </a:lstStyle>
          <a:p>
            <a:fld id="{9F8C659C-D15A-4450-9FA3-E0856A0BF9E9}" type="datetimeFigureOut">
              <a:rPr lang="en-US">
                <a:latin typeface="Arial" panose="020B0604020202020204" pitchFamily="34" charset="0"/>
              </a:rPr>
              <a:t>3/3/2020</a:t>
            </a:fld>
            <a:endParaRPr dirty="0" lang="en-US">
              <a:latin typeface="Arial" panose="020B0604020202020204" pitchFamily="34" charset="0"/>
            </a:endParaRPr>
          </a:p>
        </p:txBody>
      </p:sp>
      <p:sp>
        <p:nvSpPr>
          <p:cNvPr id="1048692" name="Footer Placeholder 3"/>
          <p:cNvSpPr>
            <a:spLocks noGrp="1"/>
          </p:cNvSpPr>
          <p:nvPr>
            <p:ph type="ftr" sz="quarter" idx="2"/>
          </p:nvPr>
        </p:nvSpPr>
        <p:spPr>
          <a:xfrm>
            <a:off x="0" y="9119474"/>
            <a:ext cx="3169920" cy="480060"/>
          </a:xfrm>
          <a:prstGeom prst="rect"/>
        </p:spPr>
        <p:txBody>
          <a:bodyPr anchor="b" anchorCtr="0" bIns="48331" compatLnSpc="1" lIns="96661" numCol="1" rIns="96661" tIns="48331" vert="horz" wrap="square">
            <a:prstTxWarp prst="textNoShape"/>
          </a:bodyPr>
          <a:lstStyle>
            <a:lvl1pPr>
              <a:defRPr sz="1300">
                <a:latin typeface="Times" pitchFamily="18" charset="0"/>
              </a:defRPr>
            </a:lvl1pPr>
          </a:lstStyle>
          <a:p>
            <a:r>
              <a:rPr lang="en-US" smtClean="0">
                <a:latin typeface="Arial" panose="020B0604020202020204" pitchFamily="34" charset="0"/>
              </a:rPr>
              <a:t>Somesh Kumar</a:t>
            </a:r>
            <a:endParaRPr dirty="0" lang="en-US">
              <a:latin typeface="Arial" panose="020B0604020202020204" pitchFamily="34" charset="0"/>
            </a:endParaRPr>
          </a:p>
        </p:txBody>
      </p:sp>
      <p:sp>
        <p:nvSpPr>
          <p:cNvPr id="1048693" name="Slide Number Placeholder 4"/>
          <p:cNvSpPr>
            <a:spLocks noGrp="1"/>
          </p:cNvSpPr>
          <p:nvPr>
            <p:ph type="sldNum" sz="quarter" idx="3"/>
          </p:nvPr>
        </p:nvSpPr>
        <p:spPr>
          <a:xfrm>
            <a:off x="4143587" y="9119474"/>
            <a:ext cx="3169920" cy="480060"/>
          </a:xfrm>
          <a:prstGeom prst="rect"/>
        </p:spPr>
        <p:txBody>
          <a:bodyPr anchor="b" anchorCtr="0" bIns="48331" compatLnSpc="1" lIns="96661" numCol="1" rIns="96661" tIns="48331" vert="horz" wrap="square">
            <a:prstTxWarp prst="textNoShape"/>
          </a:bodyPr>
          <a:lstStyle>
            <a:lvl1pPr algn="r">
              <a:defRPr sz="1300">
                <a:latin typeface="Times" pitchFamily="18" charset="0"/>
              </a:defRPr>
            </a:lvl1pPr>
          </a:lstStyle>
          <a:p>
            <a:fld id="{5FE35B2B-1B6F-40BA-8C4C-9A51FA9EFECE}" type="slidenum">
              <a:rPr lang="en-US">
                <a:latin typeface="Arial" panose="020B0604020202020204" pitchFamily="34" charset="0"/>
              </a:rPr>
              <a:t>‹#›</a:t>
            </a:fld>
            <a:endParaRPr dirty="0" lang="en-US">
              <a:latin typeface="Arial" panose="020B0604020202020204" pitchFamily="34" charset="0"/>
            </a:endParaRPr>
          </a:p>
        </p:txBody>
      </p:sp>
    </p:spTree>
  </p:cSld>
  <p:clrMap accent1="accent1" accent2="accent2" accent3="accent3" accent4="accent4" accent5="accent5" accent6="accent6" bg1="lt1" bg2="lt2" tx1="dk1" tx2="dk2" hlink="hlink" folHlink="folHlink"/>
  <p:hf dt="0" ftr="0" hdr="0" sldNum="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3" name=""/>
        <p:cNvGrpSpPr/>
        <p:nvPr/>
      </p:nvGrpSpPr>
      <p:grpSpPr>
        <a:xfrm>
          <a:off x="0" y="0"/>
          <a:ext cx="0" cy="0"/>
          <a:chOff x="0" y="0"/>
          <a:chExt cx="0" cy="0"/>
        </a:xfrm>
      </p:grpSpPr>
      <p:sp>
        <p:nvSpPr>
          <p:cNvPr id="1048684" name="Header Placeholder 1"/>
          <p:cNvSpPr>
            <a:spLocks noGrp="1"/>
          </p:cNvSpPr>
          <p:nvPr>
            <p:ph type="hdr" sz="quarter"/>
          </p:nvPr>
        </p:nvSpPr>
        <p:spPr>
          <a:xfrm>
            <a:off x="0" y="0"/>
            <a:ext cx="3169920" cy="480060"/>
          </a:xfrm>
          <a:prstGeom prst="rect"/>
        </p:spPr>
        <p:txBody>
          <a:bodyPr anchor="t" anchorCtr="0" bIns="48331" compatLnSpc="1" lIns="96661" numCol="1" rIns="96661" tIns="48331" vert="horz" wrap="square">
            <a:prstTxWarp prst="textNoShape"/>
          </a:bodyPr>
          <a:lstStyle>
            <a:lvl1pPr>
              <a:defRPr sz="1300">
                <a:latin typeface="Arial" panose="020B0604020202020204" pitchFamily="34" charset="0"/>
              </a:defRPr>
            </a:lvl1pPr>
          </a:lstStyle>
          <a:p>
            <a:endParaRPr dirty="0" lang="en-US"/>
          </a:p>
        </p:txBody>
      </p:sp>
      <p:sp>
        <p:nvSpPr>
          <p:cNvPr id="1048685" name="Date Placeholder 2"/>
          <p:cNvSpPr>
            <a:spLocks noGrp="1"/>
          </p:cNvSpPr>
          <p:nvPr>
            <p:ph type="dt" idx="1"/>
          </p:nvPr>
        </p:nvSpPr>
        <p:spPr>
          <a:xfrm>
            <a:off x="4143587" y="0"/>
            <a:ext cx="3169920" cy="480060"/>
          </a:xfrm>
          <a:prstGeom prst="rect"/>
        </p:spPr>
        <p:txBody>
          <a:bodyPr anchor="t" anchorCtr="0" bIns="48331" compatLnSpc="1" lIns="96661" numCol="1" rIns="96661" tIns="48331" vert="horz" wrap="square">
            <a:prstTxWarp prst="textNoShape"/>
          </a:bodyPr>
          <a:lstStyle>
            <a:lvl1pPr algn="r">
              <a:defRPr sz="1300">
                <a:latin typeface="Arial" panose="020B0604020202020204" pitchFamily="34" charset="0"/>
              </a:defRPr>
            </a:lvl1pPr>
          </a:lstStyle>
          <a:p>
            <a:fld id="{CE3C8C13-F64C-4C4D-9639-6DDFFEBDE1E2}" type="datetimeFigureOut">
              <a:rPr lang="en-US" smtClean="0"/>
              <a:t>3/3/2020</a:t>
            </a:fld>
            <a:endParaRPr dirty="0" lang="en-US"/>
          </a:p>
        </p:txBody>
      </p:sp>
      <p:sp>
        <p:nvSpPr>
          <p:cNvPr id="1048686" name="Slide Image Placeholder 3"/>
          <p:cNvSpPr>
            <a:spLocks noChangeAspect="1" noRot="1" noGrp="1"/>
          </p:cNvSpPr>
          <p:nvPr>
            <p:ph type="sldImg" idx="2"/>
          </p:nvPr>
        </p:nvSpPr>
        <p:spPr>
          <a:xfrm>
            <a:off x="457200" y="720725"/>
            <a:ext cx="6400800" cy="3600450"/>
          </a:xfrm>
          <a:prstGeom prst="rect"/>
          <a:noFill/>
          <a:ln w="12700">
            <a:solidFill>
              <a:prstClr val="black"/>
            </a:solidFill>
          </a:ln>
        </p:spPr>
        <p:txBody>
          <a:bodyPr anchor="ctr" bIns="48331" lIns="96661" rIns="96661" rtlCol="0" tIns="48331" vert="horz"/>
          <a:p>
            <a:pPr lvl="0"/>
            <a:endParaRPr dirty="0" lang="en-US" noProof="0" smtClean="0"/>
          </a:p>
        </p:txBody>
      </p:sp>
      <p:sp>
        <p:nvSpPr>
          <p:cNvPr id="1048687" name="Notes Placeholder 4"/>
          <p:cNvSpPr>
            <a:spLocks noGrp="1"/>
          </p:cNvSpPr>
          <p:nvPr>
            <p:ph type="body" sz="quarter" idx="3"/>
          </p:nvPr>
        </p:nvSpPr>
        <p:spPr>
          <a:xfrm>
            <a:off x="731520" y="4560570"/>
            <a:ext cx="5852160" cy="4320540"/>
          </a:xfrm>
          <a:prstGeom prst="rect"/>
        </p:spPr>
        <p:txBody>
          <a:bodyPr bIns="48331" lIns="96661" rIns="96661" rtlCol="0" tIns="48331" vert="horz">
            <a:normAutofit/>
          </a:bodyPr>
          <a:p>
            <a:pPr lvl="0"/>
            <a:r>
              <a:rPr dirty="0" lang="en-US" noProof="0" smtClean="0"/>
              <a:t>Click to edit Master text styles</a:t>
            </a:r>
          </a:p>
          <a:p>
            <a:pPr lvl="1"/>
            <a:r>
              <a:rPr dirty="0" lang="en-US" noProof="0" smtClean="0"/>
              <a:t>Second level</a:t>
            </a:r>
          </a:p>
          <a:p>
            <a:pPr lvl="2"/>
            <a:r>
              <a:rPr dirty="0" lang="en-US" noProof="0" smtClean="0"/>
              <a:t>Third level</a:t>
            </a:r>
          </a:p>
          <a:p>
            <a:pPr lvl="3"/>
            <a:r>
              <a:rPr dirty="0" lang="en-US" noProof="0" smtClean="0"/>
              <a:t>Fourth level</a:t>
            </a:r>
          </a:p>
          <a:p>
            <a:pPr lvl="4"/>
            <a:r>
              <a:rPr dirty="0" lang="en-US" noProof="0" smtClean="0"/>
              <a:t>Fifth level</a:t>
            </a:r>
          </a:p>
        </p:txBody>
      </p:sp>
      <p:sp>
        <p:nvSpPr>
          <p:cNvPr id="1048688" name="Footer Placeholder 5"/>
          <p:cNvSpPr>
            <a:spLocks noGrp="1"/>
          </p:cNvSpPr>
          <p:nvPr>
            <p:ph type="ftr" sz="quarter" idx="4"/>
          </p:nvPr>
        </p:nvSpPr>
        <p:spPr>
          <a:xfrm>
            <a:off x="0" y="9119474"/>
            <a:ext cx="3169920" cy="480060"/>
          </a:xfrm>
          <a:prstGeom prst="rect"/>
        </p:spPr>
        <p:txBody>
          <a:bodyPr anchor="b" anchorCtr="0" bIns="48331" compatLnSpc="1" lIns="96661" numCol="1" rIns="96661" tIns="48331" vert="horz" wrap="square">
            <a:prstTxWarp prst="textNoShape"/>
          </a:bodyPr>
          <a:lstStyle>
            <a:lvl1pPr>
              <a:defRPr sz="1300">
                <a:latin typeface="Arial" panose="020B0604020202020204" pitchFamily="34" charset="0"/>
              </a:defRPr>
            </a:lvl1pPr>
          </a:lstStyle>
          <a:p>
            <a:r>
              <a:rPr lang="en-US" smtClean="0"/>
              <a:t>Somesh Kumar</a:t>
            </a:r>
            <a:endParaRPr dirty="0" lang="en-US"/>
          </a:p>
        </p:txBody>
      </p:sp>
      <p:sp>
        <p:nvSpPr>
          <p:cNvPr id="1048689" name="Slide Number Placeholder 6"/>
          <p:cNvSpPr>
            <a:spLocks noGrp="1"/>
          </p:cNvSpPr>
          <p:nvPr>
            <p:ph type="sldNum" sz="quarter" idx="5"/>
          </p:nvPr>
        </p:nvSpPr>
        <p:spPr>
          <a:xfrm>
            <a:off x="4143587" y="9119474"/>
            <a:ext cx="3169920" cy="480060"/>
          </a:xfrm>
          <a:prstGeom prst="rect"/>
        </p:spPr>
        <p:txBody>
          <a:bodyPr anchor="b" anchorCtr="0" bIns="48331" compatLnSpc="1" lIns="96661" numCol="1" rIns="96661" tIns="48331" vert="horz" wrap="square">
            <a:prstTxWarp prst="textNoShape"/>
          </a:bodyPr>
          <a:lstStyle>
            <a:lvl1pPr algn="r">
              <a:defRPr sz="1300">
                <a:latin typeface="Arial" panose="020B0604020202020204" pitchFamily="34" charset="0"/>
              </a:defRPr>
            </a:lvl1pPr>
          </a:lstStyle>
          <a:p>
            <a:fld id="{011FF078-8AA0-4F24-951F-8200E8235971}" type="slidenum">
              <a:rPr lang="en-US" smtClean="0"/>
              <a:t>‹#›</a:t>
            </a:fld>
            <a:endParaRPr dirty="0" lang="en-US"/>
          </a:p>
        </p:txBody>
      </p:sp>
    </p:spTree>
  </p:cSld>
  <p:clrMap accent1="accent1" accent2="accent2" accent3="accent3" accent4="accent4" accent5="accent5" accent6="accent6" bg1="lt1" bg2="lt2" tx1="dk1" tx2="dk2" hlink="hlink" folHlink="folHlink"/>
  <p:hf dt="0" ftr="0" hdr="0" sldNum="0"/>
  <p:notesStyle>
    <a:lvl1pPr algn="l" eaLnBrk="0" fontAlgn="base" hangingPunct="0" rtl="0">
      <a:spcBef>
        <a:spcPct val="30000"/>
      </a:spcBef>
      <a:spcAft>
        <a:spcPct val="0"/>
      </a:spcAft>
      <a:defRPr sz="1200" kern="1200">
        <a:solidFill>
          <a:schemeClr val="tx1"/>
        </a:solidFill>
        <a:latin typeface="Arial" panose="020B0604020202020204" pitchFamily="34" charset="0"/>
        <a:ea typeface="+mn-ea"/>
        <a:cs typeface="+mn-cs"/>
      </a:defRPr>
    </a:lvl1pPr>
    <a:lvl2pPr algn="l" eaLnBrk="0" fontAlgn="base" hangingPunct="0" marL="457200" rtl="0">
      <a:spcBef>
        <a:spcPct val="30000"/>
      </a:spcBef>
      <a:spcAft>
        <a:spcPct val="0"/>
      </a:spcAft>
      <a:defRPr sz="1200" kern="1200">
        <a:solidFill>
          <a:schemeClr val="tx1"/>
        </a:solidFill>
        <a:latin typeface="Arial" panose="020B0604020202020204" pitchFamily="34" charset="0"/>
        <a:ea typeface="+mn-ea"/>
        <a:cs typeface="+mn-cs"/>
      </a:defRPr>
    </a:lvl2pPr>
    <a:lvl3pPr algn="l" eaLnBrk="0" fontAlgn="base" hangingPunct="0" marL="914400" rtl="0">
      <a:spcBef>
        <a:spcPct val="30000"/>
      </a:spcBef>
      <a:spcAft>
        <a:spcPct val="0"/>
      </a:spcAft>
      <a:defRPr sz="1200" kern="1200">
        <a:solidFill>
          <a:schemeClr val="tx1"/>
        </a:solidFill>
        <a:latin typeface="Arial" panose="020B0604020202020204" pitchFamily="34" charset="0"/>
        <a:ea typeface="+mn-ea"/>
        <a:cs typeface="+mn-cs"/>
      </a:defRPr>
    </a:lvl3pPr>
    <a:lvl4pPr algn="l" eaLnBrk="0" fontAlgn="base" hangingPunct="0" marL="1371600" rtl="0">
      <a:spcBef>
        <a:spcPct val="30000"/>
      </a:spcBef>
      <a:spcAft>
        <a:spcPct val="0"/>
      </a:spcAft>
      <a:defRPr sz="1200" kern="1200">
        <a:solidFill>
          <a:schemeClr val="tx1"/>
        </a:solidFill>
        <a:latin typeface="Arial" panose="020B0604020202020204" pitchFamily="34" charset="0"/>
        <a:ea typeface="+mn-ea"/>
        <a:cs typeface="+mn-cs"/>
      </a:defRPr>
    </a:lvl4pPr>
    <a:lvl5pPr algn="l" eaLnBrk="0" fontAlgn="base" hangingPunct="0" marL="1828800" rtl="0">
      <a:spcBef>
        <a:spcPct val="30000"/>
      </a:spcBef>
      <a:spcAft>
        <a:spcPct val="0"/>
      </a:spcAft>
      <a:defRPr sz="1200" kern="1200">
        <a:solidFill>
          <a:schemeClr val="tx1"/>
        </a:solidFill>
        <a:latin typeface="Arial" panose="020B0604020202020204" pitchFamily="34"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87" name="Slide Image Placeholder 1"/>
          <p:cNvSpPr>
            <a:spLocks noChangeAspect="1" noRot="1" noGrp="1"/>
          </p:cNvSpPr>
          <p:nvPr>
            <p:ph type="sldImg"/>
          </p:nvPr>
        </p:nvSpPr>
        <p:spPr/>
      </p:sp>
      <p:sp>
        <p:nvSpPr>
          <p:cNvPr id="1048588" name="Notes Placeholder 2"/>
          <p:cNvSpPr>
            <a:spLocks noGrp="1"/>
          </p:cNvSpPr>
          <p:nvPr>
            <p:ph type="body" idx="1"/>
          </p:nvPr>
        </p:nvSpPr>
        <p:spPr/>
        <p:txBody>
          <a:bodyPr/>
          <a:p>
            <a:endParaRPr dirty="0"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57" name=""/>
        <p:cNvGrpSpPr/>
        <p:nvPr/>
      </p:nvGrpSpPr>
      <p:grpSpPr>
        <a:xfrm>
          <a:off x="0" y="0"/>
          <a:ext cx="0" cy="0"/>
          <a:chOff x="0" y="0"/>
          <a:chExt cx="0" cy="0"/>
        </a:xfrm>
      </p:grpSpPr>
      <p:sp>
        <p:nvSpPr>
          <p:cNvPr id="1048614"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1048615"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smtClean="0"/>
              <a:t>Click to edit Master subtitle style</a:t>
            </a:r>
            <a:endParaRPr lang="en-US"/>
          </a:p>
        </p:txBody>
      </p:sp>
      <p:sp>
        <p:nvSpPr>
          <p:cNvPr id="1048616" name="Date Placeholder 3"/>
          <p:cNvSpPr>
            <a:spLocks noGrp="1"/>
          </p:cNvSpPr>
          <p:nvPr>
            <p:ph type="dt" sz="half" idx="10"/>
          </p:nvPr>
        </p:nvSpPr>
        <p:spPr/>
        <p:txBody>
          <a:bodyPr/>
          <a:p>
            <a:fld id="{079CD16A-C782-4C8A-A774-F95683351E13}" type="datetime1">
              <a:rPr lang="en-US" smtClean="0"/>
              <a:t>3/3/2020</a:t>
            </a:fld>
            <a:endParaRPr lang="en-US"/>
          </a:p>
        </p:txBody>
      </p:sp>
      <p:sp>
        <p:nvSpPr>
          <p:cNvPr id="1048617" name="Footer Placeholder 4"/>
          <p:cNvSpPr>
            <a:spLocks noGrp="1"/>
          </p:cNvSpPr>
          <p:nvPr>
            <p:ph type="ftr" sz="quarter" idx="11"/>
          </p:nvPr>
        </p:nvSpPr>
        <p:spPr/>
        <p:txBody>
          <a:bodyPr/>
          <a:p>
            <a:endParaRPr lang="en-US"/>
          </a:p>
        </p:txBody>
      </p:sp>
      <p:sp>
        <p:nvSpPr>
          <p:cNvPr id="1048618" name="Slide Number Placeholder 5"/>
          <p:cNvSpPr>
            <a:spLocks noGrp="1"/>
          </p:cNvSpPr>
          <p:nvPr>
            <p:ph type="sldNum" sz="quarter" idx="12"/>
          </p:nvPr>
        </p:nvSpPr>
        <p:spPr/>
        <p:txBody>
          <a:bodyPr/>
          <a:p>
            <a:fld id="{88F04DB3-0873-4B67-A77E-E93F7EF86C9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9" name=""/>
        <p:cNvGrpSpPr/>
        <p:nvPr/>
      </p:nvGrpSpPr>
      <p:grpSpPr>
        <a:xfrm>
          <a:off x="0" y="0"/>
          <a:ext cx="0" cy="0"/>
          <a:chOff x="0" y="0"/>
          <a:chExt cx="0" cy="0"/>
        </a:xfrm>
      </p:grpSpPr>
      <p:sp>
        <p:nvSpPr>
          <p:cNvPr id="1048667" name="Title 1"/>
          <p:cNvSpPr>
            <a:spLocks noGrp="1"/>
          </p:cNvSpPr>
          <p:nvPr>
            <p:ph type="title"/>
          </p:nvPr>
        </p:nvSpPr>
        <p:spPr/>
        <p:txBody>
          <a:bodyPr/>
          <a:p>
            <a:r>
              <a:rPr lang="en-US" smtClean="0"/>
              <a:t>Click to edit Master title style</a:t>
            </a:r>
            <a:endParaRPr lang="en-US"/>
          </a:p>
        </p:txBody>
      </p:sp>
      <p:sp>
        <p:nvSpPr>
          <p:cNvPr id="1048668"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9" name="Date Placeholder 3"/>
          <p:cNvSpPr>
            <a:spLocks noGrp="1"/>
          </p:cNvSpPr>
          <p:nvPr>
            <p:ph type="dt" sz="half" idx="10"/>
          </p:nvPr>
        </p:nvSpPr>
        <p:spPr/>
        <p:txBody>
          <a:bodyPr/>
          <a:p>
            <a:fld id="{C4989816-5F72-4FEC-8E33-E43C4229401A}" type="datetime1">
              <a:rPr lang="en-US" smtClean="0"/>
              <a:t>3/3/2020</a:t>
            </a:fld>
            <a:endParaRPr lang="en-US"/>
          </a:p>
        </p:txBody>
      </p:sp>
      <p:sp>
        <p:nvSpPr>
          <p:cNvPr id="1048670" name="Footer Placeholder 4"/>
          <p:cNvSpPr>
            <a:spLocks noGrp="1"/>
          </p:cNvSpPr>
          <p:nvPr>
            <p:ph type="ftr" sz="quarter" idx="11"/>
          </p:nvPr>
        </p:nvSpPr>
        <p:spPr/>
        <p:txBody>
          <a:bodyPr/>
          <a:p>
            <a:endParaRPr lang="en-US"/>
          </a:p>
        </p:txBody>
      </p:sp>
      <p:sp>
        <p:nvSpPr>
          <p:cNvPr id="1048671" name="Slide Number Placeholder 5"/>
          <p:cNvSpPr>
            <a:spLocks noGrp="1"/>
          </p:cNvSpPr>
          <p:nvPr>
            <p:ph type="sldNum" sz="quarter" idx="12"/>
          </p:nvPr>
        </p:nvSpPr>
        <p:spPr/>
        <p:txBody>
          <a:bodyPr/>
          <a:p>
            <a:fld id="{88F04DB3-0873-4B67-A77E-E93F7EF86C9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0" name=""/>
        <p:cNvGrpSpPr/>
        <p:nvPr/>
      </p:nvGrpSpPr>
      <p:grpSpPr>
        <a:xfrm>
          <a:off x="0" y="0"/>
          <a:ext cx="0" cy="0"/>
          <a:chOff x="0" y="0"/>
          <a:chExt cx="0" cy="0"/>
        </a:xfrm>
      </p:grpSpPr>
      <p:sp>
        <p:nvSpPr>
          <p:cNvPr id="1048627" name="Vertical Title 1"/>
          <p:cNvSpPr>
            <a:spLocks noGrp="1"/>
          </p:cNvSpPr>
          <p:nvPr>
            <p:ph type="title" orient="vert"/>
          </p:nvPr>
        </p:nvSpPr>
        <p:spPr>
          <a:xfrm>
            <a:off x="8724900" y="365125"/>
            <a:ext cx="2628900" cy="5811838"/>
          </a:xfrm>
        </p:spPr>
        <p:txBody>
          <a:bodyPr vert="eaVert"/>
          <a:p>
            <a:r>
              <a:rPr lang="en-US" smtClean="0"/>
              <a:t>Click to edit Master title style</a:t>
            </a:r>
            <a:endParaRPr lang="en-US"/>
          </a:p>
        </p:txBody>
      </p:sp>
      <p:sp>
        <p:nvSpPr>
          <p:cNvPr id="1048628" name="Vertical Text Placeholder 2"/>
          <p:cNvSpPr>
            <a:spLocks noGrp="1"/>
          </p:cNvSpPr>
          <p:nvPr>
            <p:ph type="body" orient="vert" idx="1"/>
          </p:nvPr>
        </p:nvSpPr>
        <p:spPr>
          <a:xfrm>
            <a:off x="838200" y="365125"/>
            <a:ext cx="7734300" cy="5811838"/>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9" name="Date Placeholder 3"/>
          <p:cNvSpPr>
            <a:spLocks noGrp="1"/>
          </p:cNvSpPr>
          <p:nvPr>
            <p:ph type="dt" sz="half" idx="10"/>
          </p:nvPr>
        </p:nvSpPr>
        <p:spPr/>
        <p:txBody>
          <a:bodyPr/>
          <a:p>
            <a:fld id="{FB1D6D12-1DE3-48BC-9A54-EC090D217DAD}" type="datetime1">
              <a:rPr lang="en-US" smtClean="0"/>
              <a:t>3/3/2020</a:t>
            </a:fld>
            <a:endParaRPr lang="en-US"/>
          </a:p>
        </p:txBody>
      </p:sp>
      <p:sp>
        <p:nvSpPr>
          <p:cNvPr id="1048630" name="Footer Placeholder 4"/>
          <p:cNvSpPr>
            <a:spLocks noGrp="1"/>
          </p:cNvSpPr>
          <p:nvPr>
            <p:ph type="ftr" sz="quarter" idx="11"/>
          </p:nvPr>
        </p:nvSpPr>
        <p:spPr/>
        <p:txBody>
          <a:bodyPr/>
          <a:p>
            <a:endParaRPr lang="en-US"/>
          </a:p>
        </p:txBody>
      </p:sp>
      <p:sp>
        <p:nvSpPr>
          <p:cNvPr id="1048631" name="Slide Number Placeholder 5"/>
          <p:cNvSpPr>
            <a:spLocks noGrp="1"/>
          </p:cNvSpPr>
          <p:nvPr>
            <p:ph type="sldNum" sz="quarter" idx="12"/>
          </p:nvPr>
        </p:nvSpPr>
        <p:spPr/>
        <p:txBody>
          <a:bodyPr/>
          <a:p>
            <a:fld id="{88F04DB3-0873-4B67-A77E-E93F7EF86C90}"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67" name=""/>
        <p:cNvGrpSpPr/>
        <p:nvPr/>
      </p:nvGrpSpPr>
      <p:grpSpPr>
        <a:xfrm>
          <a:off x="0" y="0"/>
          <a:ext cx="0" cy="0"/>
          <a:chOff x="0" y="0"/>
          <a:chExt cx="0" cy="0"/>
        </a:xfrm>
      </p:grpSpPr>
      <p:sp>
        <p:nvSpPr>
          <p:cNvPr id="1048658" name="Title 1"/>
          <p:cNvSpPr>
            <a:spLocks noGrp="1"/>
          </p:cNvSpPr>
          <p:nvPr>
            <p:ph type="title"/>
          </p:nvPr>
        </p:nvSpPr>
        <p:spPr/>
        <p:txBody>
          <a:bodyPr/>
          <a:p>
            <a:r>
              <a:rPr lang="en-US" smtClean="0"/>
              <a:t>Click to edit Master title style</a:t>
            </a:r>
            <a:endParaRPr lang="en-US"/>
          </a:p>
        </p:txBody>
      </p:sp>
      <p:sp>
        <p:nvSpPr>
          <p:cNvPr id="1048659" name="Date Placeholder 2"/>
          <p:cNvSpPr>
            <a:spLocks noGrp="1"/>
          </p:cNvSpPr>
          <p:nvPr>
            <p:ph type="dt" sz="half" idx="10"/>
          </p:nvPr>
        </p:nvSpPr>
        <p:spPr/>
        <p:txBody>
          <a:bodyPr/>
          <a:p>
            <a:fld id="{A39CADBC-EBBD-47BF-A1EF-11A2CE258A72}" type="datetime1">
              <a:rPr lang="en-US" smtClean="0"/>
              <a:t>3/3/2020</a:t>
            </a:fld>
            <a:endParaRPr lang="en-US"/>
          </a:p>
        </p:txBody>
      </p:sp>
      <p:sp>
        <p:nvSpPr>
          <p:cNvPr id="1048660" name="Footer Placeholder 3"/>
          <p:cNvSpPr>
            <a:spLocks noGrp="1"/>
          </p:cNvSpPr>
          <p:nvPr>
            <p:ph type="ftr" sz="quarter" idx="11"/>
          </p:nvPr>
        </p:nvSpPr>
        <p:spPr/>
        <p:txBody>
          <a:bodyPr/>
          <a:p>
            <a:endParaRPr lang="en-US"/>
          </a:p>
        </p:txBody>
      </p:sp>
      <p:sp>
        <p:nvSpPr>
          <p:cNvPr id="1048661" name="Slide Number Placeholder 4"/>
          <p:cNvSpPr>
            <a:spLocks noGrp="1"/>
          </p:cNvSpPr>
          <p:nvPr>
            <p:ph type="sldNum" sz="quarter" idx="12"/>
          </p:nvPr>
        </p:nvSpPr>
        <p:spPr/>
        <p:txBody>
          <a:bodyPr/>
          <a:p>
            <a:fld id="{88F04DB3-0873-4B67-A77E-E93F7EF86C90}"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59" name=""/>
        <p:cNvGrpSpPr/>
        <p:nvPr/>
      </p:nvGrpSpPr>
      <p:grpSpPr>
        <a:xfrm>
          <a:off x="0" y="0"/>
          <a:ext cx="0" cy="0"/>
          <a:chOff x="0" y="0"/>
          <a:chExt cx="0" cy="0"/>
        </a:xfrm>
      </p:grpSpPr>
      <p:sp>
        <p:nvSpPr>
          <p:cNvPr id="1048623" name="Title 1"/>
          <p:cNvSpPr>
            <a:spLocks noGrp="1"/>
          </p:cNvSpPr>
          <p:nvPr>
            <p:ph type="title"/>
          </p:nvPr>
        </p:nvSpPr>
        <p:spPr/>
        <p:txBody>
          <a:bodyPr/>
          <a:p>
            <a:r>
              <a:rPr lang="en-US" smtClean="0"/>
              <a:t>Click to edit Master title style</a:t>
            </a:r>
            <a:endParaRPr lang="en-US"/>
          </a:p>
        </p:txBody>
      </p:sp>
      <p:sp>
        <p:nvSpPr>
          <p:cNvPr id="1048624" name="Date Placeholder 2"/>
          <p:cNvSpPr>
            <a:spLocks noGrp="1"/>
          </p:cNvSpPr>
          <p:nvPr>
            <p:ph type="dt" sz="half" idx="10"/>
          </p:nvPr>
        </p:nvSpPr>
        <p:spPr/>
        <p:txBody>
          <a:bodyPr/>
          <a:p>
            <a:fld id="{220F9799-9A86-4D43-9755-6D11CAE3269C}" type="datetime1">
              <a:rPr lang="en-US" smtClean="0"/>
              <a:t>3/3/2020</a:t>
            </a:fld>
            <a:endParaRPr lang="en-US"/>
          </a:p>
        </p:txBody>
      </p:sp>
      <p:sp>
        <p:nvSpPr>
          <p:cNvPr id="1048625" name="Footer Placeholder 3"/>
          <p:cNvSpPr>
            <a:spLocks noGrp="1"/>
          </p:cNvSpPr>
          <p:nvPr>
            <p:ph type="ftr" sz="quarter" idx="11"/>
          </p:nvPr>
        </p:nvSpPr>
        <p:spPr/>
        <p:txBody>
          <a:bodyPr/>
          <a:p>
            <a:endParaRPr lang="en-US"/>
          </a:p>
        </p:txBody>
      </p:sp>
      <p:sp>
        <p:nvSpPr>
          <p:cNvPr id="1048626" name="Slide Number Placeholder 4"/>
          <p:cNvSpPr>
            <a:spLocks noGrp="1"/>
          </p:cNvSpPr>
          <p:nvPr>
            <p:ph type="sldNum" sz="quarter" idx="12"/>
          </p:nvPr>
        </p:nvSpPr>
        <p:spPr/>
        <p:txBody>
          <a:bodyPr/>
          <a:p>
            <a:fld id="{88F04DB3-0873-4B67-A77E-E93F7EF86C90}"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33"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43" name=""/>
        <p:cNvGrpSpPr/>
        <p:nvPr/>
      </p:nvGrpSpPr>
      <p:grpSpPr>
        <a:xfrm>
          <a:off x="0" y="0"/>
          <a:ext cx="0" cy="0"/>
          <a:chOff x="0" y="0"/>
          <a:chExt cx="0" cy="0"/>
        </a:xfrm>
      </p:grpSpPr>
      <p:sp>
        <p:nvSpPr>
          <p:cNvPr id="1048589" name="Text Box 6"/>
          <p:cNvSpPr txBox="1">
            <a:spLocks noChangeArrowheads="1"/>
          </p:cNvSpPr>
          <p:nvPr userDrawn="1"/>
        </p:nvSpPr>
        <p:spPr bwMode="auto">
          <a:xfrm>
            <a:off x="10992544" y="6600830"/>
            <a:ext cx="914400" cy="257175"/>
          </a:xfrm>
          <a:prstGeom prst="rect"/>
          <a:noFill/>
          <a:ln w="12700">
            <a:noFill/>
            <a:miter lim="800000"/>
            <a:headEnd/>
            <a:tailEnd/>
          </a:ln>
        </p:spPr>
        <p:txBody>
          <a:bodyPr bIns="44450" lIns="90488" rIns="90488" tIns="44450">
            <a:spAutoFit/>
          </a:bodyPr>
          <a:lstStyle>
            <a:lvl1pPr>
              <a:defRPr sz="2800">
                <a:solidFill>
                  <a:schemeClr val="tx1"/>
                </a:solidFill>
                <a:latin typeface="Times" pitchFamily="18" charset="0"/>
              </a:defRPr>
            </a:lvl1pPr>
            <a:lvl2pPr indent="-285750" marL="742950">
              <a:defRPr sz="2800">
                <a:solidFill>
                  <a:schemeClr val="tx1"/>
                </a:solidFill>
                <a:latin typeface="Times" pitchFamily="18" charset="0"/>
              </a:defRPr>
            </a:lvl2pPr>
            <a:lvl3pPr indent="-228600" marL="1143000">
              <a:defRPr sz="2800">
                <a:solidFill>
                  <a:schemeClr val="tx1"/>
                </a:solidFill>
                <a:latin typeface="Times" pitchFamily="18" charset="0"/>
              </a:defRPr>
            </a:lvl3pPr>
            <a:lvl4pPr indent="-228600" marL="1600200">
              <a:defRPr sz="2800">
                <a:solidFill>
                  <a:schemeClr val="tx1"/>
                </a:solidFill>
                <a:latin typeface="Times" pitchFamily="18" charset="0"/>
              </a:defRPr>
            </a:lvl4pPr>
            <a:lvl5pPr indent="-228600" marL="2057400">
              <a:defRPr sz="2800">
                <a:solidFill>
                  <a:schemeClr val="tx1"/>
                </a:solidFill>
                <a:latin typeface="Times" pitchFamily="18" charset="0"/>
              </a:defRPr>
            </a:lvl5pPr>
            <a:lvl6pPr eaLnBrk="0" fontAlgn="base" hangingPunct="0" indent="-228600" marL="2514600">
              <a:spcBef>
                <a:spcPct val="0"/>
              </a:spcBef>
              <a:spcAft>
                <a:spcPct val="0"/>
              </a:spcAft>
              <a:defRPr sz="2800">
                <a:solidFill>
                  <a:schemeClr val="tx1"/>
                </a:solidFill>
                <a:latin typeface="Times" pitchFamily="18" charset="0"/>
              </a:defRPr>
            </a:lvl6pPr>
            <a:lvl7pPr eaLnBrk="0" fontAlgn="base" hangingPunct="0" indent="-228600" marL="2971800">
              <a:spcBef>
                <a:spcPct val="0"/>
              </a:spcBef>
              <a:spcAft>
                <a:spcPct val="0"/>
              </a:spcAft>
              <a:defRPr sz="2800">
                <a:solidFill>
                  <a:schemeClr val="tx1"/>
                </a:solidFill>
                <a:latin typeface="Times" pitchFamily="18" charset="0"/>
              </a:defRPr>
            </a:lvl7pPr>
            <a:lvl8pPr eaLnBrk="0" fontAlgn="base" hangingPunct="0" indent="-228600" marL="3429000">
              <a:spcBef>
                <a:spcPct val="0"/>
              </a:spcBef>
              <a:spcAft>
                <a:spcPct val="0"/>
              </a:spcAft>
              <a:defRPr sz="2800">
                <a:solidFill>
                  <a:schemeClr val="tx1"/>
                </a:solidFill>
                <a:latin typeface="Times" pitchFamily="18" charset="0"/>
              </a:defRPr>
            </a:lvl8pPr>
            <a:lvl9pPr eaLnBrk="0" fontAlgn="base" hangingPunct="0" indent="-228600" marL="3886200">
              <a:spcBef>
                <a:spcPct val="0"/>
              </a:spcBef>
              <a:spcAft>
                <a:spcPct val="0"/>
              </a:spcAft>
              <a:defRPr sz="2800">
                <a:solidFill>
                  <a:schemeClr val="tx1"/>
                </a:solidFill>
                <a:latin typeface="Times" pitchFamily="18" charset="0"/>
              </a:defRPr>
            </a:lvl9pPr>
          </a:lstStyle>
          <a:p>
            <a:pPr algn="r"/>
            <a:fld id="{AF1F5B14-3F1E-43F5-B1FF-9E1CFB5346E4}" type="slidenum">
              <a:rPr sz="1100" lang="en-US" smtClean="0">
                <a:solidFill>
                  <a:srgbClr val="0000CC"/>
                </a:solidFill>
                <a:latin typeface="Arial" panose="020B0604020202020204" pitchFamily="34" charset="0"/>
              </a:rPr>
              <a:pPr algn="r"/>
              <a:t>‹#›</a:t>
            </a:fld>
            <a:endParaRPr dirty="0" sz="1100" lang="en-US" smtClean="0">
              <a:solidFill>
                <a:srgbClr val="0000CC"/>
              </a:solidFill>
              <a:latin typeface="Arial" panose="020B0604020202020204" pitchFamily="34" charset="0"/>
            </a:endParaRPr>
          </a:p>
        </p:txBody>
      </p:sp>
      <p:cxnSp>
        <p:nvCxnSpPr>
          <p:cNvPr id="3145729" name="Straight Connector 22"/>
          <p:cNvCxnSpPr>
            <a:cxnSpLocks/>
          </p:cNvCxnSpPr>
          <p:nvPr userDrawn="1"/>
        </p:nvCxnSpPr>
        <p:spPr bwMode="auto">
          <a:xfrm>
            <a:off x="-26389" y="622300"/>
            <a:ext cx="10363200" cy="0"/>
          </a:xfrm>
          <a:prstGeom prst="line"/>
          <a:solidFill>
            <a:schemeClr val="accent1"/>
          </a:solidFill>
          <a:ln w="38100" cap="flat" cmpd="sng" algn="ctr">
            <a:solidFill>
              <a:schemeClr val="accent3">
                <a:lumMod val="65000"/>
              </a:schemeClr>
            </a:solidFill>
            <a:prstDash val="solid"/>
            <a:round/>
            <a:headEnd type="none" w="med" len="med"/>
            <a:tailEnd type="none" w="med" len="med"/>
          </a:ln>
          <a:effectLst/>
        </p:spPr>
      </p:cxnSp>
      <p:cxnSp>
        <p:nvCxnSpPr>
          <p:cNvPr id="3145730" name="Straight Connector 23"/>
          <p:cNvCxnSpPr>
            <a:cxnSpLocks/>
          </p:cNvCxnSpPr>
          <p:nvPr userDrawn="1"/>
        </p:nvCxnSpPr>
        <p:spPr bwMode="auto">
          <a:xfrm>
            <a:off x="1828800" y="6576071"/>
            <a:ext cx="10363200" cy="0"/>
          </a:xfrm>
          <a:prstGeom prst="line"/>
          <a:solidFill>
            <a:schemeClr val="accent1"/>
          </a:solidFill>
          <a:ln w="38100" cap="flat" cmpd="sng" algn="ctr">
            <a:solidFill>
              <a:schemeClr val="accent3">
                <a:lumMod val="65000"/>
              </a:schemeClr>
            </a:solidFill>
            <a:prstDash val="solid"/>
            <a:round/>
            <a:headEnd type="none" w="med" len="med"/>
            <a:tailEnd type="none" w="med" len="med"/>
          </a:ln>
          <a:effectLst/>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72"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66" name=""/>
        <p:cNvGrpSpPr/>
        <p:nvPr/>
      </p:nvGrpSpPr>
      <p:grpSpPr>
        <a:xfrm>
          <a:off x="0" y="0"/>
          <a:ext cx="0" cy="0"/>
          <a:chOff x="0" y="0"/>
          <a:chExt cx="0" cy="0"/>
        </a:xfrm>
      </p:grpSpPr>
      <p:sp>
        <p:nvSpPr>
          <p:cNvPr id="1048656" name="TextBox 20"/>
          <p:cNvSpPr txBox="1"/>
          <p:nvPr userDrawn="1"/>
        </p:nvSpPr>
        <p:spPr>
          <a:xfrm>
            <a:off x="81544" y="6576076"/>
            <a:ext cx="10911000" cy="276999"/>
          </a:xfrm>
          <a:prstGeom prst="rect"/>
          <a:noFill/>
        </p:spPr>
        <p:txBody>
          <a:bodyPr rtlCol="0" wrap="square">
            <a:spAutoFit/>
          </a:bodyPr>
          <a:p>
            <a:r>
              <a:rPr dirty="0" sz="1200" lang="en-IN" smtClean="0">
                <a:solidFill>
                  <a:srgbClr val="C00000"/>
                </a:solidFill>
                <a:latin typeface="Arial" panose="020B0604020202020204" pitchFamily="34" charset="0"/>
              </a:rPr>
              <a:t>Somesh Kumar                                                                 </a:t>
            </a:r>
            <a:r>
              <a:rPr dirty="0" sz="1200" lang="en-IN" smtClean="0">
                <a:solidFill>
                  <a:schemeClr val="tx1"/>
                </a:solidFill>
                <a:latin typeface="Arial" panose="020B0604020202020204" pitchFamily="34" charset="0"/>
              </a:rPr>
              <a:t>Journey of Interconnects and Research Opportunities </a:t>
            </a:r>
            <a:endParaRPr dirty="0" sz="1200" lang="en-IN">
              <a:solidFill>
                <a:schemeClr val="tx1"/>
              </a:solidFill>
              <a:latin typeface="Arial" panose="020B0604020202020204" pitchFamily="34" charset="0"/>
            </a:endParaRPr>
          </a:p>
        </p:txBody>
      </p:sp>
      <p:sp>
        <p:nvSpPr>
          <p:cNvPr id="1048657" name="Text Box 6"/>
          <p:cNvSpPr txBox="1">
            <a:spLocks noChangeArrowheads="1"/>
          </p:cNvSpPr>
          <p:nvPr userDrawn="1"/>
        </p:nvSpPr>
        <p:spPr bwMode="auto">
          <a:xfrm>
            <a:off x="10992544" y="6600830"/>
            <a:ext cx="914400" cy="257175"/>
          </a:xfrm>
          <a:prstGeom prst="rect"/>
          <a:noFill/>
          <a:ln w="12700">
            <a:noFill/>
            <a:miter lim="800000"/>
            <a:headEnd/>
            <a:tailEnd/>
          </a:ln>
        </p:spPr>
        <p:txBody>
          <a:bodyPr bIns="44450" lIns="90488" rIns="90488" tIns="44450">
            <a:spAutoFit/>
          </a:bodyPr>
          <a:lstStyle>
            <a:lvl1pPr>
              <a:defRPr sz="2800">
                <a:solidFill>
                  <a:schemeClr val="tx1"/>
                </a:solidFill>
                <a:latin typeface="Times" pitchFamily="18" charset="0"/>
              </a:defRPr>
            </a:lvl1pPr>
            <a:lvl2pPr indent="-285750" marL="742950">
              <a:defRPr sz="2800">
                <a:solidFill>
                  <a:schemeClr val="tx1"/>
                </a:solidFill>
                <a:latin typeface="Times" pitchFamily="18" charset="0"/>
              </a:defRPr>
            </a:lvl2pPr>
            <a:lvl3pPr indent="-228600" marL="1143000">
              <a:defRPr sz="2800">
                <a:solidFill>
                  <a:schemeClr val="tx1"/>
                </a:solidFill>
                <a:latin typeface="Times" pitchFamily="18" charset="0"/>
              </a:defRPr>
            </a:lvl3pPr>
            <a:lvl4pPr indent="-228600" marL="1600200">
              <a:defRPr sz="2800">
                <a:solidFill>
                  <a:schemeClr val="tx1"/>
                </a:solidFill>
                <a:latin typeface="Times" pitchFamily="18" charset="0"/>
              </a:defRPr>
            </a:lvl4pPr>
            <a:lvl5pPr indent="-228600" marL="2057400">
              <a:defRPr sz="2800">
                <a:solidFill>
                  <a:schemeClr val="tx1"/>
                </a:solidFill>
                <a:latin typeface="Times" pitchFamily="18" charset="0"/>
              </a:defRPr>
            </a:lvl5pPr>
            <a:lvl6pPr eaLnBrk="0" fontAlgn="base" hangingPunct="0" indent="-228600" marL="2514600">
              <a:spcBef>
                <a:spcPct val="0"/>
              </a:spcBef>
              <a:spcAft>
                <a:spcPct val="0"/>
              </a:spcAft>
              <a:defRPr sz="2800">
                <a:solidFill>
                  <a:schemeClr val="tx1"/>
                </a:solidFill>
                <a:latin typeface="Times" pitchFamily="18" charset="0"/>
              </a:defRPr>
            </a:lvl6pPr>
            <a:lvl7pPr eaLnBrk="0" fontAlgn="base" hangingPunct="0" indent="-228600" marL="2971800">
              <a:spcBef>
                <a:spcPct val="0"/>
              </a:spcBef>
              <a:spcAft>
                <a:spcPct val="0"/>
              </a:spcAft>
              <a:defRPr sz="2800">
                <a:solidFill>
                  <a:schemeClr val="tx1"/>
                </a:solidFill>
                <a:latin typeface="Times" pitchFamily="18" charset="0"/>
              </a:defRPr>
            </a:lvl7pPr>
            <a:lvl8pPr eaLnBrk="0" fontAlgn="base" hangingPunct="0" indent="-228600" marL="3429000">
              <a:spcBef>
                <a:spcPct val="0"/>
              </a:spcBef>
              <a:spcAft>
                <a:spcPct val="0"/>
              </a:spcAft>
              <a:defRPr sz="2800">
                <a:solidFill>
                  <a:schemeClr val="tx1"/>
                </a:solidFill>
                <a:latin typeface="Times" pitchFamily="18" charset="0"/>
              </a:defRPr>
            </a:lvl8pPr>
            <a:lvl9pPr eaLnBrk="0" fontAlgn="base" hangingPunct="0" indent="-228600" marL="3886200">
              <a:spcBef>
                <a:spcPct val="0"/>
              </a:spcBef>
              <a:spcAft>
                <a:spcPct val="0"/>
              </a:spcAft>
              <a:defRPr sz="2800">
                <a:solidFill>
                  <a:schemeClr val="tx1"/>
                </a:solidFill>
                <a:latin typeface="Times" pitchFamily="18" charset="0"/>
              </a:defRPr>
            </a:lvl9pPr>
          </a:lstStyle>
          <a:p>
            <a:pPr algn="r"/>
            <a:fld id="{AF1F5B14-3F1E-43F5-B1FF-9E1CFB5346E4}" type="slidenum">
              <a:rPr sz="1100" lang="en-US" smtClean="0">
                <a:solidFill>
                  <a:srgbClr val="0000CC"/>
                </a:solidFill>
                <a:latin typeface="Arial" panose="020B0604020202020204" pitchFamily="34" charset="0"/>
              </a:rPr>
              <a:pPr algn="r"/>
              <a:t>‹#›</a:t>
            </a:fld>
            <a:endParaRPr dirty="0" sz="1100" lang="en-US" smtClean="0">
              <a:solidFill>
                <a:srgbClr val="0000CC"/>
              </a:solidFill>
              <a:latin typeface="Arial" panose="020B0604020202020204" pitchFamily="34" charset="0"/>
            </a:endParaRPr>
          </a:p>
        </p:txBody>
      </p:sp>
      <p:cxnSp>
        <p:nvCxnSpPr>
          <p:cNvPr id="3145733" name="Straight Connector 22"/>
          <p:cNvCxnSpPr>
            <a:cxnSpLocks/>
          </p:cNvCxnSpPr>
          <p:nvPr userDrawn="1"/>
        </p:nvCxnSpPr>
        <p:spPr bwMode="auto">
          <a:xfrm>
            <a:off x="-26389" y="622300"/>
            <a:ext cx="10363200" cy="0"/>
          </a:xfrm>
          <a:prstGeom prst="line"/>
          <a:solidFill>
            <a:schemeClr val="accent1"/>
          </a:solidFill>
          <a:ln w="38100" cap="flat" cmpd="sng" algn="ctr">
            <a:solidFill>
              <a:schemeClr val="accent3">
                <a:lumMod val="65000"/>
              </a:schemeClr>
            </a:solidFill>
            <a:prstDash val="solid"/>
            <a:round/>
            <a:headEnd type="none" w="med" len="med"/>
            <a:tailEnd type="none" w="med" len="med"/>
          </a:ln>
          <a:effectLst/>
        </p:spPr>
      </p:cxnSp>
      <p:cxnSp>
        <p:nvCxnSpPr>
          <p:cNvPr id="3145734" name="Straight Connector 23"/>
          <p:cNvCxnSpPr>
            <a:cxnSpLocks/>
          </p:cNvCxnSpPr>
          <p:nvPr userDrawn="1"/>
        </p:nvCxnSpPr>
        <p:spPr bwMode="auto">
          <a:xfrm>
            <a:off x="1828800" y="6576071"/>
            <a:ext cx="10363200" cy="0"/>
          </a:xfrm>
          <a:prstGeom prst="line"/>
          <a:solidFill>
            <a:schemeClr val="accent1"/>
          </a:solidFill>
          <a:ln w="38100" cap="flat" cmpd="sng" algn="ctr">
            <a:solidFill>
              <a:schemeClr val="accent3">
                <a:lumMod val="65000"/>
              </a:schemeClr>
            </a:solidFill>
            <a:prstDash val="solid"/>
            <a:round/>
            <a:headEnd type="none" w="med" len="med"/>
            <a:tailEnd type="none" w="med" len="med"/>
          </a:ln>
          <a:effectLst/>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56"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64" name=""/>
        <p:cNvGrpSpPr/>
        <p:nvPr/>
      </p:nvGrpSpPr>
      <p:grpSpPr>
        <a:xfrm>
          <a:off x="0" y="0"/>
          <a:ext cx="0" cy="0"/>
          <a:chOff x="0" y="0"/>
          <a:chExt cx="0" cy="0"/>
        </a:xfrm>
      </p:grpSpPr>
      <p:sp>
        <p:nvSpPr>
          <p:cNvPr id="1048651" name="TextBox 20"/>
          <p:cNvSpPr txBox="1"/>
          <p:nvPr userDrawn="1"/>
        </p:nvSpPr>
        <p:spPr>
          <a:xfrm>
            <a:off x="81544" y="6576076"/>
            <a:ext cx="10911000" cy="276999"/>
          </a:xfrm>
          <a:prstGeom prst="rect"/>
          <a:noFill/>
        </p:spPr>
        <p:txBody>
          <a:bodyPr rtlCol="0" wrap="square">
            <a:spAutoFit/>
          </a:bodyPr>
          <a:p>
            <a:r>
              <a:rPr dirty="0" sz="1200" lang="en-IN" smtClean="0">
                <a:solidFill>
                  <a:srgbClr val="C00000"/>
                </a:solidFill>
                <a:latin typeface="Arial" panose="020B0604020202020204" pitchFamily="34" charset="0"/>
              </a:rPr>
              <a:t>Somesh Kumar                                                                 </a:t>
            </a:r>
            <a:r>
              <a:rPr dirty="0" sz="1200" lang="en-IN" smtClean="0">
                <a:solidFill>
                  <a:schemeClr val="tx1"/>
                </a:solidFill>
                <a:latin typeface="Arial" panose="020B0604020202020204" pitchFamily="34" charset="0"/>
              </a:rPr>
              <a:t>Journey of Interconnects and Research Opportunities </a:t>
            </a:r>
            <a:endParaRPr dirty="0" sz="1200" lang="en-IN">
              <a:solidFill>
                <a:schemeClr val="tx1"/>
              </a:solidFill>
              <a:latin typeface="Arial" panose="020B0604020202020204" pitchFamily="34" charset="0"/>
            </a:endParaRPr>
          </a:p>
        </p:txBody>
      </p:sp>
      <p:sp>
        <p:nvSpPr>
          <p:cNvPr id="1048652" name="Text Box 6"/>
          <p:cNvSpPr txBox="1">
            <a:spLocks noChangeArrowheads="1"/>
          </p:cNvSpPr>
          <p:nvPr userDrawn="1"/>
        </p:nvSpPr>
        <p:spPr bwMode="auto">
          <a:xfrm>
            <a:off x="10992544" y="6600830"/>
            <a:ext cx="914400" cy="257175"/>
          </a:xfrm>
          <a:prstGeom prst="rect"/>
          <a:noFill/>
          <a:ln w="12700">
            <a:noFill/>
            <a:miter lim="800000"/>
            <a:headEnd/>
            <a:tailEnd/>
          </a:ln>
        </p:spPr>
        <p:txBody>
          <a:bodyPr bIns="44450" lIns="90488" rIns="90488" tIns="44450">
            <a:spAutoFit/>
          </a:bodyPr>
          <a:lstStyle>
            <a:lvl1pPr>
              <a:defRPr sz="2800">
                <a:solidFill>
                  <a:schemeClr val="tx1"/>
                </a:solidFill>
                <a:latin typeface="Times" pitchFamily="18" charset="0"/>
              </a:defRPr>
            </a:lvl1pPr>
            <a:lvl2pPr indent="-285750" marL="742950">
              <a:defRPr sz="2800">
                <a:solidFill>
                  <a:schemeClr val="tx1"/>
                </a:solidFill>
                <a:latin typeface="Times" pitchFamily="18" charset="0"/>
              </a:defRPr>
            </a:lvl2pPr>
            <a:lvl3pPr indent="-228600" marL="1143000">
              <a:defRPr sz="2800">
                <a:solidFill>
                  <a:schemeClr val="tx1"/>
                </a:solidFill>
                <a:latin typeface="Times" pitchFamily="18" charset="0"/>
              </a:defRPr>
            </a:lvl3pPr>
            <a:lvl4pPr indent="-228600" marL="1600200">
              <a:defRPr sz="2800">
                <a:solidFill>
                  <a:schemeClr val="tx1"/>
                </a:solidFill>
                <a:latin typeface="Times" pitchFamily="18" charset="0"/>
              </a:defRPr>
            </a:lvl4pPr>
            <a:lvl5pPr indent="-228600" marL="2057400">
              <a:defRPr sz="2800">
                <a:solidFill>
                  <a:schemeClr val="tx1"/>
                </a:solidFill>
                <a:latin typeface="Times" pitchFamily="18" charset="0"/>
              </a:defRPr>
            </a:lvl5pPr>
            <a:lvl6pPr eaLnBrk="0" fontAlgn="base" hangingPunct="0" indent="-228600" marL="2514600">
              <a:spcBef>
                <a:spcPct val="0"/>
              </a:spcBef>
              <a:spcAft>
                <a:spcPct val="0"/>
              </a:spcAft>
              <a:defRPr sz="2800">
                <a:solidFill>
                  <a:schemeClr val="tx1"/>
                </a:solidFill>
                <a:latin typeface="Times" pitchFamily="18" charset="0"/>
              </a:defRPr>
            </a:lvl6pPr>
            <a:lvl7pPr eaLnBrk="0" fontAlgn="base" hangingPunct="0" indent="-228600" marL="2971800">
              <a:spcBef>
                <a:spcPct val="0"/>
              </a:spcBef>
              <a:spcAft>
                <a:spcPct val="0"/>
              </a:spcAft>
              <a:defRPr sz="2800">
                <a:solidFill>
                  <a:schemeClr val="tx1"/>
                </a:solidFill>
                <a:latin typeface="Times" pitchFamily="18" charset="0"/>
              </a:defRPr>
            </a:lvl7pPr>
            <a:lvl8pPr eaLnBrk="0" fontAlgn="base" hangingPunct="0" indent="-228600" marL="3429000">
              <a:spcBef>
                <a:spcPct val="0"/>
              </a:spcBef>
              <a:spcAft>
                <a:spcPct val="0"/>
              </a:spcAft>
              <a:defRPr sz="2800">
                <a:solidFill>
                  <a:schemeClr val="tx1"/>
                </a:solidFill>
                <a:latin typeface="Times" pitchFamily="18" charset="0"/>
              </a:defRPr>
            </a:lvl8pPr>
            <a:lvl9pPr eaLnBrk="0" fontAlgn="base" hangingPunct="0" indent="-228600" marL="3886200">
              <a:spcBef>
                <a:spcPct val="0"/>
              </a:spcBef>
              <a:spcAft>
                <a:spcPct val="0"/>
              </a:spcAft>
              <a:defRPr sz="2800">
                <a:solidFill>
                  <a:schemeClr val="tx1"/>
                </a:solidFill>
                <a:latin typeface="Times" pitchFamily="18" charset="0"/>
              </a:defRPr>
            </a:lvl9pPr>
          </a:lstStyle>
          <a:p>
            <a:pPr algn="r"/>
            <a:fld id="{AF1F5B14-3F1E-43F5-B1FF-9E1CFB5346E4}" type="slidenum">
              <a:rPr sz="1100" lang="en-US" smtClean="0">
                <a:solidFill>
                  <a:srgbClr val="0000CC"/>
                </a:solidFill>
                <a:latin typeface="Arial" panose="020B0604020202020204" pitchFamily="34" charset="0"/>
              </a:rPr>
              <a:pPr algn="r"/>
              <a:t>‹#›</a:t>
            </a:fld>
            <a:endParaRPr dirty="0" sz="1100" lang="en-US" smtClean="0">
              <a:solidFill>
                <a:srgbClr val="0000CC"/>
              </a:solidFill>
              <a:latin typeface="Arial" panose="020B0604020202020204" pitchFamily="34" charset="0"/>
            </a:endParaRPr>
          </a:p>
        </p:txBody>
      </p:sp>
      <p:cxnSp>
        <p:nvCxnSpPr>
          <p:cNvPr id="3145731" name="Straight Connector 22"/>
          <p:cNvCxnSpPr>
            <a:cxnSpLocks/>
          </p:cNvCxnSpPr>
          <p:nvPr userDrawn="1"/>
        </p:nvCxnSpPr>
        <p:spPr bwMode="auto">
          <a:xfrm>
            <a:off x="-26389" y="622300"/>
            <a:ext cx="10363200" cy="0"/>
          </a:xfrm>
          <a:prstGeom prst="line"/>
          <a:solidFill>
            <a:schemeClr val="accent1"/>
          </a:solidFill>
          <a:ln w="38100" cap="flat" cmpd="sng" algn="ctr">
            <a:solidFill>
              <a:schemeClr val="accent3">
                <a:lumMod val="65000"/>
              </a:schemeClr>
            </a:solidFill>
            <a:prstDash val="solid"/>
            <a:round/>
            <a:headEnd type="none" w="med" len="med"/>
            <a:tailEnd type="none" w="med" len="med"/>
          </a:ln>
          <a:effectLst/>
        </p:spPr>
      </p:cxnSp>
      <p:cxnSp>
        <p:nvCxnSpPr>
          <p:cNvPr id="3145732" name="Straight Connector 23"/>
          <p:cNvCxnSpPr>
            <a:cxnSpLocks/>
          </p:cNvCxnSpPr>
          <p:nvPr userDrawn="1"/>
        </p:nvCxnSpPr>
        <p:spPr bwMode="auto">
          <a:xfrm>
            <a:off x="1828800" y="6576071"/>
            <a:ext cx="10363200" cy="0"/>
          </a:xfrm>
          <a:prstGeom prst="line"/>
          <a:solidFill>
            <a:schemeClr val="accent1"/>
          </a:solidFill>
          <a:ln w="38100" cap="flat" cmpd="sng" algn="ctr">
            <a:solidFill>
              <a:schemeClr val="accent3">
                <a:lumMod val="65000"/>
              </a:schemeClr>
            </a:solidFill>
            <a:prstDash val="solid"/>
            <a:round/>
            <a:headEnd type="none" w="med" len="med"/>
            <a:tailEnd type="none" w="med" len="med"/>
          </a:ln>
          <a:effectLst/>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8" name=""/>
        <p:cNvGrpSpPr/>
        <p:nvPr/>
      </p:nvGrpSpPr>
      <p:grpSpPr>
        <a:xfrm>
          <a:off x="0" y="0"/>
          <a:ext cx="0" cy="0"/>
          <a:chOff x="0" y="0"/>
          <a:chExt cx="0" cy="0"/>
        </a:xfrm>
      </p:grpSpPr>
      <p:sp>
        <p:nvSpPr>
          <p:cNvPr id="1048662" name="Title 1"/>
          <p:cNvSpPr>
            <a:spLocks noGrp="1"/>
          </p:cNvSpPr>
          <p:nvPr>
            <p:ph type="title"/>
          </p:nvPr>
        </p:nvSpPr>
        <p:spPr/>
        <p:txBody>
          <a:bodyPr/>
          <a:p>
            <a:r>
              <a:rPr lang="en-US" smtClean="0"/>
              <a:t>Click to edit Master title style</a:t>
            </a:r>
            <a:endParaRPr lang="en-US"/>
          </a:p>
        </p:txBody>
      </p:sp>
      <p:sp>
        <p:nvSpPr>
          <p:cNvPr id="1048663"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4" name="Date Placeholder 3"/>
          <p:cNvSpPr>
            <a:spLocks noGrp="1"/>
          </p:cNvSpPr>
          <p:nvPr>
            <p:ph type="dt" sz="half" idx="10"/>
          </p:nvPr>
        </p:nvSpPr>
        <p:spPr/>
        <p:txBody>
          <a:bodyPr/>
          <a:p>
            <a:fld id="{B96A0DC5-3676-4D84-B014-53EF9A73E2BC}" type="datetime1">
              <a:rPr lang="en-US" smtClean="0"/>
              <a:t>3/3/2020</a:t>
            </a:fld>
            <a:endParaRPr lang="en-US"/>
          </a:p>
        </p:txBody>
      </p:sp>
      <p:sp>
        <p:nvSpPr>
          <p:cNvPr id="1048665" name="Footer Placeholder 4"/>
          <p:cNvSpPr>
            <a:spLocks noGrp="1"/>
          </p:cNvSpPr>
          <p:nvPr>
            <p:ph type="ftr" sz="quarter" idx="11"/>
          </p:nvPr>
        </p:nvSpPr>
        <p:spPr/>
        <p:txBody>
          <a:bodyPr/>
          <a:p>
            <a:endParaRPr lang="en-US"/>
          </a:p>
        </p:txBody>
      </p:sp>
      <p:sp>
        <p:nvSpPr>
          <p:cNvPr id="1048666" name="Slide Number Placeholder 5"/>
          <p:cNvSpPr>
            <a:spLocks noGrp="1"/>
          </p:cNvSpPr>
          <p:nvPr>
            <p:ph type="sldNum" sz="quarter" idx="12"/>
          </p:nvPr>
        </p:nvSpPr>
        <p:spPr/>
        <p:txBody>
          <a:bodyPr/>
          <a:p>
            <a:fld id="{88F04DB3-0873-4B67-A77E-E93F7EF86C9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2" name=""/>
        <p:cNvGrpSpPr/>
        <p:nvPr/>
      </p:nvGrpSpPr>
      <p:grpSpPr>
        <a:xfrm>
          <a:off x="0" y="0"/>
          <a:ext cx="0" cy="0"/>
          <a:chOff x="0" y="0"/>
          <a:chExt cx="0" cy="0"/>
        </a:xfrm>
      </p:grpSpPr>
      <p:sp>
        <p:nvSpPr>
          <p:cNvPr id="1048638"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1048639"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smtClean="0"/>
              <a:t>Click to edit Master text styles</a:t>
            </a:r>
          </a:p>
        </p:txBody>
      </p:sp>
      <p:sp>
        <p:nvSpPr>
          <p:cNvPr id="1048640" name="Date Placeholder 3"/>
          <p:cNvSpPr>
            <a:spLocks noGrp="1"/>
          </p:cNvSpPr>
          <p:nvPr>
            <p:ph type="dt" sz="half" idx="10"/>
          </p:nvPr>
        </p:nvSpPr>
        <p:spPr/>
        <p:txBody>
          <a:bodyPr/>
          <a:p>
            <a:fld id="{3E9CE1BA-97EA-4CC9-8A4F-E3F24E543786}" type="datetime1">
              <a:rPr lang="en-US" smtClean="0"/>
              <a:t>3/3/2020</a:t>
            </a:fld>
            <a:endParaRPr lang="en-US"/>
          </a:p>
        </p:txBody>
      </p:sp>
      <p:sp>
        <p:nvSpPr>
          <p:cNvPr id="1048641" name="Footer Placeholder 4"/>
          <p:cNvSpPr>
            <a:spLocks noGrp="1"/>
          </p:cNvSpPr>
          <p:nvPr>
            <p:ph type="ftr" sz="quarter" idx="11"/>
          </p:nvPr>
        </p:nvSpPr>
        <p:spPr/>
        <p:txBody>
          <a:bodyPr/>
          <a:p>
            <a:endParaRPr lang="en-US"/>
          </a:p>
        </p:txBody>
      </p:sp>
      <p:sp>
        <p:nvSpPr>
          <p:cNvPr id="1048642" name="Slide Number Placeholder 5"/>
          <p:cNvSpPr>
            <a:spLocks noGrp="1"/>
          </p:cNvSpPr>
          <p:nvPr>
            <p:ph type="sldNum" sz="quarter" idx="12"/>
          </p:nvPr>
        </p:nvSpPr>
        <p:spPr/>
        <p:txBody>
          <a:bodyPr/>
          <a:p>
            <a:fld id="{88F04DB3-0873-4B67-A77E-E93F7EF86C9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0" name=""/>
        <p:cNvGrpSpPr/>
        <p:nvPr/>
      </p:nvGrpSpPr>
      <p:grpSpPr>
        <a:xfrm>
          <a:off x="0" y="0"/>
          <a:ext cx="0" cy="0"/>
          <a:chOff x="0" y="0"/>
          <a:chExt cx="0" cy="0"/>
        </a:xfrm>
      </p:grpSpPr>
      <p:sp>
        <p:nvSpPr>
          <p:cNvPr id="1048672" name="Title 1"/>
          <p:cNvSpPr>
            <a:spLocks noGrp="1"/>
          </p:cNvSpPr>
          <p:nvPr>
            <p:ph type="title"/>
          </p:nvPr>
        </p:nvSpPr>
        <p:spPr/>
        <p:txBody>
          <a:bodyPr/>
          <a:p>
            <a:r>
              <a:rPr lang="en-US" smtClean="0"/>
              <a:t>Click to edit Master title style</a:t>
            </a:r>
            <a:endParaRPr lang="en-US"/>
          </a:p>
        </p:txBody>
      </p:sp>
      <p:sp>
        <p:nvSpPr>
          <p:cNvPr id="1048673" name="Content Placeholder 2"/>
          <p:cNvSpPr>
            <a:spLocks noGrp="1"/>
          </p:cNvSpPr>
          <p:nvPr>
            <p:ph sz="half" idx="1"/>
          </p:nvPr>
        </p:nvSpPr>
        <p:spPr>
          <a:xfrm>
            <a:off x="838200" y="1825625"/>
            <a:ext cx="5181600" cy="435133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4" name="Content Placeholder 3"/>
          <p:cNvSpPr>
            <a:spLocks noGrp="1"/>
          </p:cNvSpPr>
          <p:nvPr>
            <p:ph sz="half" idx="2"/>
          </p:nvPr>
        </p:nvSpPr>
        <p:spPr>
          <a:xfrm>
            <a:off x="6172200" y="1825625"/>
            <a:ext cx="5181600" cy="435133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5" name="Date Placeholder 4"/>
          <p:cNvSpPr>
            <a:spLocks noGrp="1"/>
          </p:cNvSpPr>
          <p:nvPr>
            <p:ph type="dt" sz="half" idx="10"/>
          </p:nvPr>
        </p:nvSpPr>
        <p:spPr/>
        <p:txBody>
          <a:bodyPr/>
          <a:p>
            <a:fld id="{83F2BE2D-CB18-453B-827E-27A65AC41114}" type="datetime1">
              <a:rPr lang="en-US" smtClean="0"/>
              <a:t>3/3/2020</a:t>
            </a:fld>
            <a:endParaRPr lang="en-US"/>
          </a:p>
        </p:txBody>
      </p:sp>
      <p:sp>
        <p:nvSpPr>
          <p:cNvPr id="1048676" name="Footer Placeholder 5"/>
          <p:cNvSpPr>
            <a:spLocks noGrp="1"/>
          </p:cNvSpPr>
          <p:nvPr>
            <p:ph type="ftr" sz="quarter" idx="11"/>
          </p:nvPr>
        </p:nvSpPr>
        <p:spPr/>
        <p:txBody>
          <a:bodyPr/>
          <a:p>
            <a:endParaRPr lang="en-US"/>
          </a:p>
        </p:txBody>
      </p:sp>
      <p:sp>
        <p:nvSpPr>
          <p:cNvPr id="1048677" name="Slide Number Placeholder 6"/>
          <p:cNvSpPr>
            <a:spLocks noGrp="1"/>
          </p:cNvSpPr>
          <p:nvPr>
            <p:ph type="sldNum" sz="quarter" idx="12"/>
          </p:nvPr>
        </p:nvSpPr>
        <p:spPr/>
        <p:txBody>
          <a:bodyPr/>
          <a:p>
            <a:fld id="{88F04DB3-0873-4B67-A77E-E93F7EF86C9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3" name=""/>
        <p:cNvGrpSpPr/>
        <p:nvPr/>
      </p:nvGrpSpPr>
      <p:grpSpPr>
        <a:xfrm>
          <a:off x="0" y="0"/>
          <a:ext cx="0" cy="0"/>
          <a:chOff x="0" y="0"/>
          <a:chExt cx="0" cy="0"/>
        </a:xfrm>
      </p:grpSpPr>
      <p:sp>
        <p:nvSpPr>
          <p:cNvPr id="1048643" name="Title 1"/>
          <p:cNvSpPr>
            <a:spLocks noGrp="1"/>
          </p:cNvSpPr>
          <p:nvPr>
            <p:ph type="title"/>
          </p:nvPr>
        </p:nvSpPr>
        <p:spPr>
          <a:xfrm>
            <a:off x="839788" y="365125"/>
            <a:ext cx="10515600" cy="1325563"/>
          </a:xfrm>
        </p:spPr>
        <p:txBody>
          <a:bodyPr/>
          <a:p>
            <a:r>
              <a:rPr lang="en-US" smtClean="0"/>
              <a:t>Click to edit Master title style</a:t>
            </a:r>
            <a:endParaRPr lang="en-US"/>
          </a:p>
        </p:txBody>
      </p:sp>
      <p:sp>
        <p:nvSpPr>
          <p:cNvPr id="1048644"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45" name="Content Placeholder 3"/>
          <p:cNvSpPr>
            <a:spLocks noGrp="1"/>
          </p:cNvSpPr>
          <p:nvPr>
            <p:ph sz="half" idx="2"/>
          </p:nvPr>
        </p:nvSpPr>
        <p:spPr>
          <a:xfrm>
            <a:off x="839788" y="2505075"/>
            <a:ext cx="5157787" cy="368458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6"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47" name="Content Placeholder 5"/>
          <p:cNvSpPr>
            <a:spLocks noGrp="1"/>
          </p:cNvSpPr>
          <p:nvPr>
            <p:ph sz="quarter" idx="4"/>
          </p:nvPr>
        </p:nvSpPr>
        <p:spPr>
          <a:xfrm>
            <a:off x="6172200" y="2505075"/>
            <a:ext cx="5183188" cy="368458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8" name="Date Placeholder 6"/>
          <p:cNvSpPr>
            <a:spLocks noGrp="1"/>
          </p:cNvSpPr>
          <p:nvPr>
            <p:ph type="dt" sz="half" idx="10"/>
          </p:nvPr>
        </p:nvSpPr>
        <p:spPr/>
        <p:txBody>
          <a:bodyPr/>
          <a:p>
            <a:fld id="{6A239CA8-3A3D-486C-B6CD-02D3669527E1}" type="datetime1">
              <a:rPr lang="en-US" smtClean="0"/>
              <a:t>3/3/2020</a:t>
            </a:fld>
            <a:endParaRPr lang="en-US"/>
          </a:p>
        </p:txBody>
      </p:sp>
      <p:sp>
        <p:nvSpPr>
          <p:cNvPr id="1048649" name="Footer Placeholder 7"/>
          <p:cNvSpPr>
            <a:spLocks noGrp="1"/>
          </p:cNvSpPr>
          <p:nvPr>
            <p:ph type="ftr" sz="quarter" idx="11"/>
          </p:nvPr>
        </p:nvSpPr>
        <p:spPr/>
        <p:txBody>
          <a:bodyPr/>
          <a:p>
            <a:endParaRPr lang="en-US"/>
          </a:p>
        </p:txBody>
      </p:sp>
      <p:sp>
        <p:nvSpPr>
          <p:cNvPr id="1048650" name="Slide Number Placeholder 8"/>
          <p:cNvSpPr>
            <a:spLocks noGrp="1"/>
          </p:cNvSpPr>
          <p:nvPr>
            <p:ph type="sldNum" sz="quarter" idx="12"/>
          </p:nvPr>
        </p:nvSpPr>
        <p:spPr/>
        <p:txBody>
          <a:bodyPr/>
          <a:p>
            <a:fld id="{88F04DB3-0873-4B67-A77E-E93F7EF86C9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8" name=""/>
        <p:cNvGrpSpPr/>
        <p:nvPr/>
      </p:nvGrpSpPr>
      <p:grpSpPr>
        <a:xfrm>
          <a:off x="0" y="0"/>
          <a:ext cx="0" cy="0"/>
          <a:chOff x="0" y="0"/>
          <a:chExt cx="0" cy="0"/>
        </a:xfrm>
      </p:grpSpPr>
      <p:sp>
        <p:nvSpPr>
          <p:cNvPr id="1048619" name="Title 1"/>
          <p:cNvSpPr>
            <a:spLocks noGrp="1"/>
          </p:cNvSpPr>
          <p:nvPr>
            <p:ph type="title"/>
          </p:nvPr>
        </p:nvSpPr>
        <p:spPr/>
        <p:txBody>
          <a:bodyPr/>
          <a:p>
            <a:r>
              <a:rPr lang="en-US" smtClean="0"/>
              <a:t>Click to edit Master title style</a:t>
            </a:r>
            <a:endParaRPr lang="en-US"/>
          </a:p>
        </p:txBody>
      </p:sp>
      <p:sp>
        <p:nvSpPr>
          <p:cNvPr id="1048620" name="Date Placeholder 2"/>
          <p:cNvSpPr>
            <a:spLocks noGrp="1"/>
          </p:cNvSpPr>
          <p:nvPr>
            <p:ph type="dt" sz="half" idx="10"/>
          </p:nvPr>
        </p:nvSpPr>
        <p:spPr/>
        <p:txBody>
          <a:bodyPr/>
          <a:p>
            <a:fld id="{A7FE77C6-C6F5-4985-9CCE-03C7004042E4}" type="datetime1">
              <a:rPr lang="en-US" smtClean="0"/>
              <a:t>3/3/2020</a:t>
            </a:fld>
            <a:endParaRPr lang="en-US"/>
          </a:p>
        </p:txBody>
      </p:sp>
      <p:sp>
        <p:nvSpPr>
          <p:cNvPr id="1048621" name="Footer Placeholder 3"/>
          <p:cNvSpPr>
            <a:spLocks noGrp="1"/>
          </p:cNvSpPr>
          <p:nvPr>
            <p:ph type="ftr" sz="quarter" idx="11"/>
          </p:nvPr>
        </p:nvSpPr>
        <p:spPr/>
        <p:txBody>
          <a:bodyPr/>
          <a:p>
            <a:endParaRPr lang="en-US"/>
          </a:p>
        </p:txBody>
      </p:sp>
      <p:sp>
        <p:nvSpPr>
          <p:cNvPr id="1048622" name="Slide Number Placeholder 4"/>
          <p:cNvSpPr>
            <a:spLocks noGrp="1"/>
          </p:cNvSpPr>
          <p:nvPr>
            <p:ph type="sldNum" sz="quarter" idx="12"/>
          </p:nvPr>
        </p:nvSpPr>
        <p:spPr/>
        <p:txBody>
          <a:bodyPr/>
          <a:p>
            <a:fld id="{88F04DB3-0873-4B67-A77E-E93F7EF86C9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5" name=""/>
        <p:cNvGrpSpPr/>
        <p:nvPr/>
      </p:nvGrpSpPr>
      <p:grpSpPr>
        <a:xfrm>
          <a:off x="0" y="0"/>
          <a:ext cx="0" cy="0"/>
          <a:chOff x="0" y="0"/>
          <a:chExt cx="0" cy="0"/>
        </a:xfrm>
      </p:grpSpPr>
      <p:sp>
        <p:nvSpPr>
          <p:cNvPr id="1048653" name="Date Placeholder 1"/>
          <p:cNvSpPr>
            <a:spLocks noGrp="1"/>
          </p:cNvSpPr>
          <p:nvPr>
            <p:ph type="dt" sz="half" idx="10"/>
          </p:nvPr>
        </p:nvSpPr>
        <p:spPr/>
        <p:txBody>
          <a:bodyPr/>
          <a:p>
            <a:fld id="{73363266-5268-499B-B59C-B7626809AA16}" type="datetime1">
              <a:rPr lang="en-US" smtClean="0"/>
              <a:t>3/3/2020</a:t>
            </a:fld>
            <a:endParaRPr lang="en-US"/>
          </a:p>
        </p:txBody>
      </p:sp>
      <p:sp>
        <p:nvSpPr>
          <p:cNvPr id="1048654" name="Footer Placeholder 2"/>
          <p:cNvSpPr>
            <a:spLocks noGrp="1"/>
          </p:cNvSpPr>
          <p:nvPr>
            <p:ph type="ftr" sz="quarter" idx="11"/>
          </p:nvPr>
        </p:nvSpPr>
        <p:spPr/>
        <p:txBody>
          <a:bodyPr/>
          <a:p>
            <a:endParaRPr lang="en-US"/>
          </a:p>
        </p:txBody>
      </p:sp>
      <p:sp>
        <p:nvSpPr>
          <p:cNvPr id="1048655" name="Slide Number Placeholder 3"/>
          <p:cNvSpPr>
            <a:spLocks noGrp="1"/>
          </p:cNvSpPr>
          <p:nvPr>
            <p:ph type="sldNum" sz="quarter" idx="12"/>
          </p:nvPr>
        </p:nvSpPr>
        <p:spPr/>
        <p:txBody>
          <a:bodyPr/>
          <a:p>
            <a:fld id="{88F04DB3-0873-4B67-A77E-E93F7EF86C9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1" name=""/>
        <p:cNvGrpSpPr/>
        <p:nvPr/>
      </p:nvGrpSpPr>
      <p:grpSpPr>
        <a:xfrm>
          <a:off x="0" y="0"/>
          <a:ext cx="0" cy="0"/>
          <a:chOff x="0" y="0"/>
          <a:chExt cx="0" cy="0"/>
        </a:xfrm>
      </p:grpSpPr>
      <p:sp>
        <p:nvSpPr>
          <p:cNvPr id="1048678"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1048679"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0"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81" name="Date Placeholder 4"/>
          <p:cNvSpPr>
            <a:spLocks noGrp="1"/>
          </p:cNvSpPr>
          <p:nvPr>
            <p:ph type="dt" sz="half" idx="10"/>
          </p:nvPr>
        </p:nvSpPr>
        <p:spPr/>
        <p:txBody>
          <a:bodyPr/>
          <a:p>
            <a:fld id="{5C12D634-CF9B-4405-BCA4-2B56B0F70716}" type="datetime1">
              <a:rPr lang="en-US" smtClean="0"/>
              <a:t>3/3/2020</a:t>
            </a:fld>
            <a:endParaRPr lang="en-US"/>
          </a:p>
        </p:txBody>
      </p:sp>
      <p:sp>
        <p:nvSpPr>
          <p:cNvPr id="1048682" name="Footer Placeholder 5"/>
          <p:cNvSpPr>
            <a:spLocks noGrp="1"/>
          </p:cNvSpPr>
          <p:nvPr>
            <p:ph type="ftr" sz="quarter" idx="11"/>
          </p:nvPr>
        </p:nvSpPr>
        <p:spPr/>
        <p:txBody>
          <a:bodyPr/>
          <a:p>
            <a:endParaRPr lang="en-US"/>
          </a:p>
        </p:txBody>
      </p:sp>
      <p:sp>
        <p:nvSpPr>
          <p:cNvPr id="1048683" name="Slide Number Placeholder 6"/>
          <p:cNvSpPr>
            <a:spLocks noGrp="1"/>
          </p:cNvSpPr>
          <p:nvPr>
            <p:ph type="sldNum" sz="quarter" idx="12"/>
          </p:nvPr>
        </p:nvSpPr>
        <p:spPr/>
        <p:txBody>
          <a:bodyPr/>
          <a:p>
            <a:fld id="{88F04DB3-0873-4B67-A77E-E93F7EF86C9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1" name=""/>
        <p:cNvGrpSpPr/>
        <p:nvPr/>
      </p:nvGrpSpPr>
      <p:grpSpPr>
        <a:xfrm>
          <a:off x="0" y="0"/>
          <a:ext cx="0" cy="0"/>
          <a:chOff x="0" y="0"/>
          <a:chExt cx="0" cy="0"/>
        </a:xfrm>
      </p:grpSpPr>
      <p:sp>
        <p:nvSpPr>
          <p:cNvPr id="104863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1048633"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34"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35" name="Date Placeholder 4"/>
          <p:cNvSpPr>
            <a:spLocks noGrp="1"/>
          </p:cNvSpPr>
          <p:nvPr>
            <p:ph type="dt" sz="half" idx="10"/>
          </p:nvPr>
        </p:nvSpPr>
        <p:spPr/>
        <p:txBody>
          <a:bodyPr/>
          <a:p>
            <a:fld id="{D1B05F55-FB23-4791-A107-5AE6C03E6341}" type="datetime1">
              <a:rPr lang="en-US" smtClean="0"/>
              <a:t>3/3/2020</a:t>
            </a:fld>
            <a:endParaRPr lang="en-US"/>
          </a:p>
        </p:txBody>
      </p:sp>
      <p:sp>
        <p:nvSpPr>
          <p:cNvPr id="1048636" name="Footer Placeholder 5"/>
          <p:cNvSpPr>
            <a:spLocks noGrp="1"/>
          </p:cNvSpPr>
          <p:nvPr>
            <p:ph type="ftr" sz="quarter" idx="11"/>
          </p:nvPr>
        </p:nvSpPr>
        <p:spPr/>
        <p:txBody>
          <a:bodyPr/>
          <a:p>
            <a:endParaRPr lang="en-US"/>
          </a:p>
        </p:txBody>
      </p:sp>
      <p:sp>
        <p:nvSpPr>
          <p:cNvPr id="1048637" name="Slide Number Placeholder 6"/>
          <p:cNvSpPr>
            <a:spLocks noGrp="1"/>
          </p:cNvSpPr>
          <p:nvPr>
            <p:ph type="sldNum" sz="quarter" idx="12"/>
          </p:nvPr>
        </p:nvSpPr>
        <p:spPr/>
        <p:txBody>
          <a:bodyPr/>
          <a:p>
            <a:fld id="{88F04DB3-0873-4B67-A77E-E93F7EF86C9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bgPr>
    </p:bg>
    <p:spTree>
      <p:nvGrpSpPr>
        <p:cNvPr id="13"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23B2BF18-DBA5-40CC-A0D5-B9EA9AEE90BC}" type="datetime1">
              <a:rPr lang="en-US" smtClean="0"/>
              <a:t>3/3/2020</a:t>
            </a:fld>
            <a:endParaRPr lang="en-US"/>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88F04DB3-0873-4B67-A77E-E93F7EF86C90}"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Lst>
  <p:hf dt="1" ftr="0" hdr="0" sldNum="1"/>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bgPr>
    </p:bg>
    <p:spTree>
      <p:nvGrpSpPr>
        <p:cNvPr id="34" name=""/>
        <p:cNvGrpSpPr/>
        <p:nvPr/>
      </p:nvGrpSpPr>
      <p:grpSpPr>
        <a:xfrm>
          <a:off x="0" y="0"/>
          <a:ext cx="0" cy="0"/>
          <a:chOff x="0" y="0"/>
          <a:chExt cx="0" cy="0"/>
        </a:xfrm>
      </p:grpSpPr>
      <p:sp>
        <p:nvSpPr>
          <p:cNvPr id="1048581" name="Rectangle 10"/>
          <p:cNvSpPr>
            <a:spLocks noChangeArrowheads="1"/>
          </p:cNvSpPr>
          <p:nvPr/>
        </p:nvSpPr>
        <p:spPr bwMode="auto">
          <a:xfrm>
            <a:off x="534539" y="451044"/>
            <a:ext cx="11449271" cy="523220"/>
          </a:xfrm>
          <a:prstGeom prst="rect"/>
          <a:noFill/>
          <a:ln w="9525">
            <a:noFill/>
            <a:miter lim="800000"/>
            <a:headEnd/>
            <a:tailEnd/>
          </a:ln>
        </p:spPr>
        <p:txBody>
          <a:bodyPr wrap="square">
            <a:spAutoFit/>
          </a:bodyPr>
          <a:p>
            <a:pPr algn="ctr" defTabSz="912813"/>
            <a:r>
              <a:rPr b="1" dirty="0" lang="en-US" smtClean="0">
                <a:latin typeface="Arial" panose="020B0604020202020204" pitchFamily="34" charset="0"/>
                <a:cs typeface="Arial" charset="0"/>
              </a:rPr>
              <a:t>S</a:t>
            </a:r>
            <a:r>
              <a:rPr b="1" dirty="0" lang="en-US" smtClean="0">
                <a:latin typeface="Arial" panose="020B0604020202020204" pitchFamily="34" charset="0"/>
                <a:cs typeface="Arial" charset="0"/>
              </a:rPr>
              <a:t>m</a:t>
            </a:r>
            <a:r>
              <a:rPr b="1" dirty="0" lang="en-US" smtClean="0">
                <a:latin typeface="Arial" panose="020B0604020202020204" pitchFamily="34" charset="0"/>
                <a:cs typeface="Arial" charset="0"/>
              </a:rPr>
              <a:t>art</a:t>
            </a:r>
            <a:r>
              <a:rPr b="1" dirty="0" lang="en-US" smtClean="0">
                <a:latin typeface="Arial" panose="020B0604020202020204" pitchFamily="34" charset="0"/>
                <a:cs typeface="Arial" charset="0"/>
              </a:rPr>
              <a:t> </a:t>
            </a:r>
            <a:r>
              <a:rPr b="1" dirty="0" lang="en-US" smtClean="0">
                <a:latin typeface="Arial" panose="020B0604020202020204" pitchFamily="34" charset="0"/>
                <a:cs typeface="Arial" charset="0"/>
              </a:rPr>
              <a:t>Odisha</a:t>
            </a:r>
            <a:r>
              <a:rPr b="1" dirty="0" lang="en-US" smtClean="0">
                <a:latin typeface="Arial" panose="020B0604020202020204" pitchFamily="34" charset="0"/>
                <a:cs typeface="Arial" charset="0"/>
              </a:rPr>
              <a:t> </a:t>
            </a:r>
            <a:r>
              <a:rPr b="1" dirty="0" lang="en-US" smtClean="0">
                <a:latin typeface="Arial" panose="020B0604020202020204" pitchFamily="34" charset="0"/>
                <a:cs typeface="Arial" charset="0"/>
              </a:rPr>
              <a:t>Hackathon</a:t>
            </a:r>
            <a:r>
              <a:rPr b="1" dirty="0" lang="en-US" smtClean="0">
                <a:latin typeface="Arial" panose="020B0604020202020204" pitchFamily="34" charset="0"/>
                <a:cs typeface="Arial" charset="0"/>
              </a:rPr>
              <a:t> </a:t>
            </a:r>
            <a:r>
              <a:rPr b="1" dirty="0" lang="en-US" smtClean="0">
                <a:latin typeface="Arial" panose="020B0604020202020204" pitchFamily="34" charset="0"/>
                <a:cs typeface="Arial" charset="0"/>
              </a:rPr>
              <a:t> </a:t>
            </a:r>
            <a:r>
              <a:rPr b="1" dirty="0" lang="en-US" smtClean="0">
                <a:latin typeface="Arial" panose="020B0604020202020204" pitchFamily="34" charset="0"/>
                <a:cs typeface="Arial" charset="0"/>
              </a:rPr>
              <a:t>2</a:t>
            </a:r>
            <a:r>
              <a:rPr b="1" dirty="0" lang="en-US" smtClean="0">
                <a:latin typeface="Arial" panose="020B0604020202020204" pitchFamily="34" charset="0"/>
                <a:cs typeface="Arial" charset="0"/>
              </a:rPr>
              <a:t>0</a:t>
            </a:r>
            <a:r>
              <a:rPr b="1" dirty="0" lang="en-US" smtClean="0">
                <a:latin typeface="Arial" panose="020B0604020202020204" pitchFamily="34" charset="0"/>
                <a:cs typeface="Arial" charset="0"/>
              </a:rPr>
              <a:t>2</a:t>
            </a:r>
            <a:r>
              <a:rPr b="1" dirty="0" lang="en-US" smtClean="0">
                <a:latin typeface="Arial" panose="020B0604020202020204" pitchFamily="34" charset="0"/>
                <a:cs typeface="Arial" charset="0"/>
              </a:rPr>
              <a:t>2</a:t>
            </a:r>
            <a:r>
              <a:rPr b="1" dirty="0" lang="en-US" smtClean="0">
                <a:latin typeface="Arial" panose="020B0604020202020204" pitchFamily="34" charset="0"/>
                <a:cs typeface="Arial" charset="0"/>
              </a:rPr>
              <a:t> </a:t>
            </a:r>
            <a:endParaRPr altLang="en-US" lang="zh-CN"/>
          </a:p>
        </p:txBody>
      </p:sp>
      <p:cxnSp>
        <p:nvCxnSpPr>
          <p:cNvPr id="3145728" name="Straight Connector 2"/>
          <p:cNvCxnSpPr>
            <a:cxnSpLocks/>
          </p:cNvCxnSpPr>
          <p:nvPr/>
        </p:nvCxnSpPr>
        <p:spPr bwMode="auto">
          <a:xfrm>
            <a:off x="2372975" y="4077072"/>
            <a:ext cx="7772400" cy="0"/>
          </a:xfrm>
          <a:prstGeom prst="line"/>
          <a:solidFill>
            <a:schemeClr val="accent1"/>
          </a:solidFill>
          <a:ln w="38100" cap="flat" cmpd="sng" algn="ctr">
            <a:solidFill>
              <a:schemeClr val="tx1"/>
            </a:solidFill>
            <a:prstDash val="solid"/>
            <a:round/>
            <a:headEnd type="none" w="med" len="med"/>
            <a:tailEnd type="none" w="med" len="med"/>
          </a:ln>
          <a:effectLst/>
        </p:spPr>
      </p:cxnSp>
      <p:sp>
        <p:nvSpPr>
          <p:cNvPr id="1048582" name="Subtitle 6"/>
          <p:cNvSpPr txBox="1"/>
          <p:nvPr/>
        </p:nvSpPr>
        <p:spPr>
          <a:xfrm>
            <a:off x="191344" y="4166340"/>
            <a:ext cx="11809311" cy="1566916"/>
          </a:xfrm>
          <a:prstGeom prst="rect"/>
        </p:spPr>
        <p:txBody>
          <a:bodyPr bIns="45720" lIns="91440" rIns="91440" rtlCol="0" tIns="45720" vert="horz">
            <a:noAutofit/>
          </a:bodyPr>
          <a:p>
            <a:pPr algn="ctr" defTabSz="685800" eaLnBrk="1" fontAlgn="auto" hangingPunct="1" indent="-171450" marL="171450">
              <a:lnSpc>
                <a:spcPct val="90000"/>
              </a:lnSpc>
              <a:spcBef>
                <a:spcPts val="750"/>
              </a:spcBef>
              <a:spcAft>
                <a:spcPts val="0"/>
              </a:spcAft>
            </a:pPr>
            <a:r>
              <a:rPr b="1" dirty="0" sz="2400" lang="en-US" smtClean="0">
                <a:latin typeface="Arial" panose="020B0604020202020204" pitchFamily="34" charset="0"/>
                <a:cs typeface="Arial" charset="0"/>
              </a:rPr>
              <a:t>Team Name: </a:t>
            </a:r>
            <a:r>
              <a:rPr b="1" dirty="0" sz="2400" lang="en-US" smtClean="0">
                <a:solidFill>
                  <a:srgbClr val="C00000"/>
                </a:solidFill>
                <a:latin typeface="Arial" panose="020B0604020202020204" pitchFamily="34" charset="0"/>
                <a:cs typeface="Arial" charset="0"/>
              </a:rPr>
              <a:t> </a:t>
            </a:r>
            <a:r>
              <a:rPr b="1" dirty="0" sz="2400" lang="en-US" smtClean="0">
                <a:solidFill>
                  <a:srgbClr val="C00000"/>
                </a:solidFill>
                <a:latin typeface="Arial" panose="020B0604020202020204" pitchFamily="34" charset="0"/>
                <a:cs typeface="Arial" charset="0"/>
              </a:rPr>
              <a:t>d</a:t>
            </a:r>
            <a:r>
              <a:rPr b="1" dirty="0" sz="2400" lang="en-US" smtClean="0">
                <a:solidFill>
                  <a:srgbClr val="C00000"/>
                </a:solidFill>
                <a:latin typeface="Arial" panose="020B0604020202020204" pitchFamily="34" charset="0"/>
                <a:cs typeface="Arial" charset="0"/>
              </a:rPr>
              <a:t>e</a:t>
            </a:r>
            <a:r>
              <a:rPr b="1" dirty="0" sz="2400" lang="en-US" smtClean="0">
                <a:solidFill>
                  <a:srgbClr val="C00000"/>
                </a:solidFill>
                <a:latin typeface="Arial" panose="020B0604020202020204" pitchFamily="34" charset="0"/>
                <a:cs typeface="Arial" charset="0"/>
              </a:rPr>
              <a:t>e</a:t>
            </a:r>
            <a:r>
              <a:rPr b="1" dirty="0" sz="2400" lang="en-US" smtClean="0">
                <a:solidFill>
                  <a:srgbClr val="C00000"/>
                </a:solidFill>
                <a:latin typeface="Arial" panose="020B0604020202020204" pitchFamily="34" charset="0"/>
                <a:cs typeface="Arial" charset="0"/>
              </a:rPr>
              <a:t>p</a:t>
            </a:r>
            <a:r>
              <a:rPr b="1" dirty="0" sz="2400" lang="en-US" smtClean="0">
                <a:solidFill>
                  <a:srgbClr val="C00000"/>
                </a:solidFill>
                <a:latin typeface="Arial" panose="020B0604020202020204" pitchFamily="34" charset="0"/>
                <a:cs typeface="Arial" charset="0"/>
              </a:rPr>
              <a:t>ak</a:t>
            </a:r>
            <a:r>
              <a:rPr b="1" dirty="0" sz="2400" lang="en-US" smtClean="0">
                <a:solidFill>
                  <a:srgbClr val="C00000"/>
                </a:solidFill>
                <a:latin typeface="Arial" panose="020B0604020202020204" pitchFamily="34" charset="0"/>
                <a:cs typeface="Arial" charset="0"/>
              </a:rPr>
              <a:t> </a:t>
            </a:r>
            <a:r>
              <a:rPr b="1" dirty="0" sz="2400" lang="en-US" smtClean="0">
                <a:solidFill>
                  <a:srgbClr val="C00000"/>
                </a:solidFill>
                <a:latin typeface="Arial" panose="020B0604020202020204" pitchFamily="34" charset="0"/>
                <a:cs typeface="Arial" charset="0"/>
              </a:rPr>
              <a:t>2</a:t>
            </a:r>
            <a:r>
              <a:rPr b="1" dirty="0" sz="2400" lang="en-US" smtClean="0">
                <a:solidFill>
                  <a:srgbClr val="C00000"/>
                </a:solidFill>
                <a:latin typeface="Arial" panose="020B0604020202020204" pitchFamily="34" charset="0"/>
                <a:cs typeface="Arial" charset="0"/>
              </a:rPr>
              <a:t>7</a:t>
            </a:r>
            <a:r>
              <a:rPr b="1" dirty="0" sz="2400" lang="en-US" smtClean="0">
                <a:solidFill>
                  <a:srgbClr val="C00000"/>
                </a:solidFill>
                <a:latin typeface="Arial" panose="020B0604020202020204" pitchFamily="34" charset="0"/>
                <a:cs typeface="Arial" charset="0"/>
              </a:rPr>
              <a:t>2</a:t>
            </a:r>
            <a:r>
              <a:rPr b="1" dirty="0" sz="2400" lang="en-US" smtClean="0">
                <a:solidFill>
                  <a:srgbClr val="C00000"/>
                </a:solidFill>
                <a:latin typeface="Arial" panose="020B0604020202020204" pitchFamily="34" charset="0"/>
                <a:cs typeface="Arial" charset="0"/>
              </a:rPr>
              <a:t>0</a:t>
            </a:r>
            <a:r>
              <a:rPr b="1" dirty="0" sz="2400" lang="en-US" smtClean="0">
                <a:solidFill>
                  <a:srgbClr val="C00000"/>
                </a:solidFill>
                <a:latin typeface="Arial" panose="020B0604020202020204" pitchFamily="34" charset="0"/>
                <a:cs typeface="Arial" charset="0"/>
              </a:rPr>
              <a:t>_</a:t>
            </a:r>
            <a:r>
              <a:rPr b="1" dirty="0" sz="2400" lang="en-US" smtClean="0">
                <a:solidFill>
                  <a:srgbClr val="C00000"/>
                </a:solidFill>
                <a:latin typeface="Arial" panose="020B0604020202020204" pitchFamily="34" charset="0"/>
                <a:cs typeface="Arial" charset="0"/>
              </a:rPr>
              <a:t>1</a:t>
            </a:r>
            <a:r>
              <a:rPr b="1" dirty="0" sz="2400" lang="en-US" smtClean="0">
                <a:solidFill>
                  <a:srgbClr val="C00000"/>
                </a:solidFill>
                <a:latin typeface="Arial" panose="020B0604020202020204" pitchFamily="34" charset="0"/>
                <a:cs typeface="Arial" charset="0"/>
              </a:rPr>
              <a:t>7</a:t>
            </a:r>
            <a:r>
              <a:rPr b="1" dirty="0" sz="2400" lang="en-US" smtClean="0">
                <a:solidFill>
                  <a:srgbClr val="C00000"/>
                </a:solidFill>
                <a:latin typeface="Arial" panose="020B0604020202020204" pitchFamily="34" charset="0"/>
                <a:cs typeface="Arial" charset="0"/>
              </a:rPr>
              <a:t>a</a:t>
            </a:r>
            <a:r>
              <a:rPr b="1" dirty="0" sz="2400" lang="en-US" smtClean="0">
                <a:solidFill>
                  <a:srgbClr val="C00000"/>
                </a:solidFill>
                <a:latin typeface="Arial" panose="020B0604020202020204" pitchFamily="34" charset="0"/>
                <a:cs typeface="Arial" charset="0"/>
              </a:rPr>
              <a:t>0</a:t>
            </a:r>
            <a:endParaRPr altLang="en-US" lang="zh-CN"/>
          </a:p>
          <a:p>
            <a:pPr algn="ctr" defTabSz="685800" eaLnBrk="1" fontAlgn="auto" hangingPunct="1" indent="-171450" marL="171450">
              <a:lnSpc>
                <a:spcPct val="90000"/>
              </a:lnSpc>
              <a:spcBef>
                <a:spcPts val="750"/>
              </a:spcBef>
              <a:spcAft>
                <a:spcPts val="0"/>
              </a:spcAft>
            </a:pPr>
            <a:r>
              <a:rPr b="1" dirty="0" sz="2400" lang="en-US" smtClean="0">
                <a:latin typeface="Arial" panose="020B0604020202020204" pitchFamily="34" charset="0"/>
                <a:cs typeface="Arial" charset="0"/>
              </a:rPr>
              <a:t> </a:t>
            </a:r>
            <a:r>
              <a:rPr b="1" dirty="0" sz="2400" lang="en-US" smtClean="0">
                <a:latin typeface="Arial" panose="020B0604020202020204" pitchFamily="34" charset="0"/>
                <a:cs typeface="Arial" charset="0"/>
              </a:rPr>
              <a:t> </a:t>
            </a:r>
            <a:r>
              <a:rPr b="1" dirty="0" sz="2400" lang="en-US" smtClean="0">
                <a:latin typeface="Arial" panose="020B0604020202020204" pitchFamily="34" charset="0"/>
                <a:cs typeface="Arial" charset="0"/>
              </a:rPr>
              <a:t> </a:t>
            </a:r>
            <a:r>
              <a:rPr b="1" dirty="0" sz="2400" lang="en-US" smtClean="0">
                <a:latin typeface="Arial" panose="020B0604020202020204" pitchFamily="34" charset="0"/>
                <a:cs typeface="Arial" charset="0"/>
              </a:rPr>
              <a:t> </a:t>
            </a:r>
            <a:r>
              <a:rPr b="1" dirty="0" sz="2400" lang="en-US" smtClean="0">
                <a:latin typeface="Arial" panose="020B0604020202020204" pitchFamily="34" charset="0"/>
                <a:cs typeface="Arial" charset="0"/>
              </a:rPr>
              <a:t> </a:t>
            </a:r>
            <a:r>
              <a:rPr b="1" dirty="0" sz="2400" lang="en-US" smtClean="0">
                <a:latin typeface="Arial" panose="020B0604020202020204" pitchFamily="34" charset="0"/>
                <a:cs typeface="Arial" charset="0"/>
              </a:rPr>
              <a:t> </a:t>
            </a:r>
            <a:r>
              <a:rPr b="1" dirty="0" sz="2400" lang="en-US" smtClean="0">
                <a:latin typeface="Arial" panose="020B0604020202020204" pitchFamily="34" charset="0"/>
                <a:cs typeface="Arial" charset="0"/>
              </a:rPr>
              <a:t>Team Leader Name: </a:t>
            </a:r>
            <a:r>
              <a:rPr b="1" dirty="0" sz="2400" lang="en-US" smtClean="0">
                <a:solidFill>
                  <a:srgbClr val="C00000"/>
                </a:solidFill>
                <a:latin typeface="Arial" panose="020B0604020202020204" pitchFamily="34" charset="0"/>
                <a:cs typeface="Arial" charset="0"/>
              </a:rPr>
              <a:t>D</a:t>
            </a:r>
            <a:r>
              <a:rPr b="1" dirty="0" sz="2400" lang="en-US" smtClean="0">
                <a:solidFill>
                  <a:srgbClr val="C00000"/>
                </a:solidFill>
                <a:latin typeface="Arial" panose="020B0604020202020204" pitchFamily="34" charset="0"/>
                <a:cs typeface="Arial" charset="0"/>
              </a:rPr>
              <a:t>E</a:t>
            </a:r>
            <a:r>
              <a:rPr b="1" dirty="0" sz="2400" lang="en-US" smtClean="0">
                <a:solidFill>
                  <a:srgbClr val="C00000"/>
                </a:solidFill>
                <a:latin typeface="Arial" panose="020B0604020202020204" pitchFamily="34" charset="0"/>
                <a:cs typeface="Arial" charset="0"/>
              </a:rPr>
              <a:t>E</a:t>
            </a:r>
            <a:r>
              <a:rPr b="1" dirty="0" sz="2400" lang="en-US" smtClean="0">
                <a:solidFill>
                  <a:srgbClr val="C00000"/>
                </a:solidFill>
                <a:latin typeface="Arial" panose="020B0604020202020204" pitchFamily="34" charset="0"/>
                <a:cs typeface="Arial" charset="0"/>
              </a:rPr>
              <a:t>P</a:t>
            </a:r>
            <a:r>
              <a:rPr b="1" dirty="0" sz="2400" lang="en-US" smtClean="0">
                <a:solidFill>
                  <a:srgbClr val="C00000"/>
                </a:solidFill>
                <a:latin typeface="Arial" panose="020B0604020202020204" pitchFamily="34" charset="0"/>
                <a:cs typeface="Arial" charset="0"/>
              </a:rPr>
              <a:t>A</a:t>
            </a:r>
            <a:r>
              <a:rPr b="1" dirty="0" sz="2400" lang="en-US" smtClean="0">
                <a:solidFill>
                  <a:srgbClr val="C00000"/>
                </a:solidFill>
                <a:latin typeface="Arial" panose="020B0604020202020204" pitchFamily="34" charset="0"/>
                <a:cs typeface="Arial" charset="0"/>
              </a:rPr>
              <a:t>K</a:t>
            </a:r>
            <a:r>
              <a:rPr b="1" dirty="0" sz="2400" lang="en-US" smtClean="0">
                <a:solidFill>
                  <a:srgbClr val="C00000"/>
                </a:solidFill>
                <a:latin typeface="Arial" panose="020B0604020202020204" pitchFamily="34" charset="0"/>
                <a:cs typeface="Arial" charset="0"/>
              </a:rPr>
              <a:t> </a:t>
            </a:r>
            <a:r>
              <a:rPr b="1" dirty="0" sz="2400" lang="en-US" smtClean="0">
                <a:solidFill>
                  <a:srgbClr val="C00000"/>
                </a:solidFill>
                <a:latin typeface="Arial" panose="020B0604020202020204" pitchFamily="34" charset="0"/>
                <a:cs typeface="Arial" charset="0"/>
              </a:rPr>
              <a:t>K</a:t>
            </a:r>
            <a:r>
              <a:rPr b="1" dirty="0" sz="2400" lang="en-US" smtClean="0">
                <a:solidFill>
                  <a:srgbClr val="C00000"/>
                </a:solidFill>
                <a:latin typeface="Arial" panose="020B0604020202020204" pitchFamily="34" charset="0"/>
                <a:cs typeface="Arial" charset="0"/>
              </a:rPr>
              <a:t>U</a:t>
            </a:r>
            <a:r>
              <a:rPr b="1" dirty="0" sz="2400" lang="en-US" smtClean="0">
                <a:solidFill>
                  <a:srgbClr val="C00000"/>
                </a:solidFill>
                <a:latin typeface="Arial" panose="020B0604020202020204" pitchFamily="34" charset="0"/>
                <a:cs typeface="Arial" charset="0"/>
              </a:rPr>
              <a:t>M</a:t>
            </a:r>
            <a:r>
              <a:rPr b="1" dirty="0" sz="2400" lang="en-US" smtClean="0">
                <a:solidFill>
                  <a:srgbClr val="C00000"/>
                </a:solidFill>
                <a:latin typeface="Arial" panose="020B0604020202020204" pitchFamily="34" charset="0"/>
                <a:cs typeface="Arial" charset="0"/>
              </a:rPr>
              <a:t>AR</a:t>
            </a:r>
            <a:r>
              <a:rPr b="1" dirty="0" sz="2400" lang="en-US" smtClean="0">
                <a:latin typeface="Arial" panose="020B0604020202020204" pitchFamily="34" charset="0"/>
                <a:cs typeface="Arial" charset="0"/>
              </a:rPr>
              <a:t> </a:t>
            </a:r>
            <a:endParaRPr altLang="en-US" lang="zh-CN"/>
          </a:p>
          <a:p>
            <a:pPr algn="ctr" defTabSz="685800" eaLnBrk="1" fontAlgn="auto" hangingPunct="1" indent="-171450" marL="171450">
              <a:lnSpc>
                <a:spcPct val="90000"/>
              </a:lnSpc>
              <a:spcBef>
                <a:spcPts val="750"/>
              </a:spcBef>
              <a:spcAft>
                <a:spcPts val="0"/>
              </a:spcAft>
            </a:pPr>
            <a:r>
              <a:rPr b="1" dirty="0" sz="2400" lang="en-US" smtClean="0">
                <a:latin typeface="Arial" panose="020B0604020202020204" pitchFamily="34" charset="0"/>
                <a:cs typeface="Arial" charset="0"/>
              </a:rPr>
              <a:t>Institute Name: </a:t>
            </a:r>
            <a:r>
              <a:rPr b="1" dirty="0" sz="2400" lang="en-US" smtClean="0">
                <a:solidFill>
                  <a:srgbClr val="C00000"/>
                </a:solidFill>
                <a:latin typeface="Arial" panose="020B0604020202020204" pitchFamily="34" charset="0"/>
                <a:cs typeface="Arial" charset="0"/>
              </a:rPr>
              <a:t>Maharishi Markandeshwar University</a:t>
            </a:r>
            <a:r>
              <a:rPr b="1" dirty="0" sz="2400" lang="en-US" smtClean="0">
                <a:solidFill>
                  <a:srgbClr val="C00000"/>
                </a:solidFill>
                <a:latin typeface="Arial" panose="020B0604020202020204" pitchFamily="34" charset="0"/>
                <a:cs typeface="Arial" charset="0"/>
              </a:rPr>
              <a:t> </a:t>
            </a:r>
            <a:r>
              <a:rPr b="1" dirty="0" sz="3200" lang="en-US" smtClean="0">
                <a:solidFill>
                  <a:srgbClr val="C00000"/>
                </a:solidFill>
                <a:latin typeface="+mj-lt"/>
                <a:cs typeface="Arial" charset="0"/>
              </a:rPr>
              <a:t> </a:t>
            </a:r>
            <a:endParaRPr dirty="0" sz="3200" lang="en-IN">
              <a:solidFill>
                <a:srgbClr val="C00000"/>
              </a:solidFill>
              <a:latin typeface="+mj-lt"/>
            </a:endParaRPr>
          </a:p>
        </p:txBody>
      </p:sp>
      <p:sp>
        <p:nvSpPr>
          <p:cNvPr id="1048583" name="Rectangle 1"/>
          <p:cNvSpPr/>
          <p:nvPr/>
        </p:nvSpPr>
        <p:spPr>
          <a:xfrm>
            <a:off x="2174340" y="1273501"/>
            <a:ext cx="8378062" cy="1348740"/>
          </a:xfrm>
          <a:prstGeom prst="rect"/>
          <a:noFill/>
        </p:spPr>
        <p:txBody>
          <a:bodyPr wrap="square">
            <a:spAutoFit/>
          </a:bodyPr>
          <a:p>
            <a:pPr algn="ctr" defTabSz="912813"/>
            <a:r>
              <a:rPr b="1" dirty="0" lang="en-US" smtClean="0">
                <a:latin typeface="Arial" panose="020B0604020202020204" pitchFamily="34" charset="0"/>
                <a:cs typeface="Arial" charset="0"/>
              </a:rPr>
              <a:t>Project Catego</a:t>
            </a:r>
            <a:r>
              <a:rPr b="1" dirty="0" lang="en-US" smtClean="0">
                <a:latin typeface="Arial" panose="020B0604020202020204" pitchFamily="34" charset="0"/>
                <a:cs typeface="Arial" charset="0"/>
              </a:rPr>
              <a:t>ry</a:t>
            </a:r>
            <a:r>
              <a:rPr b="1" dirty="0" lang="en-US" smtClean="0">
                <a:latin typeface="Arial" panose="020B0604020202020204" pitchFamily="34" charset="0"/>
                <a:cs typeface="Arial" charset="0"/>
              </a:rPr>
              <a:t> </a:t>
            </a:r>
            <a:r>
              <a:rPr b="1" dirty="0" lang="en-US" smtClean="0">
                <a:latin typeface="Arial" panose="020B0604020202020204" pitchFamily="34" charset="0"/>
                <a:cs typeface="Arial" charset="0"/>
              </a:rPr>
              <a:t>:</a:t>
            </a:r>
            <a:r>
              <a:rPr b="1" dirty="0" lang="en-US" smtClean="0">
                <a:latin typeface="Arial" panose="020B0604020202020204" pitchFamily="34" charset="0"/>
                <a:cs typeface="Arial" charset="0"/>
              </a:rPr>
              <a:t> </a:t>
            </a:r>
            <a:r>
              <a:rPr b="1" dirty="0" lang="en-US" smtClean="0">
                <a:solidFill>
                  <a:srgbClr val="BF0000"/>
                </a:solidFill>
                <a:latin typeface="Arial" panose="020B0604020202020204" pitchFamily="34" charset="0"/>
                <a:cs typeface="Arial" charset="0"/>
              </a:rPr>
              <a:t>I</a:t>
            </a:r>
            <a:r>
              <a:rPr b="1" dirty="0" lang="en-US" smtClean="0">
                <a:solidFill>
                  <a:srgbClr val="BF0000"/>
                </a:solidFill>
                <a:latin typeface="Arial" panose="020B0604020202020204" pitchFamily="34" charset="0"/>
                <a:cs typeface="Arial" charset="0"/>
              </a:rPr>
              <a:t>O</a:t>
            </a:r>
            <a:r>
              <a:rPr b="1" dirty="0" lang="en-US" smtClean="0">
                <a:solidFill>
                  <a:srgbClr val="BF0000"/>
                </a:solidFill>
                <a:latin typeface="Arial" panose="020B0604020202020204" pitchFamily="34" charset="0"/>
                <a:cs typeface="Arial" charset="0"/>
              </a:rPr>
              <a:t>T</a:t>
            </a:r>
            <a:r>
              <a:rPr b="1" dirty="0" lang="en-US" smtClean="0">
                <a:solidFill>
                  <a:srgbClr val="BF0000"/>
                </a:solidFill>
                <a:latin typeface="Arial" panose="020B0604020202020204" pitchFamily="34" charset="0"/>
                <a:cs typeface="Arial" charset="0"/>
              </a:rPr>
              <a:t> </a:t>
            </a:r>
            <a:r>
              <a:rPr b="1" dirty="0" lang="en-US" smtClean="0">
                <a:solidFill>
                  <a:srgbClr val="BF0000"/>
                </a:solidFill>
                <a:latin typeface="Arial" panose="020B0604020202020204" pitchFamily="34" charset="0"/>
                <a:cs typeface="Arial" charset="0"/>
              </a:rPr>
              <a:t>BASED</a:t>
            </a:r>
            <a:endParaRPr altLang="en-US" lang="zh-CN">
              <a:solidFill>
                <a:srgbClr val="BF0000"/>
              </a:solidFill>
            </a:endParaRPr>
          </a:p>
          <a:p>
            <a:pPr algn="ctr" defTabSz="912813"/>
            <a:endParaRPr altLang="en-US" lang="zh-CN">
              <a:solidFill>
                <a:srgbClr val="BF0000"/>
              </a:solidFill>
            </a:endParaRPr>
          </a:p>
          <a:p>
            <a:pPr algn="ctr" defTabSz="912813"/>
            <a:r>
              <a:rPr b="1" dirty="0" lang="en-US" smtClean="0">
                <a:latin typeface="Arial" panose="020B0604020202020204" pitchFamily="34" charset="0"/>
                <a:cs typeface="Arial" charset="0"/>
              </a:rPr>
              <a:t>Theme:</a:t>
            </a:r>
            <a:r>
              <a:rPr b="1" dirty="0" lang="en-US" smtClean="0">
                <a:latin typeface="Arial" panose="020B0604020202020204" pitchFamily="34" charset="0"/>
                <a:cs typeface="Arial" charset="0"/>
              </a:rPr>
              <a:t> </a:t>
            </a:r>
            <a:r>
              <a:rPr b="1" dirty="0" lang="en-US" smtClean="0">
                <a:latin typeface="Arial" panose="020B0604020202020204" pitchFamily="34" charset="0"/>
                <a:cs typeface="Arial" charset="0"/>
              </a:rPr>
              <a:t>A</a:t>
            </a:r>
            <a:r>
              <a:rPr b="1" dirty="0" lang="en-US" smtClean="0">
                <a:latin typeface="Arial" panose="020B0604020202020204" pitchFamily="34" charset="0"/>
                <a:cs typeface="Arial" charset="0"/>
              </a:rPr>
              <a:t>g</a:t>
            </a:r>
            <a:r>
              <a:rPr b="1" dirty="0" lang="en-US" smtClean="0">
                <a:latin typeface="Arial" panose="020B0604020202020204" pitchFamily="34" charset="0"/>
                <a:cs typeface="Arial" charset="0"/>
              </a:rPr>
              <a:t>r</a:t>
            </a:r>
            <a:r>
              <a:rPr b="1" dirty="0" lang="en-US" smtClean="0">
                <a:latin typeface="Arial" panose="020B0604020202020204" pitchFamily="34" charset="0"/>
                <a:cs typeface="Arial" charset="0"/>
              </a:rPr>
              <a:t>i</a:t>
            </a:r>
            <a:r>
              <a:rPr b="1" dirty="0" lang="en-US" smtClean="0">
                <a:latin typeface="Arial" panose="020B0604020202020204" pitchFamily="34" charset="0"/>
                <a:cs typeface="Arial" charset="0"/>
              </a:rPr>
              <a:t>culture</a:t>
            </a:r>
            <a:r>
              <a:rPr b="1" dirty="0" lang="en-US" smtClean="0">
                <a:latin typeface="Arial" panose="020B0604020202020204" pitchFamily="34" charset="0"/>
                <a:cs typeface="Arial" charset="0"/>
              </a:rPr>
              <a:t>  </a:t>
            </a:r>
            <a:r>
              <a:rPr b="1" dirty="0" sz="2400" lang="en-US" smtClean="0">
                <a:solidFill>
                  <a:srgbClr val="C00000"/>
                </a:solidFill>
                <a:latin typeface="Arial" panose="020B0604020202020204" pitchFamily="34" charset="0"/>
                <a:cs typeface="Arial" charset="0"/>
              </a:rPr>
              <a:t> </a:t>
            </a:r>
            <a:endParaRPr b="1" dirty="0" sz="2000" lang="en-US">
              <a:solidFill>
                <a:srgbClr val="C00000"/>
              </a:solidFill>
              <a:latin typeface="Arial" panose="020B0604020202020204" pitchFamily="34" charset="0"/>
              <a:cs typeface="Arial" charset="0"/>
            </a:endParaRPr>
          </a:p>
        </p:txBody>
      </p:sp>
      <p:sp>
        <p:nvSpPr>
          <p:cNvPr id="1048584" name="Rectangle 3"/>
          <p:cNvSpPr/>
          <p:nvPr/>
        </p:nvSpPr>
        <p:spPr>
          <a:xfrm>
            <a:off x="678553" y="2663862"/>
            <a:ext cx="11161240" cy="523220"/>
          </a:xfrm>
          <a:prstGeom prst="rect"/>
        </p:spPr>
        <p:txBody>
          <a:bodyPr wrap="square">
            <a:spAutoFit/>
          </a:bodyPr>
          <a:p>
            <a:pPr algn="ctr"/>
            <a:r>
              <a:rPr b="1" dirty="0" lang="en-US" smtClean="0">
                <a:solidFill>
                  <a:srgbClr val="C00000"/>
                </a:solidFill>
                <a:latin typeface="Arial" panose="020B0604020202020204" pitchFamily="34" charset="0"/>
                <a:cs typeface="Arial" charset="0"/>
              </a:rPr>
              <a:t> </a:t>
            </a:r>
            <a:endParaRPr b="1" dirty="0" lang="en-US">
              <a:solidFill>
                <a:srgbClr val="C00000"/>
              </a:solidFill>
              <a:latin typeface="Arial" panose="020B0604020202020204" pitchFamily="34" charset="0"/>
              <a:cs typeface="Arial" charset="0"/>
            </a:endParaRPr>
          </a:p>
        </p:txBody>
      </p:sp>
      <p:sp>
        <p:nvSpPr>
          <p:cNvPr id="1048586" name=""/>
          <p:cNvSpPr txBox="1"/>
          <p:nvPr/>
        </p:nvSpPr>
        <p:spPr>
          <a:xfrm>
            <a:off x="637135" y="2905759"/>
            <a:ext cx="11244077" cy="523240"/>
          </a:xfrm>
          <a:prstGeom prst="rect"/>
        </p:spPr>
        <p:txBody>
          <a:bodyPr rtlCol="0" wrap="square">
            <a:spAutoFit/>
          </a:bodyPr>
          <a:p>
            <a:r>
              <a:rPr b="1" sz="2900" lang="en-US">
                <a:solidFill>
                  <a:srgbClr val="000000"/>
                </a:solidFill>
              </a:rPr>
              <a:t>A</a:t>
            </a:r>
            <a:r>
              <a:rPr b="1" sz="2900" lang="en-US">
                <a:solidFill>
                  <a:srgbClr val="000000"/>
                </a:solidFill>
              </a:rPr>
              <a:t>u</a:t>
            </a:r>
            <a:r>
              <a:rPr b="1" sz="2900" lang="en-US">
                <a:solidFill>
                  <a:srgbClr val="000000"/>
                </a:solidFill>
              </a:rPr>
              <a:t>t</a:t>
            </a:r>
            <a:r>
              <a:rPr b="1" sz="2900" lang="en-US">
                <a:solidFill>
                  <a:srgbClr val="000000"/>
                </a:solidFill>
              </a:rPr>
              <a:t>o</a:t>
            </a:r>
            <a:r>
              <a:rPr b="1" sz="2900" lang="en-US">
                <a:solidFill>
                  <a:srgbClr val="000000"/>
                </a:solidFill>
              </a:rPr>
              <a:t>m</a:t>
            </a:r>
            <a:r>
              <a:rPr b="1" sz="2900" lang="en-US">
                <a:solidFill>
                  <a:srgbClr val="000000"/>
                </a:solidFill>
              </a:rPr>
              <a:t>a</a:t>
            </a:r>
            <a:r>
              <a:rPr b="1" sz="2900" lang="en-US">
                <a:solidFill>
                  <a:srgbClr val="000000"/>
                </a:solidFill>
              </a:rPr>
              <a:t>ted</a:t>
            </a:r>
            <a:r>
              <a:rPr b="1" sz="2900" lang="en-US">
                <a:solidFill>
                  <a:srgbClr val="000000"/>
                </a:solidFill>
              </a:rPr>
              <a:t> </a:t>
            </a:r>
            <a:r>
              <a:rPr b="1" sz="2900" lang="en-US">
                <a:solidFill>
                  <a:srgbClr val="000000"/>
                </a:solidFill>
              </a:rPr>
              <a:t>w</a:t>
            </a:r>
            <a:r>
              <a:rPr b="1" sz="2900" lang="en-US">
                <a:solidFill>
                  <a:srgbClr val="000000"/>
                </a:solidFill>
              </a:rPr>
              <a:t>a</a:t>
            </a:r>
            <a:r>
              <a:rPr b="1" sz="2900" lang="en-US">
                <a:solidFill>
                  <a:srgbClr val="000000"/>
                </a:solidFill>
              </a:rPr>
              <a:t>t</a:t>
            </a:r>
            <a:r>
              <a:rPr b="1" sz="2900" lang="en-US">
                <a:solidFill>
                  <a:srgbClr val="000000"/>
                </a:solidFill>
              </a:rPr>
              <a:t>e</a:t>
            </a:r>
            <a:r>
              <a:rPr b="1" sz="2900" lang="en-US">
                <a:solidFill>
                  <a:srgbClr val="000000"/>
                </a:solidFill>
              </a:rPr>
              <a:t>r</a:t>
            </a:r>
            <a:r>
              <a:rPr b="1" sz="2900" lang="en-US">
                <a:solidFill>
                  <a:srgbClr val="000000"/>
                </a:solidFill>
              </a:rPr>
              <a:t> </a:t>
            </a:r>
            <a:r>
              <a:rPr b="1" sz="2900" lang="en-US">
                <a:solidFill>
                  <a:srgbClr val="000000"/>
                </a:solidFill>
              </a:rPr>
              <a:t>m</a:t>
            </a:r>
            <a:r>
              <a:rPr b="1" sz="2900" lang="en-US">
                <a:solidFill>
                  <a:srgbClr val="000000"/>
                </a:solidFill>
              </a:rPr>
              <a:t>a</a:t>
            </a:r>
            <a:r>
              <a:rPr b="1" sz="2900" lang="en-US">
                <a:solidFill>
                  <a:srgbClr val="000000"/>
                </a:solidFill>
              </a:rPr>
              <a:t>n</a:t>
            </a:r>
            <a:r>
              <a:rPr b="1" sz="2900" lang="en-US">
                <a:solidFill>
                  <a:srgbClr val="000000"/>
                </a:solidFill>
              </a:rPr>
              <a:t>a</a:t>
            </a:r>
            <a:r>
              <a:rPr b="1" sz="2900" lang="en-US">
                <a:solidFill>
                  <a:srgbClr val="000000"/>
                </a:solidFill>
              </a:rPr>
              <a:t>gement</a:t>
            </a:r>
            <a:r>
              <a:rPr b="1" sz="2900" lang="en-US">
                <a:solidFill>
                  <a:srgbClr val="000000"/>
                </a:solidFill>
              </a:rPr>
              <a:t> </a:t>
            </a:r>
            <a:r>
              <a:rPr b="1" sz="2900" lang="en-US">
                <a:solidFill>
                  <a:srgbClr val="000000"/>
                </a:solidFill>
              </a:rPr>
              <a:t>i</a:t>
            </a:r>
            <a:r>
              <a:rPr b="1" sz="2900" lang="en-US">
                <a:solidFill>
                  <a:srgbClr val="000000"/>
                </a:solidFill>
              </a:rPr>
              <a:t>n</a:t>
            </a:r>
            <a:r>
              <a:rPr b="1" sz="2900" lang="en-US">
                <a:solidFill>
                  <a:srgbClr val="000000"/>
                </a:solidFill>
              </a:rPr>
              <a:t> </a:t>
            </a:r>
            <a:r>
              <a:rPr b="1" sz="2900" lang="en-US">
                <a:solidFill>
                  <a:srgbClr val="000000"/>
                </a:solidFill>
              </a:rPr>
              <a:t>m</a:t>
            </a:r>
            <a:r>
              <a:rPr b="1" sz="2900" lang="en-US">
                <a:solidFill>
                  <a:srgbClr val="000000"/>
                </a:solidFill>
              </a:rPr>
              <a:t>o</a:t>
            </a:r>
            <a:r>
              <a:rPr b="1" sz="2900" lang="en-US">
                <a:solidFill>
                  <a:srgbClr val="000000"/>
                </a:solidFill>
              </a:rPr>
              <a:t>n</a:t>
            </a:r>
            <a:r>
              <a:rPr b="1" sz="2900" lang="en-US">
                <a:solidFill>
                  <a:srgbClr val="000000"/>
                </a:solidFill>
              </a:rPr>
              <a:t>i</a:t>
            </a:r>
            <a:r>
              <a:rPr b="1" sz="2900" lang="en-US">
                <a:solidFill>
                  <a:srgbClr val="000000"/>
                </a:solidFill>
              </a:rPr>
              <a:t>t</a:t>
            </a:r>
            <a:r>
              <a:rPr b="1" sz="2900" lang="en-US">
                <a:solidFill>
                  <a:srgbClr val="000000"/>
                </a:solidFill>
              </a:rPr>
              <a:t>oring</a:t>
            </a:r>
            <a:r>
              <a:rPr b="1" sz="2900" lang="en-US">
                <a:solidFill>
                  <a:srgbClr val="000000"/>
                </a:solidFill>
              </a:rPr>
              <a:t> </a:t>
            </a:r>
            <a:r>
              <a:rPr b="1" sz="2900" lang="en-US">
                <a:solidFill>
                  <a:srgbClr val="000000"/>
                </a:solidFill>
              </a:rPr>
              <a:t>s</a:t>
            </a:r>
            <a:r>
              <a:rPr b="1" sz="2900" lang="en-US">
                <a:solidFill>
                  <a:srgbClr val="000000"/>
                </a:solidFill>
              </a:rPr>
              <a:t>y</a:t>
            </a:r>
            <a:r>
              <a:rPr b="1" sz="2900" lang="en-US">
                <a:solidFill>
                  <a:srgbClr val="000000"/>
                </a:solidFill>
              </a:rPr>
              <a:t>s</a:t>
            </a:r>
            <a:r>
              <a:rPr b="1" sz="2900" lang="en-US">
                <a:solidFill>
                  <a:srgbClr val="000000"/>
                </a:solidFill>
              </a:rPr>
              <a:t>tem</a:t>
            </a:r>
            <a:r>
              <a:rPr b="1" sz="2900" lang="en-US">
                <a:solidFill>
                  <a:srgbClr val="000000"/>
                </a:solidFill>
              </a:rPr>
              <a:t> </a:t>
            </a:r>
            <a:r>
              <a:rPr b="1" sz="2900" lang="en-US">
                <a:solidFill>
                  <a:srgbClr val="000000"/>
                </a:solidFill>
              </a:rPr>
              <a:t>i</a:t>
            </a:r>
            <a:r>
              <a:rPr b="1" sz="2900" lang="en-US">
                <a:solidFill>
                  <a:srgbClr val="000000"/>
                </a:solidFill>
              </a:rPr>
              <a:t>n</a:t>
            </a:r>
            <a:r>
              <a:rPr b="1" sz="2900" lang="en-US">
                <a:solidFill>
                  <a:srgbClr val="000000"/>
                </a:solidFill>
              </a:rPr>
              <a:t> </a:t>
            </a:r>
            <a:r>
              <a:rPr b="1" sz="2900" lang="en-US">
                <a:solidFill>
                  <a:srgbClr val="000000"/>
                </a:solidFill>
              </a:rPr>
              <a:t>p</a:t>
            </a:r>
            <a:r>
              <a:rPr b="1" sz="2900" lang="en-US">
                <a:solidFill>
                  <a:srgbClr val="000000"/>
                </a:solidFill>
              </a:rPr>
              <a:t>a</a:t>
            </a:r>
            <a:r>
              <a:rPr b="1" sz="2900" lang="en-US">
                <a:solidFill>
                  <a:srgbClr val="000000"/>
                </a:solidFill>
              </a:rPr>
              <a:t>d</a:t>
            </a:r>
            <a:r>
              <a:rPr b="1" sz="2900" lang="en-US">
                <a:solidFill>
                  <a:srgbClr val="000000"/>
                </a:solidFill>
              </a:rPr>
              <a:t>d</a:t>
            </a:r>
            <a:r>
              <a:rPr b="1" sz="2900" lang="en-US">
                <a:solidFill>
                  <a:srgbClr val="000000"/>
                </a:solidFill>
              </a:rPr>
              <a:t>y</a:t>
            </a:r>
            <a:r>
              <a:rPr b="1" sz="2900" lang="en-US">
                <a:solidFill>
                  <a:srgbClr val="000000"/>
                </a:solidFill>
              </a:rPr>
              <a:t> </a:t>
            </a:r>
            <a:r>
              <a:rPr b="1" sz="2900" lang="en-US">
                <a:solidFill>
                  <a:srgbClr val="000000"/>
                </a:solidFill>
              </a:rPr>
              <a:t>f</a:t>
            </a:r>
            <a:r>
              <a:rPr b="1" sz="2900" lang="en-US">
                <a:solidFill>
                  <a:srgbClr val="000000"/>
                </a:solidFill>
              </a:rPr>
              <a:t>i</a:t>
            </a:r>
            <a:r>
              <a:rPr b="1" sz="2900" lang="en-US">
                <a:solidFill>
                  <a:srgbClr val="000000"/>
                </a:solidFill>
              </a:rPr>
              <a:t>e</a:t>
            </a:r>
            <a:r>
              <a:rPr b="1" sz="2900" lang="en-US">
                <a:solidFill>
                  <a:srgbClr val="000000"/>
                </a:solidFill>
              </a:rPr>
              <a:t>l</a:t>
            </a:r>
            <a:r>
              <a:rPr b="1" sz="2900" lang="en-US">
                <a:solidFill>
                  <a:srgbClr val="000000"/>
                </a:solidFill>
              </a:rPr>
              <a:t>ds</a:t>
            </a:r>
            <a:r>
              <a:rPr b="1" sz="2900" lang="en-US">
                <a:solidFill>
                  <a:srgbClr val="000000"/>
                </a:solidFill>
              </a:rPr>
              <a:t> </a:t>
            </a:r>
            <a:endParaRPr b="1" sz="2900" lang="en-US">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06" name="Rectangle 2"/>
          <p:cNvSpPr txBox="1">
            <a:spLocks noChangeArrowheads="1"/>
          </p:cNvSpPr>
          <p:nvPr/>
        </p:nvSpPr>
        <p:spPr>
          <a:xfrm>
            <a:off x="-9872" y="0"/>
            <a:ext cx="12201872" cy="715963"/>
          </a:xfrm>
          <a:prstGeom prst="rect"/>
        </p:spPr>
        <p:txBody>
          <a:bodyPr anchor="ctr" bIns="45720" lIns="91440" rIns="91440" rtlCol="0" tIns="45720" vert="horz">
            <a:normAutofit/>
          </a:bodyPr>
          <a:lstStyle>
            <a:lvl1pPr algn="l" defTabSz="685800" eaLnBrk="1" hangingPunct="1" latinLnBrk="0" rtl="0">
              <a:lnSpc>
                <a:spcPct val="90000"/>
              </a:lnSpc>
              <a:spcBef>
                <a:spcPct val="0"/>
              </a:spcBef>
              <a:buNone/>
              <a:defRPr sz="3300" kern="1200">
                <a:solidFill>
                  <a:schemeClr val="tx1"/>
                </a:solidFill>
                <a:latin typeface="+mj-lt"/>
                <a:ea typeface="+mj-ea"/>
                <a:cs typeface="+mj-cs"/>
              </a:defRPr>
            </a:lvl1pPr>
          </a:lstStyle>
          <a:p>
            <a:pPr fontAlgn="auto">
              <a:spcAft>
                <a:spcPts val="0"/>
              </a:spcAft>
            </a:pPr>
            <a:r>
              <a:rPr b="1" dirty="0" sz="3600" lang="en-US">
                <a:solidFill>
                  <a:srgbClr val="C00000"/>
                </a:solidFill>
                <a:latin typeface="Arial" panose="020B0604020202020204" pitchFamily="34" charset="0"/>
                <a:ea typeface="+mn-ea"/>
                <a:cs typeface="Arial" panose="020B0604020202020204" pitchFamily="34" charset="0"/>
              </a:rPr>
              <a:t>Novelty </a:t>
            </a:r>
            <a:r>
              <a:rPr b="1" dirty="0" sz="3600" lang="en-US" smtClean="0">
                <a:solidFill>
                  <a:srgbClr val="C00000"/>
                </a:solidFill>
                <a:latin typeface="Arial" panose="020B0604020202020204" pitchFamily="34" charset="0"/>
                <a:ea typeface="+mn-ea"/>
                <a:cs typeface="Arial" panose="020B0604020202020204" pitchFamily="34" charset="0"/>
              </a:rPr>
              <a:t>and Expected Outcomes</a:t>
            </a:r>
            <a:endParaRPr b="1" dirty="0" sz="3600" lang="en-US">
              <a:solidFill>
                <a:srgbClr val="C00000"/>
              </a:solidFill>
              <a:latin typeface="Arial" panose="020B0604020202020204" pitchFamily="34" charset="0"/>
              <a:ea typeface="+mn-ea"/>
              <a:cs typeface="Arial" panose="020B0604020202020204" pitchFamily="34" charset="0"/>
            </a:endParaRPr>
          </a:p>
        </p:txBody>
      </p:sp>
      <p:sp>
        <p:nvSpPr>
          <p:cNvPr id="1048607" name=""/>
          <p:cNvSpPr txBox="1"/>
          <p:nvPr/>
        </p:nvSpPr>
        <p:spPr>
          <a:xfrm>
            <a:off x="0" y="715963"/>
            <a:ext cx="12229482" cy="3444241"/>
          </a:xfrm>
          <a:prstGeom prst="rect"/>
        </p:spPr>
        <p:txBody>
          <a:bodyPr rtlCol="0" wrap="square">
            <a:spAutoFit/>
          </a:bodyPr>
          <a:p>
            <a:r>
              <a:rPr sz="2800" lang="en-US">
                <a:solidFill>
                  <a:srgbClr val="000000"/>
                </a:solidFill>
              </a:rPr>
              <a:t>The above graph estimates the increase in the quality of ric</a:t>
            </a:r>
            <a:r>
              <a:rPr sz="2800" lang="en-US">
                <a:solidFill>
                  <a:srgbClr val="000000"/>
                </a:solidFill>
              </a:rPr>
              <a:t>e</a:t>
            </a:r>
            <a:r>
              <a:rPr sz="2800" lang="en-US">
                <a:solidFill>
                  <a:srgbClr val="000000"/>
                </a:solidFill>
              </a:rPr>
              <a:t> </a:t>
            </a:r>
            <a:r>
              <a:rPr sz="2800" lang="en-US">
                <a:solidFill>
                  <a:srgbClr val="000000"/>
                </a:solidFill>
              </a:rPr>
              <a:t>when </a:t>
            </a:r>
            <a:r>
              <a:rPr sz="2800" lang="en-US">
                <a:solidFill>
                  <a:srgbClr val="000000"/>
                </a:solidFill>
              </a:rPr>
              <a:t>t</a:t>
            </a:r>
            <a:r>
              <a:rPr sz="2800" lang="en-US">
                <a:solidFill>
                  <a:srgbClr val="000000"/>
                </a:solidFill>
              </a:rPr>
              <a:t>he water</a:t>
            </a:r>
            <a:r>
              <a:rPr sz="2800" lang="en-US">
                <a:solidFill>
                  <a:srgbClr val="000000"/>
                </a:solidFill>
              </a:rPr>
              <a:t> </a:t>
            </a:r>
            <a:r>
              <a:rPr sz="2800" lang="en-US">
                <a:solidFill>
                  <a:srgbClr val="000000"/>
                </a:solidFill>
              </a:rPr>
              <a:t>l</a:t>
            </a:r>
            <a:r>
              <a:rPr sz="2800" lang="en-US">
                <a:solidFill>
                  <a:srgbClr val="000000"/>
                </a:solidFill>
              </a:rPr>
              <a:t>evels were maintained as per the requirement </a:t>
            </a:r>
            <a:r>
              <a:rPr sz="2800" lang="en-US">
                <a:solidFill>
                  <a:srgbClr val="000000"/>
                </a:solidFill>
              </a:rPr>
              <a:t>o</a:t>
            </a:r>
            <a:r>
              <a:rPr sz="2800" lang="en-US">
                <a:solidFill>
                  <a:srgbClr val="000000"/>
                </a:solidFill>
              </a:rPr>
              <a:t>f the paddy crop based on</a:t>
            </a:r>
            <a:r>
              <a:rPr sz="2800" lang="en-US">
                <a:solidFill>
                  <a:srgbClr val="000000"/>
                </a:solidFill>
              </a:rPr>
              <a:t> </a:t>
            </a:r>
            <a:r>
              <a:rPr sz="2800" lang="en-US">
                <a:solidFill>
                  <a:srgbClr val="000000"/>
                </a:solidFill>
              </a:rPr>
              <a:t>i</a:t>
            </a:r>
            <a:r>
              <a:rPr sz="2800" lang="en-US">
                <a:solidFill>
                  <a:srgbClr val="000000"/>
                </a:solidFill>
              </a:rPr>
              <a:t>ts age. In the manual cultivation the farmers do not properly maintain the</a:t>
            </a:r>
            <a:r>
              <a:rPr sz="2800" lang="en-US">
                <a:solidFill>
                  <a:srgbClr val="000000"/>
                </a:solidFill>
              </a:rPr>
              <a:t> </a:t>
            </a:r>
            <a:r>
              <a:rPr sz="2800" lang="en-US">
                <a:solidFill>
                  <a:srgbClr val="000000"/>
                </a:solidFill>
              </a:rPr>
              <a:t>optimum water levels at different stages of the plant growth as required. The real time clock keeps track of the age of the plant and accordingly</a:t>
            </a:r>
            <a:r>
              <a:rPr sz="2800" lang="en-US">
                <a:solidFill>
                  <a:srgbClr val="000000"/>
                </a:solidFill>
              </a:rPr>
              <a:t>r</a:t>
            </a:r>
            <a:r>
              <a:rPr sz="2800" lang="en-US">
                <a:solidFill>
                  <a:srgbClr val="000000"/>
                </a:solidFill>
              </a:rPr>
              <a:t> </a:t>
            </a:r>
            <a:r>
              <a:rPr sz="2800" lang="en-US">
                <a:solidFill>
                  <a:srgbClr val="000000"/>
                </a:solidFill>
              </a:rPr>
              <a:t>r</a:t>
            </a:r>
            <a:r>
              <a:rPr sz="2800" lang="en-US">
                <a:solidFill>
                  <a:srgbClr val="000000"/>
                </a:solidFill>
              </a:rPr>
              <a:t>egulates supply of water to it as per the specifications. The results obtained were impressive. There is an estimation of about 12.8% per hectare increase in production of the rice</a:t>
            </a:r>
            <a:endParaRPr sz="2800" lang="en-US">
              <a:solidFill>
                <a:srgbClr val="000000"/>
              </a:solidFill>
            </a:endParaRPr>
          </a:p>
        </p:txBody>
      </p:sp>
      <p:sp>
        <p:nvSpPr>
          <p:cNvPr id="1048608" name=""/>
          <p:cNvSpPr txBox="1"/>
          <p:nvPr/>
        </p:nvSpPr>
        <p:spPr>
          <a:xfrm>
            <a:off x="151808" y="4160204"/>
            <a:ext cx="12121553" cy="2377440"/>
          </a:xfrm>
          <a:prstGeom prst="rect"/>
        </p:spPr>
        <p:txBody>
          <a:bodyPr rtlCol="0" wrap="square">
            <a:spAutoFit/>
          </a:bodyPr>
          <a:p>
            <a:r>
              <a:rPr sz="2600" lang="en-US">
                <a:solidFill>
                  <a:srgbClr val="000000"/>
                </a:solidFill>
              </a:rPr>
              <a:t>With the aid of ultrasonic sensors we send a message to RTC regarding the amount of the water required by paddy.Then GSM reads the message and guide the RTC.The LCD module checks the working state of motor(i.e either on or off).Arduino assists for the coding of all system .Ultimately,the motor works with the aggregate of other material functioning .This sum up for the technology  entangled   in our project.
</a:t>
            </a:r>
            <a:endParaRPr sz="26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09" name="Rectangle 2"/>
          <p:cNvSpPr txBox="1">
            <a:spLocks noChangeArrowheads="1"/>
          </p:cNvSpPr>
          <p:nvPr/>
        </p:nvSpPr>
        <p:spPr>
          <a:xfrm>
            <a:off x="-9872" y="0"/>
            <a:ext cx="8929718" cy="715963"/>
          </a:xfrm>
          <a:prstGeom prst="rect"/>
        </p:spPr>
        <p:txBody>
          <a:bodyPr anchor="ctr" bIns="45720" lIns="91440" rIns="91440" rtlCol="0" tIns="45720" vert="horz">
            <a:normAutofit/>
          </a:bodyPr>
          <a:lstStyle>
            <a:lvl1pPr algn="l" defTabSz="685800" eaLnBrk="1" hangingPunct="1" latinLnBrk="0" rtl="0">
              <a:lnSpc>
                <a:spcPct val="90000"/>
              </a:lnSpc>
              <a:spcBef>
                <a:spcPct val="0"/>
              </a:spcBef>
              <a:buNone/>
              <a:defRPr sz="3300" kern="1200">
                <a:solidFill>
                  <a:schemeClr val="tx1"/>
                </a:solidFill>
                <a:latin typeface="+mj-lt"/>
                <a:ea typeface="+mj-ea"/>
                <a:cs typeface="+mj-cs"/>
              </a:defRPr>
            </a:lvl1pPr>
          </a:lstStyle>
          <a:p>
            <a:pPr fontAlgn="auto">
              <a:spcAft>
                <a:spcPts val="0"/>
              </a:spcAft>
            </a:pPr>
            <a:r>
              <a:rPr b="1" dirty="0" sz="3600" lang="en-US" smtClean="0">
                <a:solidFill>
                  <a:srgbClr val="C00000"/>
                </a:solidFill>
                <a:latin typeface="Arial" panose="020B0604020202020204" pitchFamily="34" charset="0"/>
                <a:ea typeface="+mn-ea"/>
                <a:cs typeface="Arial" panose="020B0604020202020204" pitchFamily="34" charset="0"/>
              </a:rPr>
              <a:t>Progress So Far</a:t>
            </a:r>
            <a:endParaRPr b="1" dirty="0" sz="3600" lang="en-US">
              <a:solidFill>
                <a:srgbClr val="C00000"/>
              </a:solidFill>
              <a:latin typeface="Arial" panose="020B0604020202020204" pitchFamily="34" charset="0"/>
              <a:ea typeface="+mn-ea"/>
              <a:cs typeface="Arial" panose="020B0604020202020204" pitchFamily="34" charset="0"/>
            </a:endParaRPr>
          </a:p>
        </p:txBody>
      </p:sp>
      <p:sp>
        <p:nvSpPr>
          <p:cNvPr id="1048610" name=""/>
          <p:cNvSpPr txBox="1"/>
          <p:nvPr/>
        </p:nvSpPr>
        <p:spPr>
          <a:xfrm>
            <a:off x="101246" y="715962"/>
            <a:ext cx="12090753" cy="5781041"/>
          </a:xfrm>
          <a:prstGeom prst="rect"/>
        </p:spPr>
        <p:txBody>
          <a:bodyPr rtlCol="0" wrap="square">
            <a:spAutoFit/>
          </a:bodyPr>
          <a:p>
            <a:r>
              <a:rPr sz="2400" lang="en-US">
                <a:solidFill>
                  <a:srgbClr val="000000"/>
                </a:solidFill>
              </a:rPr>
              <a:t>While working on the project, I came across many useful techniques that were </a:t>
            </a:r>
            <a:r>
              <a:rPr sz="2400" lang="en-US">
                <a:solidFill>
                  <a:srgbClr val="000000"/>
                </a:solidFill>
              </a:rPr>
              <a:t>b</a:t>
            </a:r>
            <a:r>
              <a:rPr sz="2400" lang="en-US">
                <a:solidFill>
                  <a:srgbClr val="000000"/>
                </a:solidFill>
              </a:rPr>
              <a:t>eing practised in the fields which carried very similar ideas pertaining to water management. When I visited the “Walamtari”, a governmental organisation in Hyderabad which served farmers belonging to the states of Telangana and Andhra Pradesh in India, I was greatly inspired by the work they carried out and how effectively they managed water in the fields. Paddy cultivation uses a large </a:t>
            </a:r>
            <a:r>
              <a:rPr sz="2400" lang="en-US">
                <a:solidFill>
                  <a:srgbClr val="000000"/>
                </a:solidFill>
              </a:rPr>
              <a:t>a</a:t>
            </a:r>
            <a:r>
              <a:rPr sz="2400" lang="en-US">
                <a:solidFill>
                  <a:srgbClr val="000000"/>
                </a:solidFill>
              </a:rPr>
              <a:t>mount of water. It is observed that 1432 litres of water are used for the </a:t>
            </a:r>
            <a:r>
              <a:rPr sz="2400" lang="en-US">
                <a:solidFill>
                  <a:srgbClr val="000000"/>
                </a:solidFill>
              </a:rPr>
              <a:t>p</a:t>
            </a:r>
            <a:r>
              <a:rPr sz="2400" lang="en-US">
                <a:solidFill>
                  <a:srgbClr val="000000"/>
                </a:solidFill>
              </a:rPr>
              <a:t>roduction of 1Kg of rice. Presently they are working on low-cost sensors for </a:t>
            </a:r>
            <a:r>
              <a:rPr sz="2400" lang="en-US">
                <a:solidFill>
                  <a:srgbClr val="000000"/>
                </a:solidFill>
              </a:rPr>
              <a:t>e</a:t>
            </a:r>
            <a:r>
              <a:rPr sz="2400" lang="en-US">
                <a:solidFill>
                  <a:srgbClr val="000000"/>
                </a:solidFill>
              </a:rPr>
              <a:t>fficient water use, soil moisture and environmental parameters, through a </a:t>
            </a:r>
            <a:r>
              <a:rPr sz="2400" lang="en-US">
                <a:solidFill>
                  <a:srgbClr val="000000"/>
                </a:solidFill>
              </a:rPr>
              <a:t>p</a:t>
            </a:r>
            <a:r>
              <a:rPr sz="2400" lang="en-US">
                <a:solidFill>
                  <a:srgbClr val="000000"/>
                </a:solidFill>
              </a:rPr>
              <a:t>roject called Clima Adapt, which is supported by the Norwegian Government.</a:t>
            </a:r>
            <a:r>
              <a:rPr sz="2400" lang="en-US">
                <a:solidFill>
                  <a:srgbClr val="000000"/>
                </a:solidFill>
              </a:rPr>
              <a:t>A</a:t>
            </a:r>
            <a:r>
              <a:rPr sz="2400" lang="en-US">
                <a:solidFill>
                  <a:srgbClr val="000000"/>
                </a:solidFill>
              </a:rPr>
              <a:t>lternate Wetting and Drying (AWD) is a water-saving technology that farmers </a:t>
            </a:r>
            <a:r>
              <a:rPr sz="2400" lang="en-US">
                <a:solidFill>
                  <a:srgbClr val="000000"/>
                </a:solidFill>
              </a:rPr>
              <a:t>a</a:t>
            </a:r>
            <a:r>
              <a:rPr sz="2400" lang="en-US">
                <a:solidFill>
                  <a:srgbClr val="000000"/>
                </a:solidFill>
              </a:rPr>
              <a:t>pply to reduce their irrigation water use in rice fields without without affecting 
the production. In AWD, irrigation water is provided a few days after the 
disappearance of the ponded water. Hence, the field is alternately flooded and 
non-flooded. The number of days of non-flooded soil between irrigation can vary 
from 1 to more than 10 days depending on a number of factors such as soil type, 
weather and crop growth stage.</a:t>
            </a:r>
            <a:endParaRPr sz="24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1" name="Rectangle 2"/>
          <p:cNvSpPr txBox="1">
            <a:spLocks noChangeArrowheads="1"/>
          </p:cNvSpPr>
          <p:nvPr/>
        </p:nvSpPr>
        <p:spPr>
          <a:xfrm>
            <a:off x="-9872" y="0"/>
            <a:ext cx="8929718" cy="715963"/>
          </a:xfrm>
          <a:prstGeom prst="rect"/>
        </p:spPr>
        <p:txBody>
          <a:bodyPr anchor="ctr" bIns="45720" lIns="91440" rIns="91440" rtlCol="0" tIns="45720" vert="horz">
            <a:normAutofit/>
          </a:bodyPr>
          <a:lstStyle>
            <a:lvl1pPr algn="l" defTabSz="685800" eaLnBrk="1" hangingPunct="1" latinLnBrk="0" rtl="0">
              <a:lnSpc>
                <a:spcPct val="90000"/>
              </a:lnSpc>
              <a:spcBef>
                <a:spcPct val="0"/>
              </a:spcBef>
              <a:buNone/>
              <a:defRPr sz="3300" kern="1200">
                <a:solidFill>
                  <a:schemeClr val="tx1"/>
                </a:solidFill>
                <a:latin typeface="+mj-lt"/>
                <a:ea typeface="+mj-ea"/>
                <a:cs typeface="+mj-cs"/>
              </a:defRPr>
            </a:lvl1pPr>
          </a:lstStyle>
          <a:p>
            <a:pPr fontAlgn="auto">
              <a:spcAft>
                <a:spcPts val="0"/>
              </a:spcAft>
            </a:pPr>
            <a:r>
              <a:rPr b="1" dirty="0" sz="3600" lang="en-US" smtClean="0">
                <a:solidFill>
                  <a:srgbClr val="C00000"/>
                </a:solidFill>
                <a:latin typeface="Arial" panose="020B0604020202020204" pitchFamily="34" charset="0"/>
                <a:ea typeface="+mn-ea"/>
                <a:cs typeface="Arial" panose="020B0604020202020204" pitchFamily="34" charset="0"/>
              </a:rPr>
              <a:t>References</a:t>
            </a:r>
            <a:endParaRPr b="1" dirty="0" sz="3600" lang="en-US">
              <a:solidFill>
                <a:srgbClr val="C00000"/>
              </a:solidFill>
              <a:latin typeface="Arial" panose="020B0604020202020204" pitchFamily="34" charset="0"/>
              <a:ea typeface="+mn-ea"/>
              <a:cs typeface="Arial" panose="020B0604020202020204" pitchFamily="34" charset="0"/>
            </a:endParaRPr>
          </a:p>
        </p:txBody>
      </p:sp>
      <p:sp>
        <p:nvSpPr>
          <p:cNvPr id="1048612" name=""/>
          <p:cNvSpPr txBox="1"/>
          <p:nvPr/>
        </p:nvSpPr>
        <p:spPr>
          <a:xfrm>
            <a:off x="13930" y="715963"/>
            <a:ext cx="12283959" cy="5958841"/>
          </a:xfrm>
          <a:prstGeom prst="rect"/>
        </p:spPr>
        <p:txBody>
          <a:bodyPr rtlCol="0" wrap="square">
            <a:spAutoFit/>
          </a:bodyPr>
          <a:p>
            <a:r>
              <a:rPr sz="2800" lang="en-US">
                <a:solidFill>
                  <a:srgbClr val="000000"/>
                </a:solidFill>
              </a:rPr>
              <a:t>[1] Lee, T. S., M. AminulHaque, and M. M. M. Najim (2005). Scheduling the 
Cropping Calendar in Wet-seeded Rice Schemes in Malaysia. Agricultural Water 
Management, 71, pp. 71-84.
[2] Chong, S. F., Azmi Md. Jafri and C. W Cheong (1987). TanjungKarang 
Evapotranspiration Study. DID Ministry of Agriculture, Malaysia
[3] Allen, R. G., Pereira, L. S., Raes, D. and Smith, M., 1998. Crop 
Evapotranspiration: Guidelines for Computing Crop Requirements. FAO irrigation 
and drainage paper no. 56. Food and Agricultural Organisation of the United 
Nations, Rome, Italy.
[4].Determination of Water Requirementin a Paddy Fieldat Seberang  Area by Mohamed Azwan Mohamed Zawawi , Sa’ari Mustapha and 
Zuzana Puasa</a:t>
            </a:r>
            <a:endParaRPr sz="2800" lang="en-US">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3" name="Rectangle 2"/>
          <p:cNvSpPr/>
          <p:nvPr/>
        </p:nvSpPr>
        <p:spPr>
          <a:xfrm>
            <a:off x="4133055" y="2477334"/>
            <a:ext cx="4183620" cy="1365315"/>
          </a:xfrm>
          <a:prstGeom prst="rect"/>
          <a:noFill/>
        </p:spPr>
        <p:txBody>
          <a:bodyPr bIns="45720" lIns="91440" rIns="91440" tIns="45720" wrap="none">
            <a:prstTxWarp prst="textWave4"/>
            <a:spAutoFit/>
          </a:bodyPr>
          <a:p>
            <a:pPr algn="ctr"/>
            <a:r>
              <a:rPr b="1" dirty="0" sz="7200" lang="en-US" smtClean="0">
                <a:ln w="22225">
                  <a:solidFill>
                    <a:schemeClr val="accent2"/>
                  </a:solidFill>
                  <a:prstDash val="solid"/>
                </a:ln>
                <a:latin typeface="EucrosiaUPC" panose="02020603050405020304" pitchFamily="18" charset="-34"/>
                <a:cs typeface="EucrosiaUPC" panose="02020603050405020304" pitchFamily="18" charset="-34"/>
              </a:rPr>
              <a:t>Thank You</a:t>
            </a:r>
            <a:endParaRPr b="1" dirty="0" sz="7200" lang="en-US">
              <a:ln w="22225">
                <a:solidFill>
                  <a:schemeClr val="accent2"/>
                </a:solidFill>
                <a:prstDash val="solid"/>
              </a:ln>
              <a:latin typeface="EucrosiaUPC" panose="02020603050405020304" pitchFamily="18" charset="-34"/>
              <a:cs typeface="EucrosiaUPC" panose="02020603050405020304" pitchFamily="18" charset="-3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590" name="Rectangle 2"/>
          <p:cNvSpPr txBox="1">
            <a:spLocks noChangeArrowheads="1"/>
          </p:cNvSpPr>
          <p:nvPr/>
        </p:nvSpPr>
        <p:spPr>
          <a:xfrm>
            <a:off x="-9872" y="0"/>
            <a:ext cx="8929718" cy="715963"/>
          </a:xfrm>
          <a:prstGeom prst="rect"/>
        </p:spPr>
        <p:txBody>
          <a:bodyPr anchor="ctr" bIns="45720" lIns="91440" rIns="91440" rtlCol="0" tIns="45720" vert="horz">
            <a:normAutofit/>
          </a:bodyPr>
          <a:lstStyle>
            <a:lvl1pPr algn="l" defTabSz="685800" eaLnBrk="1" hangingPunct="1" latinLnBrk="0" rtl="0">
              <a:lnSpc>
                <a:spcPct val="90000"/>
              </a:lnSpc>
              <a:spcBef>
                <a:spcPct val="0"/>
              </a:spcBef>
              <a:buNone/>
              <a:defRPr sz="3300" kern="1200">
                <a:solidFill>
                  <a:schemeClr val="tx1"/>
                </a:solidFill>
                <a:latin typeface="+mj-lt"/>
                <a:ea typeface="+mj-ea"/>
                <a:cs typeface="+mj-cs"/>
              </a:defRPr>
            </a:lvl1pPr>
          </a:lstStyle>
          <a:p>
            <a:pPr algn="just" defTabSz="914400">
              <a:spcBef>
                <a:spcPts val="600"/>
              </a:spcBef>
              <a:buClr>
                <a:srgbClr val="C00000"/>
              </a:buClr>
              <a:buSzPct val="100000"/>
            </a:pPr>
            <a:r>
              <a:rPr b="1" dirty="0" sz="3500" lang="en-US">
                <a:solidFill>
                  <a:srgbClr val="C00000"/>
                </a:solidFill>
                <a:latin typeface="Arial" panose="020B0604020202020204" pitchFamily="34" charset="0"/>
                <a:ea typeface="+mn-ea"/>
                <a:cs typeface="Arial" panose="020B0604020202020204" pitchFamily="34" charset="0"/>
              </a:rPr>
              <a:t>Outline</a:t>
            </a:r>
            <a:r>
              <a:rPr b="1" dirty="0" sz="3500" lang="en-US">
                <a:solidFill>
                  <a:srgbClr val="C00000"/>
                </a:solidFill>
                <a:latin typeface="Comic Sans MS" panose="030F0702030302020204" pitchFamily="66" charset="0"/>
                <a:ea typeface="+mn-ea"/>
                <a:cs typeface="+mn-cs"/>
              </a:rPr>
              <a:t> </a:t>
            </a:r>
          </a:p>
        </p:txBody>
      </p:sp>
      <p:sp>
        <p:nvSpPr>
          <p:cNvPr id="1048591" name="Rectangle 5"/>
          <p:cNvSpPr/>
          <p:nvPr/>
        </p:nvSpPr>
        <p:spPr>
          <a:xfrm>
            <a:off x="839416" y="980728"/>
            <a:ext cx="10369152" cy="4472941"/>
          </a:xfrm>
          <a:prstGeom prst="rect"/>
        </p:spPr>
        <p:txBody>
          <a:bodyPr wrap="square">
            <a:spAutoFit/>
          </a:bodyPr>
          <a:p>
            <a:pPr algn="just" indent="-457200" lvl="0" marL="503237">
              <a:spcBef>
                <a:spcPts val="600"/>
              </a:spcBef>
              <a:buClr>
                <a:srgbClr val="C00000"/>
              </a:buClr>
              <a:buSzPct val="100000"/>
              <a:buFont typeface="Wingdings" panose="05000000000000000000" pitchFamily="2" charset="2"/>
              <a:buChar char="q"/>
            </a:pPr>
            <a:r>
              <a:rPr dirty="0" lang="en-US" smtClean="0">
                <a:latin typeface="Arial" panose="020B0604020202020204" pitchFamily="34" charset="0"/>
                <a:cs typeface="Arial" panose="020B0604020202020204" pitchFamily="34" charset="0"/>
              </a:rPr>
              <a:t>Introduction </a:t>
            </a:r>
            <a:endParaRPr dirty="0" lang="en-US">
              <a:latin typeface="Arial" panose="020B0604020202020204" pitchFamily="34" charset="0"/>
              <a:cs typeface="Arial" panose="020B0604020202020204" pitchFamily="34" charset="0"/>
            </a:endParaRPr>
          </a:p>
          <a:p>
            <a:pPr algn="just" indent="-457200" lvl="0" marL="503237">
              <a:spcBef>
                <a:spcPts val="600"/>
              </a:spcBef>
              <a:buClr>
                <a:srgbClr val="C00000"/>
              </a:buClr>
              <a:buSzPct val="100000"/>
              <a:buFont typeface="Wingdings" panose="05000000000000000000" pitchFamily="2" charset="2"/>
              <a:buChar char="q"/>
            </a:pPr>
            <a:r>
              <a:rPr dirty="0" lang="en-US" smtClean="0">
                <a:latin typeface="Arial" panose="020B0604020202020204" pitchFamily="34" charset="0"/>
                <a:cs typeface="Arial" panose="020B0604020202020204" pitchFamily="34" charset="0"/>
              </a:rPr>
              <a:t>Objectives</a:t>
            </a:r>
          </a:p>
          <a:p>
            <a:pPr algn="just" indent="-457200" lvl="0" marL="503237">
              <a:spcBef>
                <a:spcPts val="600"/>
              </a:spcBef>
              <a:buClr>
                <a:srgbClr val="C00000"/>
              </a:buClr>
              <a:buSzPct val="100000"/>
              <a:buFont typeface="Wingdings" panose="05000000000000000000" pitchFamily="2" charset="2"/>
              <a:buChar char="q"/>
            </a:pPr>
            <a:r>
              <a:rPr dirty="0" lang="en-US" smtClean="0">
                <a:latin typeface="Arial" panose="020B0604020202020204" pitchFamily="34" charset="0"/>
                <a:cs typeface="Arial" panose="020B0604020202020204" pitchFamily="34" charset="0"/>
              </a:rPr>
              <a:t>Components Used / Type of Coding </a:t>
            </a:r>
          </a:p>
          <a:p>
            <a:pPr algn="just" indent="-457200" lvl="0" marL="503237">
              <a:spcBef>
                <a:spcPts val="600"/>
              </a:spcBef>
              <a:buClr>
                <a:srgbClr val="C00000"/>
              </a:buClr>
              <a:buSzPct val="100000"/>
              <a:buFont typeface="Wingdings" panose="05000000000000000000" pitchFamily="2" charset="2"/>
              <a:buChar char="q"/>
            </a:pPr>
            <a:r>
              <a:rPr dirty="0" lang="en-US">
                <a:latin typeface="Arial" panose="020B0604020202020204" pitchFamily="34" charset="0"/>
                <a:cs typeface="Arial" panose="020B0604020202020204" pitchFamily="34" charset="0"/>
              </a:rPr>
              <a:t>Methodology/Circuit Diagram/Code</a:t>
            </a:r>
          </a:p>
          <a:p>
            <a:pPr algn="just" indent="-457200" lvl="0" marL="503237">
              <a:spcBef>
                <a:spcPts val="600"/>
              </a:spcBef>
              <a:buClr>
                <a:srgbClr val="C00000"/>
              </a:buClr>
              <a:buSzPct val="100000"/>
              <a:buFont typeface="Wingdings" panose="05000000000000000000" pitchFamily="2" charset="2"/>
              <a:buChar char="q"/>
            </a:pPr>
            <a:r>
              <a:rPr dirty="0" lang="en-US" smtClean="0">
                <a:latin typeface="Arial" panose="020B0604020202020204" pitchFamily="34" charset="0"/>
                <a:cs typeface="Arial" panose="020B0604020202020204" pitchFamily="34" charset="0"/>
              </a:rPr>
              <a:t>Time Framework</a:t>
            </a:r>
          </a:p>
          <a:p>
            <a:pPr algn="just" indent="-457200" lvl="0" marL="503237">
              <a:spcBef>
                <a:spcPts val="600"/>
              </a:spcBef>
              <a:buClr>
                <a:srgbClr val="C00000"/>
              </a:buClr>
              <a:buSzPct val="100000"/>
              <a:buFont typeface="Wingdings" panose="05000000000000000000" pitchFamily="2" charset="2"/>
              <a:buChar char="q"/>
            </a:pPr>
            <a:r>
              <a:rPr dirty="0" lang="en-US" smtClean="0">
                <a:latin typeface="Arial" panose="020B0604020202020204" pitchFamily="34" charset="0"/>
                <a:cs typeface="Arial" panose="020B0604020202020204" pitchFamily="34" charset="0"/>
              </a:rPr>
              <a:t>Importance </a:t>
            </a:r>
            <a:r>
              <a:rPr dirty="0" lang="en-US">
                <a:latin typeface="Arial" panose="020B0604020202020204" pitchFamily="34" charset="0"/>
                <a:cs typeface="Arial" panose="020B0604020202020204" pitchFamily="34" charset="0"/>
              </a:rPr>
              <a:t>for S</a:t>
            </a:r>
            <a:r>
              <a:rPr dirty="0" lang="en-US" smtClean="0">
                <a:latin typeface="Arial" panose="020B0604020202020204" pitchFamily="34" charset="0"/>
                <a:cs typeface="Arial" panose="020B0604020202020204" pitchFamily="34" charset="0"/>
              </a:rPr>
              <a:t>ociety &amp; Policy-making </a:t>
            </a:r>
          </a:p>
          <a:p>
            <a:pPr algn="just" indent="-457200" lvl="0" marL="503237">
              <a:spcBef>
                <a:spcPts val="600"/>
              </a:spcBef>
              <a:buClr>
                <a:srgbClr val="C00000"/>
              </a:buClr>
              <a:buSzPct val="100000"/>
              <a:buFont typeface="Wingdings" panose="05000000000000000000" pitchFamily="2" charset="2"/>
              <a:buChar char="q"/>
            </a:pPr>
            <a:r>
              <a:rPr dirty="0" lang="en-US" smtClean="0">
                <a:latin typeface="Arial" panose="020B0604020202020204" pitchFamily="34" charset="0"/>
                <a:cs typeface="Arial" panose="020B0604020202020204" pitchFamily="34" charset="0"/>
              </a:rPr>
              <a:t>Novelty and Expected Outcomes of </a:t>
            </a:r>
            <a:r>
              <a:rPr dirty="0" lang="en-US">
                <a:latin typeface="Arial" panose="020B0604020202020204" pitchFamily="34" charset="0"/>
                <a:cs typeface="Arial" panose="020B0604020202020204" pitchFamily="34" charset="0"/>
              </a:rPr>
              <a:t>the </a:t>
            </a:r>
            <a:r>
              <a:rPr dirty="0" lang="en-US" smtClean="0">
                <a:latin typeface="Arial" panose="020B0604020202020204" pitchFamily="34" charset="0"/>
                <a:cs typeface="Arial" panose="020B0604020202020204" pitchFamily="34" charset="0"/>
              </a:rPr>
              <a:t>Idea</a:t>
            </a:r>
          </a:p>
          <a:p>
            <a:pPr algn="just" indent="-457200" lvl="0" marL="503237">
              <a:spcBef>
                <a:spcPts val="600"/>
              </a:spcBef>
              <a:buClr>
                <a:srgbClr val="C00000"/>
              </a:buClr>
              <a:buSzPct val="100000"/>
              <a:buFont typeface="Wingdings" panose="05000000000000000000" pitchFamily="2" charset="2"/>
              <a:buChar char="q"/>
            </a:pPr>
            <a:r>
              <a:rPr dirty="0" lang="en-US" smtClean="0">
                <a:latin typeface="Arial" panose="020B0604020202020204" pitchFamily="34" charset="0"/>
                <a:cs typeface="Arial" panose="020B0604020202020204" pitchFamily="34" charset="0"/>
              </a:rPr>
              <a:t>Progress So Far</a:t>
            </a:r>
          </a:p>
          <a:p>
            <a:pPr algn="just" indent="-457200" lvl="0" marL="503237">
              <a:spcBef>
                <a:spcPts val="600"/>
              </a:spcBef>
              <a:buClr>
                <a:srgbClr val="C00000"/>
              </a:buClr>
              <a:buSzPct val="100000"/>
              <a:buFont typeface="Wingdings" panose="05000000000000000000" pitchFamily="2" charset="2"/>
              <a:buChar char="q"/>
            </a:pPr>
            <a:r>
              <a:rPr dirty="0" lang="en-US" smtClean="0">
                <a:latin typeface="Arial" panose="020B0604020202020204" pitchFamily="34" charset="0"/>
                <a:cs typeface="Arial" panose="020B0604020202020204" pitchFamily="34" charset="0"/>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592" name="Rectangle 2"/>
          <p:cNvSpPr txBox="1">
            <a:spLocks noChangeArrowheads="1"/>
          </p:cNvSpPr>
          <p:nvPr/>
        </p:nvSpPr>
        <p:spPr>
          <a:xfrm>
            <a:off x="-9872" y="0"/>
            <a:ext cx="8929718" cy="715963"/>
          </a:xfrm>
          <a:prstGeom prst="rect"/>
        </p:spPr>
        <p:txBody>
          <a:bodyPr anchor="ctr" bIns="45720" lIns="91440" rIns="91440" rtlCol="0" tIns="45720" vert="horz">
            <a:normAutofit/>
          </a:bodyPr>
          <a:lstStyle>
            <a:lvl1pPr algn="l" defTabSz="685800" eaLnBrk="1" hangingPunct="1" latinLnBrk="0" rtl="0">
              <a:lnSpc>
                <a:spcPct val="90000"/>
              </a:lnSpc>
              <a:spcBef>
                <a:spcPct val="0"/>
              </a:spcBef>
              <a:buNone/>
              <a:defRPr sz="3300" kern="1200">
                <a:solidFill>
                  <a:schemeClr val="tx1"/>
                </a:solidFill>
                <a:latin typeface="+mj-lt"/>
                <a:ea typeface="+mj-ea"/>
                <a:cs typeface="+mj-cs"/>
              </a:defRPr>
            </a:lvl1pPr>
          </a:lstStyle>
          <a:p>
            <a:pPr fontAlgn="auto">
              <a:spcAft>
                <a:spcPts val="0"/>
              </a:spcAft>
            </a:pPr>
            <a:r>
              <a:rPr b="1" dirty="0" sz="3600" lang="en-US" smtClean="0">
                <a:solidFill>
                  <a:srgbClr val="C00000"/>
                </a:solidFill>
                <a:latin typeface="Arial" panose="020B0604020202020204" pitchFamily="34" charset="0"/>
                <a:ea typeface="+mn-ea"/>
                <a:cs typeface="Arial" panose="020B0604020202020204" pitchFamily="34" charset="0"/>
              </a:rPr>
              <a:t>Introduction</a:t>
            </a:r>
            <a:endParaRPr b="1" dirty="0" sz="3600" lang="en-US" spc="-150">
              <a:solidFill>
                <a:srgbClr val="C00000"/>
              </a:solidFill>
              <a:latin typeface="Arial" panose="020B0604020202020204" pitchFamily="34" charset="0"/>
              <a:ea typeface="+mn-ea"/>
              <a:cs typeface="Arial" panose="020B0604020202020204" pitchFamily="34" charset="0"/>
            </a:endParaRPr>
          </a:p>
        </p:txBody>
      </p:sp>
      <p:sp>
        <p:nvSpPr>
          <p:cNvPr id="1048593" name=""/>
          <p:cNvSpPr txBox="1"/>
          <p:nvPr/>
        </p:nvSpPr>
        <p:spPr>
          <a:xfrm>
            <a:off x="259411" y="1272367"/>
            <a:ext cx="11620776" cy="4701539"/>
          </a:xfrm>
          <a:prstGeom prst="rect"/>
        </p:spPr>
        <p:txBody>
          <a:bodyPr rtlCol="0" wrap="square">
            <a:spAutoFit/>
          </a:bodyPr>
          <a:p>
            <a:r>
              <a:rPr sz="2800" lang="en-US">
                <a:solidFill>
                  <a:srgbClr val="000000"/>
                </a:solidFill>
              </a:rPr>
              <a:t>We have dev</a:t>
            </a:r>
            <a:r>
              <a:rPr sz="2800" lang="en-US">
                <a:solidFill>
                  <a:srgbClr val="000000"/>
                </a:solidFill>
              </a:rPr>
              <a:t>eloped</a:t>
            </a:r>
            <a:r>
              <a:rPr sz="2800" lang="en-US">
                <a:solidFill>
                  <a:srgbClr val="000000"/>
                </a:solidFill>
              </a:rPr>
              <a:t> a control system to provide automatic water management system which control the operation of the gates at the main reservoir and the supply to the fields of irrigation canals.To prevent the  overutilization of water on the paddy fields and to maintain the optimum level of water for each crop by overcoming the problem of supplying the same level of water at different stages of the plant growth,we have implemented </a:t>
            </a:r>
            <a:r>
              <a:rPr b="1" sz="2800" lang="en-US">
                <a:solidFill>
                  <a:srgbClr val="000000"/>
                </a:solidFill>
              </a:rPr>
              <a:t>Real Time Clock</a:t>
            </a:r>
            <a:r>
              <a:rPr sz="2800" lang="en-US">
                <a:solidFill>
                  <a:srgbClr val="000000"/>
                </a:solidFill>
              </a:rPr>
              <a:t> which will keep the record of the  age of plant and accordingly supply water to it .Our project provides a solution to avoid wastage of water through overflow across the field and also control
the supply of water  as per the specifications of the age of the crops.</a:t>
            </a:r>
            <a:endParaRPr sz="2800" lang="en-US">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594" name="Rectangle 2"/>
          <p:cNvSpPr txBox="1">
            <a:spLocks noChangeArrowheads="1"/>
          </p:cNvSpPr>
          <p:nvPr/>
        </p:nvSpPr>
        <p:spPr>
          <a:xfrm>
            <a:off x="-9872" y="0"/>
            <a:ext cx="8929718" cy="715963"/>
          </a:xfrm>
          <a:prstGeom prst="rect"/>
        </p:spPr>
        <p:txBody>
          <a:bodyPr anchor="ctr" bIns="45720" lIns="91440" rIns="91440" rtlCol="0" tIns="45720" vert="horz">
            <a:normAutofit/>
          </a:bodyPr>
          <a:lstStyle>
            <a:lvl1pPr algn="l" defTabSz="685800" eaLnBrk="1" hangingPunct="1" latinLnBrk="0" rtl="0">
              <a:lnSpc>
                <a:spcPct val="90000"/>
              </a:lnSpc>
              <a:spcBef>
                <a:spcPct val="0"/>
              </a:spcBef>
              <a:buNone/>
              <a:defRPr sz="3300" kern="1200">
                <a:solidFill>
                  <a:schemeClr val="tx1"/>
                </a:solidFill>
                <a:latin typeface="+mj-lt"/>
                <a:ea typeface="+mj-ea"/>
                <a:cs typeface="+mj-cs"/>
              </a:defRPr>
            </a:lvl1pPr>
          </a:lstStyle>
          <a:p>
            <a:pPr fontAlgn="auto">
              <a:spcAft>
                <a:spcPts val="0"/>
              </a:spcAft>
            </a:pPr>
            <a:r>
              <a:rPr b="1" dirty="0" sz="3500" lang="en-US">
                <a:solidFill>
                  <a:srgbClr val="C00000"/>
                </a:solidFill>
                <a:latin typeface="Arial" panose="020B0604020202020204" pitchFamily="34" charset="0"/>
                <a:ea typeface="+mn-ea"/>
                <a:cs typeface="Arial" panose="020B0604020202020204" pitchFamily="34" charset="0"/>
              </a:rPr>
              <a:t>Objectives</a:t>
            </a:r>
          </a:p>
        </p:txBody>
      </p:sp>
      <p:sp>
        <p:nvSpPr>
          <p:cNvPr id="1048595" name=""/>
          <p:cNvSpPr txBox="1"/>
          <p:nvPr/>
        </p:nvSpPr>
        <p:spPr>
          <a:xfrm>
            <a:off x="143638" y="894683"/>
            <a:ext cx="11904725" cy="5781041"/>
          </a:xfrm>
          <a:prstGeom prst="rect"/>
        </p:spPr>
        <p:txBody>
          <a:bodyPr rtlCol="0" wrap="square">
            <a:spAutoFit/>
          </a:bodyPr>
          <a:p>
            <a:r>
              <a:rPr sz="2700" lang="en-US">
                <a:solidFill>
                  <a:srgbClr val="000000"/>
                </a:solidFill>
              </a:rPr>
              <a:t>In India, over 50% of people in India depend on agriculture, including rice cultivation, to make a living, but many farmers do not have the resources or knowledge to efficiently manage these crops. Even more alarmingly, many rice crops waste high volumes of water due to this problem, and farmers often overwater their crops, negatively impacting their own rice yields. Eager to find a solution, Deepak Kumar (Me and My friend) from Bihar, India, wanted to create a low-cost way to monitor water levels in rice paddy fields as well as automate water levels for the best possible crop yields. She designed an automated irrigation system that waters crops based on their age, with the potential to save 30% of the water normally used per hectare of land as well as increase rice crop yields by up to 13%. My looks forward to seeing this system conserve significant amounts of water while improving crops and minimizing financial stress and labor for farmers.
</a:t>
            </a:r>
            <a:endParaRPr sz="27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596" name="Rectangle 2"/>
          <p:cNvSpPr txBox="1">
            <a:spLocks noChangeArrowheads="1"/>
          </p:cNvSpPr>
          <p:nvPr/>
        </p:nvSpPr>
        <p:spPr>
          <a:xfrm>
            <a:off x="-9872" y="0"/>
            <a:ext cx="8929718" cy="715963"/>
          </a:xfrm>
          <a:prstGeom prst="rect"/>
        </p:spPr>
        <p:txBody>
          <a:bodyPr anchor="ctr" bIns="45720" lIns="91440" rIns="91440" rtlCol="0" tIns="45720" vert="horz">
            <a:normAutofit/>
          </a:bodyPr>
          <a:lstStyle>
            <a:lvl1pPr algn="l" defTabSz="685800" eaLnBrk="1" hangingPunct="1" latinLnBrk="0" rtl="0">
              <a:lnSpc>
                <a:spcPct val="90000"/>
              </a:lnSpc>
              <a:spcBef>
                <a:spcPct val="0"/>
              </a:spcBef>
              <a:buNone/>
              <a:defRPr sz="3300" kern="1200">
                <a:solidFill>
                  <a:schemeClr val="tx1"/>
                </a:solidFill>
                <a:latin typeface="+mj-lt"/>
                <a:ea typeface="+mj-ea"/>
                <a:cs typeface="+mj-cs"/>
              </a:defRPr>
            </a:lvl1pPr>
          </a:lstStyle>
          <a:p>
            <a:pPr fontAlgn="auto">
              <a:spcAft>
                <a:spcPts val="0"/>
              </a:spcAft>
            </a:pPr>
            <a:r>
              <a:rPr b="1" dirty="0" sz="3600" lang="en-US" smtClean="0">
                <a:solidFill>
                  <a:srgbClr val="C00000"/>
                </a:solidFill>
                <a:latin typeface="Arial" panose="020B0604020202020204" pitchFamily="34" charset="0"/>
                <a:ea typeface="+mn-ea"/>
                <a:cs typeface="Arial" panose="020B0604020202020204" pitchFamily="34" charset="0"/>
              </a:rPr>
              <a:t>Components Used/Type of Coding </a:t>
            </a:r>
            <a:endParaRPr b="1" dirty="0" sz="3600" lang="en-US">
              <a:solidFill>
                <a:srgbClr val="C00000"/>
              </a:solidFill>
              <a:latin typeface="Arial" panose="020B0604020202020204" pitchFamily="34" charset="0"/>
              <a:ea typeface="+mn-ea"/>
              <a:cs typeface="Arial" panose="020B0604020202020204" pitchFamily="34" charset="0"/>
            </a:endParaRPr>
          </a:p>
        </p:txBody>
      </p:sp>
      <p:sp>
        <p:nvSpPr>
          <p:cNvPr id="1048597" name=""/>
          <p:cNvSpPr txBox="1"/>
          <p:nvPr/>
        </p:nvSpPr>
        <p:spPr>
          <a:xfrm>
            <a:off x="272562" y="1264187"/>
            <a:ext cx="11027485" cy="993139"/>
          </a:xfrm>
          <a:prstGeom prst="rect"/>
        </p:spPr>
        <p:txBody>
          <a:bodyPr rtlCol="0" wrap="square">
            <a:spAutoFit/>
          </a:bodyPr>
          <a:p>
            <a:r>
              <a:rPr b="1" sz="3200" lang="en-US">
                <a:solidFill>
                  <a:srgbClr val="000000"/>
                </a:solidFill>
              </a:rPr>
              <a:t>C</a:t>
            </a:r>
            <a:r>
              <a:rPr b="1" sz="3200" lang="en-US">
                <a:solidFill>
                  <a:srgbClr val="000000"/>
                </a:solidFill>
              </a:rPr>
              <a:t>o</a:t>
            </a:r>
            <a:r>
              <a:rPr b="1" sz="3200" lang="en-US">
                <a:solidFill>
                  <a:srgbClr val="000000"/>
                </a:solidFill>
              </a:rPr>
              <a:t>m</a:t>
            </a:r>
            <a:r>
              <a:rPr b="1" sz="3200" lang="en-US">
                <a:solidFill>
                  <a:srgbClr val="000000"/>
                </a:solidFill>
              </a:rPr>
              <a:t>p</a:t>
            </a:r>
            <a:r>
              <a:rPr b="1" sz="3200" lang="en-US">
                <a:solidFill>
                  <a:srgbClr val="000000"/>
                </a:solidFill>
              </a:rPr>
              <a:t>o</a:t>
            </a:r>
            <a:r>
              <a:rPr b="1" sz="3200" lang="en-US">
                <a:solidFill>
                  <a:srgbClr val="000000"/>
                </a:solidFill>
              </a:rPr>
              <a:t>n</a:t>
            </a:r>
            <a:r>
              <a:rPr b="1" sz="3200" lang="en-US">
                <a:solidFill>
                  <a:srgbClr val="000000"/>
                </a:solidFill>
              </a:rPr>
              <a:t>ents</a:t>
            </a:r>
            <a:r>
              <a:rPr b="1" sz="3200" lang="en-US">
                <a:solidFill>
                  <a:srgbClr val="000000"/>
                </a:solidFill>
              </a:rPr>
              <a:t> </a:t>
            </a:r>
            <a:r>
              <a:rPr b="1" sz="3200" lang="en-US">
                <a:solidFill>
                  <a:srgbClr val="000000"/>
                </a:solidFill>
              </a:rPr>
              <a:t>u</a:t>
            </a:r>
            <a:r>
              <a:rPr b="1" sz="3200" lang="en-US">
                <a:solidFill>
                  <a:srgbClr val="000000"/>
                </a:solidFill>
              </a:rPr>
              <a:t>s</a:t>
            </a:r>
            <a:r>
              <a:rPr b="1" sz="3200" lang="en-US">
                <a:solidFill>
                  <a:srgbClr val="000000"/>
                </a:solidFill>
              </a:rPr>
              <a:t>e</a:t>
            </a:r>
            <a:r>
              <a:rPr b="1" sz="3200" lang="en-US">
                <a:solidFill>
                  <a:srgbClr val="000000"/>
                </a:solidFill>
              </a:rPr>
              <a:t>d</a:t>
            </a:r>
            <a:r>
              <a:rPr b="1" sz="2800" lang="en-US">
                <a:solidFill>
                  <a:srgbClr val="000000"/>
                </a:solidFill>
              </a:rPr>
              <a:t> </a:t>
            </a:r>
            <a:r>
              <a:rPr b="1" sz="2800" lang="en-US">
                <a:solidFill>
                  <a:srgbClr val="000000"/>
                </a:solidFill>
              </a:rPr>
              <a:t>:</a:t>
            </a:r>
            <a:r>
              <a:rPr sz="2800" lang="en-US">
                <a:solidFill>
                  <a:srgbClr val="000000"/>
                </a:solidFill>
              </a:rPr>
              <a:t>
Ultrasonic sensors
Servo motors
LCD module
</a:t>
            </a:r>
            <a:r>
              <a:rPr b="1" sz="2800" lang="en-US">
                <a:solidFill>
                  <a:srgbClr val="000000"/>
                </a:solidFill>
              </a:rPr>
              <a:t>Real</a:t>
            </a:r>
            <a:r>
              <a:rPr sz="2800" lang="en-US">
                <a:solidFill>
                  <a:srgbClr val="000000"/>
                </a:solidFill>
              </a:rPr>
              <a:t> </a:t>
            </a:r>
            <a:r>
              <a:rPr b="1" sz="2800" lang="en-US">
                <a:solidFill>
                  <a:srgbClr val="000000"/>
                </a:solidFill>
              </a:rPr>
              <a:t>Time</a:t>
            </a:r>
            <a:r>
              <a:rPr sz="2800" lang="en-US">
                <a:solidFill>
                  <a:srgbClr val="000000"/>
                </a:solidFill>
              </a:rPr>
              <a:t> </a:t>
            </a:r>
            <a:r>
              <a:rPr b="1" sz="2800" lang="en-US">
                <a:solidFill>
                  <a:srgbClr val="000000"/>
                </a:solidFill>
              </a:rPr>
              <a:t>C</a:t>
            </a:r>
            <a:r>
              <a:rPr b="1" sz="2800" lang="en-US">
                <a:solidFill>
                  <a:srgbClr val="000000"/>
                </a:solidFill>
              </a:rPr>
              <a:t>l</a:t>
            </a:r>
            <a:r>
              <a:rPr b="1" sz="2800" lang="en-US">
                <a:solidFill>
                  <a:srgbClr val="000000"/>
                </a:solidFill>
              </a:rPr>
              <a:t>o</a:t>
            </a:r>
            <a:r>
              <a:rPr b="1" sz="2800" lang="en-US">
                <a:solidFill>
                  <a:srgbClr val="000000"/>
                </a:solidFill>
              </a:rPr>
              <a:t>ck</a:t>
            </a:r>
            <a:r>
              <a:rPr sz="2800" lang="en-US">
                <a:solidFill>
                  <a:srgbClr val="000000"/>
                </a:solidFill>
              </a:rPr>
              <a:t> 
Arduino Due</a:t>
            </a:r>
            <a:endParaRPr sz="2800" lang="en-US">
              <a:solidFill>
                <a:srgbClr val="000000"/>
              </a:solidFill>
            </a:endParaRPr>
          </a:p>
        </p:txBody>
      </p:sp>
      <p:sp>
        <p:nvSpPr>
          <p:cNvPr id="1048598" name=""/>
          <p:cNvSpPr txBox="1"/>
          <p:nvPr/>
        </p:nvSpPr>
        <p:spPr>
          <a:xfrm>
            <a:off x="213916" y="2257326"/>
            <a:ext cx="11086130" cy="2606041"/>
          </a:xfrm>
          <a:prstGeom prst="rect"/>
        </p:spPr>
        <p:txBody>
          <a:bodyPr rtlCol="0" wrap="square">
            <a:spAutoFit/>
          </a:bodyPr>
          <a:p>
            <a:r>
              <a:rPr sz="2800" lang="en-US">
                <a:solidFill>
                  <a:srgbClr val="000000"/>
                </a:solidFill>
              </a:rPr>
              <a:t>The project shall include the required number of water level sensors 
based on the field structure. In my project I have considered a small 
part of the field having four sub-parts as shown in the Figure below. So I </a:t>
            </a:r>
            <a:r>
              <a:rPr sz="2800" lang="en-US">
                <a:solidFill>
                  <a:srgbClr val="000000"/>
                </a:solidFill>
              </a:rPr>
              <a:t>h</a:t>
            </a:r>
            <a:r>
              <a:rPr sz="2800" lang="en-US">
                <a:solidFill>
                  <a:srgbClr val="000000"/>
                </a:solidFill>
              </a:rPr>
              <a:t>ave used 4-Ultrasonic sensors, 5-Servomotors, LCD Module, Real Time 
Clock (RTC), GSM Module and the heart of the project, Arduino Due.</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599" name="Rectangle 2"/>
          <p:cNvSpPr txBox="1">
            <a:spLocks noChangeArrowheads="1"/>
          </p:cNvSpPr>
          <p:nvPr/>
        </p:nvSpPr>
        <p:spPr>
          <a:xfrm>
            <a:off x="-9872" y="0"/>
            <a:ext cx="8929718" cy="715963"/>
          </a:xfrm>
          <a:prstGeom prst="rect"/>
        </p:spPr>
        <p:txBody>
          <a:bodyPr anchor="ctr" bIns="45720" lIns="91440" rIns="91440" rtlCol="0" tIns="45720" vert="horz">
            <a:normAutofit/>
          </a:bodyPr>
          <a:lstStyle>
            <a:lvl1pPr algn="l" defTabSz="685800" eaLnBrk="1" hangingPunct="1" latinLnBrk="0" rtl="0">
              <a:lnSpc>
                <a:spcPct val="90000"/>
              </a:lnSpc>
              <a:spcBef>
                <a:spcPct val="0"/>
              </a:spcBef>
              <a:buNone/>
              <a:defRPr sz="3300" kern="1200">
                <a:solidFill>
                  <a:schemeClr val="tx1"/>
                </a:solidFill>
                <a:latin typeface="+mj-lt"/>
                <a:ea typeface="+mj-ea"/>
                <a:cs typeface="+mj-cs"/>
              </a:defRPr>
            </a:lvl1pPr>
          </a:lstStyle>
          <a:p>
            <a:pPr fontAlgn="auto">
              <a:spcAft>
                <a:spcPts val="0"/>
              </a:spcAft>
            </a:pPr>
            <a:r>
              <a:rPr b="1" dirty="0" sz="3600" lang="en-US" smtClean="0">
                <a:solidFill>
                  <a:srgbClr val="C00000"/>
                </a:solidFill>
                <a:latin typeface="Arial" panose="020B0604020202020204" pitchFamily="34" charset="0"/>
                <a:ea typeface="+mn-ea"/>
                <a:cs typeface="Arial" panose="020B0604020202020204" pitchFamily="34" charset="0"/>
              </a:rPr>
              <a:t>Methodology/Circuit Diagram/Code</a:t>
            </a:r>
            <a:endParaRPr b="1" dirty="0" sz="3600" lang="en-US">
              <a:solidFill>
                <a:srgbClr val="C00000"/>
              </a:solidFill>
              <a:latin typeface="Arial" panose="020B0604020202020204" pitchFamily="34" charset="0"/>
              <a:ea typeface="+mn-ea"/>
              <a:cs typeface="Arial" panose="020B0604020202020204" pitchFamily="34" charset="0"/>
            </a:endParaRPr>
          </a:p>
        </p:txBody>
      </p:sp>
      <p:pic>
        <p:nvPicPr>
          <p:cNvPr id="2097167" name=""/>
          <p:cNvPicPr>
            <a:picLocks/>
          </p:cNvPicPr>
          <p:nvPr/>
        </p:nvPicPr>
        <p:blipFill>
          <a:blip xmlns:r="http://schemas.openxmlformats.org/officeDocument/2006/relationships" r:embed="rId1"/>
          <a:stretch>
            <a:fillRect/>
          </a:stretch>
        </p:blipFill>
        <p:spPr>
          <a:xfrm rot="0">
            <a:off x="443679" y="996334"/>
            <a:ext cx="11097111" cy="4813413"/>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00" name="Rectangle 2"/>
          <p:cNvSpPr txBox="1">
            <a:spLocks noChangeArrowheads="1"/>
          </p:cNvSpPr>
          <p:nvPr/>
        </p:nvSpPr>
        <p:spPr>
          <a:xfrm>
            <a:off x="-9872" y="0"/>
            <a:ext cx="8929718" cy="715963"/>
          </a:xfrm>
          <a:prstGeom prst="rect"/>
        </p:spPr>
        <p:txBody>
          <a:bodyPr anchor="ctr" bIns="45720" lIns="91440" rIns="91440" rtlCol="0" tIns="45720" vert="horz">
            <a:normAutofit/>
          </a:bodyPr>
          <a:lstStyle>
            <a:lvl1pPr algn="l" defTabSz="685800" eaLnBrk="1" hangingPunct="1" latinLnBrk="0" rtl="0">
              <a:lnSpc>
                <a:spcPct val="90000"/>
              </a:lnSpc>
              <a:spcBef>
                <a:spcPct val="0"/>
              </a:spcBef>
              <a:buNone/>
              <a:defRPr sz="3300" kern="1200">
                <a:solidFill>
                  <a:schemeClr val="tx1"/>
                </a:solidFill>
                <a:latin typeface="+mj-lt"/>
                <a:ea typeface="+mj-ea"/>
                <a:cs typeface="+mj-cs"/>
              </a:defRPr>
            </a:lvl1pPr>
          </a:lstStyle>
          <a:p>
            <a:pPr fontAlgn="auto">
              <a:spcAft>
                <a:spcPts val="0"/>
              </a:spcAft>
            </a:pPr>
            <a:r>
              <a:rPr b="1" dirty="0" sz="3600" lang="en-US" smtClean="0">
                <a:solidFill>
                  <a:srgbClr val="C00000"/>
                </a:solidFill>
                <a:latin typeface="Arial" panose="020B0604020202020204" pitchFamily="34" charset="0"/>
                <a:ea typeface="+mn-ea"/>
                <a:cs typeface="Arial" panose="020B0604020202020204" pitchFamily="34" charset="0"/>
              </a:rPr>
              <a:t>Methodology/Circuit Diagram/Code</a:t>
            </a:r>
            <a:endParaRPr b="1" dirty="0" sz="3600" lang="en-US">
              <a:solidFill>
                <a:srgbClr val="C00000"/>
              </a:solidFill>
              <a:latin typeface="Arial" panose="020B0604020202020204" pitchFamily="34" charset="0"/>
              <a:ea typeface="+mn-ea"/>
              <a:cs typeface="Arial" panose="020B0604020202020204" pitchFamily="34" charset="0"/>
            </a:endParaRPr>
          </a:p>
        </p:txBody>
      </p:sp>
      <p:sp>
        <p:nvSpPr>
          <p:cNvPr id="1048601" name=""/>
          <p:cNvSpPr txBox="1"/>
          <p:nvPr/>
        </p:nvSpPr>
        <p:spPr>
          <a:xfrm>
            <a:off x="39871" y="715963"/>
            <a:ext cx="12198726" cy="5539740"/>
          </a:xfrm>
          <a:prstGeom prst="rect"/>
        </p:spPr>
        <p:txBody>
          <a:bodyPr rtlCol="0" wrap="square">
            <a:spAutoFit/>
          </a:bodyPr>
          <a:p>
            <a:r>
              <a:rPr sz="2800" lang="en-US">
                <a:solidFill>
                  <a:srgbClr val="000000"/>
                </a:solidFill>
              </a:rPr>
              <a:t>The project shall include the required number of water level sensors </a:t>
            </a:r>
            <a:r>
              <a:rPr sz="2800" lang="en-US">
                <a:solidFill>
                  <a:srgbClr val="000000"/>
                </a:solidFill>
              </a:rPr>
              <a:t>b</a:t>
            </a:r>
            <a:r>
              <a:rPr sz="2800" lang="en-US">
                <a:solidFill>
                  <a:srgbClr val="000000"/>
                </a:solidFill>
              </a:rPr>
              <a:t>ased on the field structure. In my project I have considered a small </a:t>
            </a:r>
            <a:r>
              <a:rPr sz="2800" lang="en-US">
                <a:solidFill>
                  <a:srgbClr val="000000"/>
                </a:solidFill>
              </a:rPr>
              <a:t>p</a:t>
            </a:r>
            <a:r>
              <a:rPr sz="2800" lang="en-US">
                <a:solidFill>
                  <a:srgbClr val="000000"/>
                </a:solidFill>
              </a:rPr>
              <a:t>art of the</a:t>
            </a:r>
            <a:r>
              <a:rPr sz="2800" lang="en-US">
                <a:solidFill>
                  <a:srgbClr val="000000"/>
                </a:solidFill>
              </a:rPr>
              <a:t> </a:t>
            </a:r>
            <a:r>
              <a:rPr sz="2800" lang="en-US">
                <a:solidFill>
                  <a:srgbClr val="000000"/>
                </a:solidFill>
              </a:rPr>
              <a:t>f</a:t>
            </a:r>
            <a:r>
              <a:rPr sz="2800" lang="en-US">
                <a:solidFill>
                  <a:srgbClr val="000000"/>
                </a:solidFill>
              </a:rPr>
              <a:t>i</a:t>
            </a:r>
            <a:r>
              <a:rPr sz="2800" lang="en-US">
                <a:solidFill>
                  <a:srgbClr val="000000"/>
                </a:solidFill>
              </a:rPr>
              <a:t>eld having four sub-parts as shown in the Figure below. So I </a:t>
            </a:r>
            <a:r>
              <a:rPr sz="2800" lang="en-US">
                <a:solidFill>
                  <a:srgbClr val="000000"/>
                </a:solidFill>
              </a:rPr>
              <a:t>h</a:t>
            </a:r>
            <a:r>
              <a:rPr sz="2800" lang="en-US">
                <a:solidFill>
                  <a:srgbClr val="000000"/>
                </a:solidFill>
              </a:rPr>
              <a:t>ave used 4-Ultrasonic sensors, 5-Servomotors, LCD Module, Real Time 
</a:t>
            </a:r>
            <a:r>
              <a:rPr sz="2800" lang="en-US">
                <a:solidFill>
                  <a:srgbClr val="000000"/>
                </a:solidFill>
              </a:rPr>
              <a:t>C</a:t>
            </a:r>
            <a:r>
              <a:rPr sz="2800" lang="en-US">
                <a:solidFill>
                  <a:srgbClr val="000000"/>
                </a:solidFill>
              </a:rPr>
              <a:t>lock (RTC), GSM Module and the heart of the project, Arduino Due</a:t>
            </a:r>
            <a:r>
              <a:rPr sz="2800" lang="en-US">
                <a:solidFill>
                  <a:srgbClr val="000000"/>
                </a:solidFill>
              </a:rPr>
              <a:t>Initially, I assume that there is no water in the fields, so all gates (S1, S2, </a:t>
            </a:r>
            <a:endParaRPr sz="2800" lang="en-US">
              <a:solidFill>
                <a:srgbClr val="000000"/>
              </a:solidFill>
            </a:endParaRPr>
          </a:p>
          <a:p>
            <a:r>
              <a:rPr sz="2800" lang="en-US">
                <a:solidFill>
                  <a:srgbClr val="000000"/>
                </a:solidFill>
              </a:rPr>
              <a:t>S3, S4, S5) will automatically open and the water will start flowing into </a:t>
            </a:r>
            <a:endParaRPr sz="2800" lang="en-US">
              <a:solidFill>
                <a:srgbClr val="000000"/>
              </a:solidFill>
            </a:endParaRPr>
          </a:p>
          <a:p>
            <a:r>
              <a:rPr sz="2800" lang="en-US">
                <a:solidFill>
                  <a:srgbClr val="000000"/>
                </a:solidFill>
              </a:rPr>
              <a:t>all the fields as shown in Figure-4 .Once all the fields reach the </a:t>
            </a:r>
            <a:endParaRPr sz="2800" lang="en-US">
              <a:solidFill>
                <a:srgbClr val="000000"/>
              </a:solidFill>
            </a:endParaRPr>
          </a:p>
          <a:p>
            <a:r>
              <a:rPr sz="2800" lang="en-US">
                <a:solidFill>
                  <a:srgbClr val="000000"/>
                </a:solidFill>
              </a:rPr>
              <a:t>threshold level which is monitored using ultrasonic sensor (S1, S2, S3, </a:t>
            </a:r>
            <a:endParaRPr sz="2800" lang="en-US">
              <a:solidFill>
                <a:srgbClr val="000000"/>
              </a:solidFill>
            </a:endParaRPr>
          </a:p>
          <a:p>
            <a:r>
              <a:rPr sz="2800" lang="en-US">
                <a:solidFill>
                  <a:srgbClr val="000000"/>
                </a:solidFill>
              </a:rPr>
              <a:t>S4) , the gates will be closed. If any one of the paddy field area is below </a:t>
            </a:r>
            <a:endParaRPr sz="2800" lang="en-US">
              <a:solidFill>
                <a:srgbClr val="000000"/>
              </a:solidFill>
            </a:endParaRPr>
          </a:p>
          <a:p>
            <a:r>
              <a:rPr sz="2800" lang="en-US">
                <a:solidFill>
                  <a:srgbClr val="000000"/>
                </a:solidFill>
              </a:rPr>
              <a:t>the threshold water level then the gate (servometer-G4) and the </a:t>
            </a:r>
            <a:endParaRPr sz="2800" lang="en-US">
              <a:solidFill>
                <a:srgbClr val="000000"/>
              </a:solidFill>
            </a:endParaRPr>
          </a:p>
          <a:p>
            <a:r>
              <a:rPr sz="2800" lang="en-US">
                <a:solidFill>
                  <a:srgbClr val="000000"/>
                </a:solidFill>
              </a:rPr>
              <a:t>central gate (G1) will open. If all the gates are closed then only main </a:t>
            </a:r>
            <a:endParaRPr sz="2800" lang="en-US">
              <a:solidFill>
                <a:srgbClr val="000000"/>
              </a:solidFill>
            </a:endParaRPr>
          </a:p>
          <a:p>
            <a:r>
              <a:rPr sz="2800" lang="en-US">
                <a:solidFill>
                  <a:srgbClr val="000000"/>
                </a:solidFill>
              </a:rPr>
              <a:t>gate will be closed. Real Time Clock (RTC) is used to configure the time </a:t>
            </a:r>
            <a:r>
              <a:rPr sz="2800" lang="en-US">
                <a:solidFill>
                  <a:srgbClr val="000000"/>
                </a:solidFill>
              </a:rPr>
              <a:t>.</a:t>
            </a:r>
            <a:r>
              <a:rPr sz="2800" lang="en-US">
                <a:solidFill>
                  <a:srgbClr val="000000"/>
                </a:solidFill>
              </a:rPr>
              <a:t> </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02" name="Rectangle 2"/>
          <p:cNvSpPr txBox="1">
            <a:spLocks noChangeArrowheads="1"/>
          </p:cNvSpPr>
          <p:nvPr/>
        </p:nvSpPr>
        <p:spPr>
          <a:xfrm>
            <a:off x="-9872" y="0"/>
            <a:ext cx="8929718" cy="715963"/>
          </a:xfrm>
          <a:prstGeom prst="rect"/>
        </p:spPr>
        <p:txBody>
          <a:bodyPr anchor="ctr" bIns="45720" lIns="91440" rIns="91440" rtlCol="0" tIns="45720" vert="horz">
            <a:normAutofit/>
          </a:bodyPr>
          <a:lstStyle>
            <a:lvl1pPr algn="l" defTabSz="685800" eaLnBrk="1" hangingPunct="1" latinLnBrk="0" rtl="0">
              <a:lnSpc>
                <a:spcPct val="90000"/>
              </a:lnSpc>
              <a:spcBef>
                <a:spcPct val="0"/>
              </a:spcBef>
              <a:buNone/>
              <a:defRPr sz="3300" kern="1200">
                <a:solidFill>
                  <a:schemeClr val="tx1"/>
                </a:solidFill>
                <a:latin typeface="+mj-lt"/>
                <a:ea typeface="+mj-ea"/>
                <a:cs typeface="+mj-cs"/>
              </a:defRPr>
            </a:lvl1pPr>
          </a:lstStyle>
          <a:p>
            <a:pPr fontAlgn="auto">
              <a:spcAft>
                <a:spcPts val="0"/>
              </a:spcAft>
            </a:pPr>
            <a:r>
              <a:rPr b="1" dirty="0" sz="3600" lang="en-US" smtClean="0">
                <a:solidFill>
                  <a:srgbClr val="C00000"/>
                </a:solidFill>
                <a:latin typeface="Arial" panose="020B0604020202020204" pitchFamily="34" charset="0"/>
                <a:ea typeface="+mn-ea"/>
                <a:cs typeface="Arial" panose="020B0604020202020204" pitchFamily="34" charset="0"/>
              </a:rPr>
              <a:t>Time Framework</a:t>
            </a:r>
            <a:endParaRPr b="1" dirty="0" sz="3600" lang="en-US">
              <a:solidFill>
                <a:srgbClr val="C00000"/>
              </a:solidFill>
              <a:latin typeface="Arial" panose="020B0604020202020204" pitchFamily="34" charset="0"/>
              <a:ea typeface="+mn-ea"/>
              <a:cs typeface="Arial" panose="020B0604020202020204" pitchFamily="34" charset="0"/>
            </a:endParaRPr>
          </a:p>
        </p:txBody>
      </p:sp>
      <p:sp>
        <p:nvSpPr>
          <p:cNvPr id="1048603" name=""/>
          <p:cNvSpPr txBox="1"/>
          <p:nvPr/>
        </p:nvSpPr>
        <p:spPr>
          <a:xfrm>
            <a:off x="57288" y="715962"/>
            <a:ext cx="12060248" cy="5577841"/>
          </a:xfrm>
          <a:prstGeom prst="rect"/>
        </p:spPr>
        <p:txBody>
          <a:bodyPr rtlCol="0" wrap="square">
            <a:spAutoFit/>
          </a:bodyPr>
          <a:p>
            <a:r>
              <a:rPr sz="2100" lang="en-US">
                <a:solidFill>
                  <a:srgbClr val="000000"/>
                </a:solidFill>
              </a:rPr>
              <a:t>Alternate Wetting and Drying (AWD) is a water-saving technology that</a:t>
            </a:r>
            <a:r>
              <a:rPr sz="2100" lang="en-US">
                <a:solidFill>
                  <a:srgbClr val="000000"/>
                </a:solidFill>
              </a:rPr>
              <a:t> </a:t>
            </a:r>
            <a:r>
              <a:rPr sz="2100" lang="en-US">
                <a:solidFill>
                  <a:srgbClr val="000000"/>
                </a:solidFill>
              </a:rPr>
              <a:t>farmers </a:t>
            </a:r>
            <a:r>
              <a:rPr sz="2100" lang="en-US">
                <a:solidFill>
                  <a:srgbClr val="000000"/>
                </a:solidFill>
              </a:rPr>
              <a:t>a</a:t>
            </a:r>
            <a:r>
              <a:rPr sz="2100" lang="en-US">
                <a:solidFill>
                  <a:srgbClr val="000000"/>
                </a:solidFill>
              </a:rPr>
              <a:t>pply to reduce their irrigation water use in rice fields without without affecting the production. In AWD, irrigation water is provided a few days after the </a:t>
            </a:r>
            <a:r>
              <a:rPr sz="2100" lang="en-US">
                <a:solidFill>
                  <a:srgbClr val="000000"/>
                </a:solidFill>
              </a:rPr>
              <a:t>d</a:t>
            </a:r>
            <a:r>
              <a:rPr sz="2100" lang="en-US">
                <a:solidFill>
                  <a:srgbClr val="000000"/>
                </a:solidFill>
              </a:rPr>
              <a:t>isappearance of the ponded water. Hence, the field is alternately flooded and </a:t>
            </a:r>
            <a:r>
              <a:rPr sz="2100" lang="en-US">
                <a:solidFill>
                  <a:srgbClr val="000000"/>
                </a:solidFill>
              </a:rPr>
              <a:t>n</a:t>
            </a:r>
            <a:r>
              <a:rPr sz="2100" lang="en-US">
                <a:solidFill>
                  <a:srgbClr val="000000"/>
                </a:solidFill>
              </a:rPr>
              <a:t>on-flooded. The number of days of non-flooded soil between irrigation can vary </a:t>
            </a:r>
            <a:r>
              <a:rPr sz="2100" lang="en-US">
                <a:solidFill>
                  <a:srgbClr val="000000"/>
                </a:solidFill>
              </a:rPr>
              <a:t>f</a:t>
            </a:r>
            <a:r>
              <a:rPr sz="2100" lang="en-US">
                <a:solidFill>
                  <a:srgbClr val="000000"/>
                </a:solidFill>
              </a:rPr>
              <a:t>r</a:t>
            </a:r>
            <a:r>
              <a:rPr sz="2100" lang="en-US">
                <a:solidFill>
                  <a:srgbClr val="000000"/>
                </a:solidFill>
              </a:rPr>
              <a:t>om 1 to more than 10 days depending on a number of factors such as soil type, </a:t>
            </a:r>
            <a:r>
              <a:rPr sz="2100" lang="en-US">
                <a:solidFill>
                  <a:srgbClr val="000000"/>
                </a:solidFill>
              </a:rPr>
              <a:t>w</a:t>
            </a:r>
            <a:r>
              <a:rPr sz="2100" lang="en-US">
                <a:solidFill>
                  <a:srgbClr val="000000"/>
                </a:solidFill>
              </a:rPr>
              <a:t>eather and crop growth stage</a:t>
            </a:r>
            <a:r>
              <a:rPr sz="2100" lang="en-US">
                <a:solidFill>
                  <a:srgbClr val="000000"/>
                </a:solidFill>
              </a:rPr>
              <a:t>It is important to note that most of the cultivation depends on motors, ponds and</a:t>
            </a:r>
            <a:r>
              <a:rPr sz="2100" lang="en-US">
                <a:solidFill>
                  <a:srgbClr val="000000"/>
                </a:solidFill>
              </a:rPr>
              <a:t> </a:t>
            </a:r>
            <a:r>
              <a:rPr sz="2100" lang="en-US">
                <a:solidFill>
                  <a:srgbClr val="000000"/>
                </a:solidFill>
              </a:rPr>
              <a:t>r</a:t>
            </a:r>
            <a:r>
              <a:rPr sz="2100" lang="en-US">
                <a:solidFill>
                  <a:srgbClr val="000000"/>
                </a:solidFill>
              </a:rPr>
              <a:t>eservoirs. The water is supplied from the water resources (like lakes) into the </a:t>
            </a:r>
            <a:r>
              <a:rPr sz="2100" lang="en-US">
                <a:solidFill>
                  <a:srgbClr val="000000"/>
                </a:solidFill>
              </a:rPr>
              <a:t>f</a:t>
            </a:r>
            <a:r>
              <a:rPr sz="2100" lang="en-US">
                <a:solidFill>
                  <a:srgbClr val="000000"/>
                </a:solidFill>
              </a:rPr>
              <a:t>i</a:t>
            </a:r>
            <a:r>
              <a:rPr sz="2100" lang="en-US">
                <a:solidFill>
                  <a:srgbClr val="000000"/>
                </a:solidFill>
              </a:rPr>
              <a:t>eld using pipes or canals. Gates are constructed in order to manage the inflow </a:t>
            </a:r>
            <a:r>
              <a:rPr sz="2100" lang="en-US">
                <a:solidFill>
                  <a:srgbClr val="000000"/>
                </a:solidFill>
              </a:rPr>
              <a:t>a</a:t>
            </a:r>
            <a:r>
              <a:rPr sz="2100" lang="en-US">
                <a:solidFill>
                  <a:srgbClr val="000000"/>
                </a:solidFill>
              </a:rPr>
              <a:t>nd outflow of the water. However, a large amount of water is wasted due to lack </a:t>
            </a:r>
            <a:r>
              <a:rPr sz="2100" lang="en-US">
                <a:solidFill>
                  <a:srgbClr val="000000"/>
                </a:solidFill>
              </a:rPr>
              <a:t>of useful equipment and knowledge of water management. My work is focused </a:t>
            </a:r>
            <a:r>
              <a:rPr sz="2100" lang="en-US">
                <a:solidFill>
                  <a:srgbClr val="000000"/>
                </a:solidFill>
              </a:rPr>
              <a:t>on this aspect. My project mainly concentrates on maintaining the water levels by </a:t>
            </a:r>
            <a:r>
              <a:rPr sz="2100" lang="en-US">
                <a:solidFill>
                  <a:srgbClr val="000000"/>
                </a:solidFill>
              </a:rPr>
              <a:t>e</a:t>
            </a:r>
            <a:r>
              <a:rPr sz="2100" lang="en-US">
                <a:solidFill>
                  <a:srgbClr val="000000"/>
                </a:solidFill>
              </a:rPr>
              <a:t>mploying smart technologies to control overflow of the water wastage due to </a:t>
            </a:r>
            <a:r>
              <a:rPr sz="2100" lang="en-US">
                <a:solidFill>
                  <a:srgbClr val="000000"/>
                </a:solidFill>
              </a:rPr>
              <a:t>f</a:t>
            </a:r>
            <a:r>
              <a:rPr sz="2100" lang="en-US">
                <a:solidFill>
                  <a:srgbClr val="000000"/>
                </a:solidFill>
              </a:rPr>
              <a:t>l</a:t>
            </a:r>
            <a:r>
              <a:rPr sz="2100" lang="en-US">
                <a:solidFill>
                  <a:srgbClr val="000000"/>
                </a:solidFill>
              </a:rPr>
              <a:t>ooding and to also control/optimise the supply of the water as per the </a:t>
            </a:r>
            <a:r>
              <a:rPr sz="2100" lang="en-US">
                <a:solidFill>
                  <a:srgbClr val="000000"/>
                </a:solidFill>
              </a:rPr>
              <a:t>r</a:t>
            </a:r>
            <a:r>
              <a:rPr sz="2100" lang="en-US">
                <a:solidFill>
                  <a:srgbClr val="000000"/>
                </a:solidFill>
              </a:rPr>
              <a:t>equirements of crop growth based on the age of the plant. Water management </a:t>
            </a:r>
            <a:r>
              <a:rPr sz="2100" lang="en-US">
                <a:solidFill>
                  <a:srgbClr val="000000"/>
                </a:solidFill>
              </a:rPr>
              <a:t>i</a:t>
            </a:r>
            <a:r>
              <a:rPr sz="2100" lang="en-US">
                <a:solidFill>
                  <a:srgbClr val="000000"/>
                </a:solidFill>
              </a:rPr>
              <a:t>s</a:t>
            </a:r>
            <a:r>
              <a:rPr sz="2100" lang="en-US">
                <a:solidFill>
                  <a:srgbClr val="000000"/>
                </a:solidFill>
              </a:rPr>
              <a:t> achievable in this synopsis using a smart embedded solution.</a:t>
            </a:r>
            <a:endParaRPr sz="2100" lang="en-US">
              <a:solidFill>
                <a:srgbClr val="000000"/>
              </a:solidFill>
            </a:endParaRPr>
          </a:p>
          <a:p>
            <a:r>
              <a:rPr sz="2100" lang="en-US">
                <a:solidFill>
                  <a:srgbClr val="000000"/>
                </a:solidFill>
              </a:rPr>
              <a:t>This method provides growth environment depending on maintenance of the </a:t>
            </a:r>
            <a:r>
              <a:rPr sz="2100" lang="en-US">
                <a:solidFill>
                  <a:srgbClr val="000000"/>
                </a:solidFill>
              </a:rPr>
              <a:t>water levels. For instance, after</a:t>
            </a:r>
            <a:r>
              <a:rPr sz="2100" lang="en-US">
                <a:solidFill>
                  <a:srgbClr val="000000"/>
                </a:solidFill>
              </a:rPr>
              <a:t> </a:t>
            </a:r>
            <a:r>
              <a:rPr sz="2100" lang="en-US">
                <a:solidFill>
                  <a:srgbClr val="000000"/>
                </a:solidFill>
              </a:rPr>
              <a:t>transplanting, water levels should be around 3 cm </a:t>
            </a:r>
            <a:r>
              <a:rPr sz="2100" lang="en-US">
                <a:solidFill>
                  <a:srgbClr val="000000"/>
                </a:solidFill>
              </a:rPr>
              <a:t>initially, and gradually increase to 5−10cm (with increasing plant height) and </a:t>
            </a:r>
            <a:r>
              <a:rPr sz="2100" lang="en-US">
                <a:solidFill>
                  <a:srgbClr val="000000"/>
                </a:solidFill>
              </a:rPr>
              <a:t>r</a:t>
            </a:r>
            <a:r>
              <a:rPr sz="2100" lang="en-US">
                <a:solidFill>
                  <a:srgbClr val="000000"/>
                </a:solidFill>
              </a:rPr>
              <a:t>e</a:t>
            </a:r>
            <a:r>
              <a:rPr sz="2100" lang="en-US">
                <a:solidFill>
                  <a:srgbClr val="000000"/>
                </a:solidFill>
              </a:rPr>
              <a:t>main there until the field is drained 7−10 days before harvest. For direct wet </a:t>
            </a:r>
            <a:r>
              <a:rPr sz="2100" lang="en-US">
                <a:solidFill>
                  <a:srgbClr val="000000"/>
                </a:solidFill>
              </a:rPr>
              <a:t>s</a:t>
            </a:r>
            <a:r>
              <a:rPr sz="2100" lang="en-US">
                <a:solidFill>
                  <a:srgbClr val="000000"/>
                </a:solidFill>
              </a:rPr>
              <a:t>eeded rice, the field should be flooded only once the plants are large enough to </a:t>
            </a:r>
            <a:r>
              <a:rPr sz="2100" lang="en-US">
                <a:solidFill>
                  <a:srgbClr val="000000"/>
                </a:solidFill>
              </a:rPr>
              <a:t>withstand shallow flooding</a:t>
            </a:r>
            <a:r>
              <a:rPr sz="1800" lang="en-US">
                <a:solidFill>
                  <a:srgbClr val="000000"/>
                </a:solidFill>
              </a:rPr>
              <a:t> </a:t>
            </a:r>
            <a:endParaRPr sz="1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04" name="Rectangle 2"/>
          <p:cNvSpPr txBox="1">
            <a:spLocks noChangeArrowheads="1"/>
          </p:cNvSpPr>
          <p:nvPr/>
        </p:nvSpPr>
        <p:spPr>
          <a:xfrm>
            <a:off x="-9872" y="0"/>
            <a:ext cx="8929718" cy="715963"/>
          </a:xfrm>
          <a:prstGeom prst="rect"/>
        </p:spPr>
        <p:txBody>
          <a:bodyPr anchor="ctr" bIns="45720" lIns="91440" rIns="91440" rtlCol="0" tIns="45720" vert="horz">
            <a:normAutofit/>
          </a:bodyPr>
          <a:lstStyle>
            <a:lvl1pPr algn="l" defTabSz="685800" eaLnBrk="1" hangingPunct="1" latinLnBrk="0" rtl="0">
              <a:lnSpc>
                <a:spcPct val="90000"/>
              </a:lnSpc>
              <a:spcBef>
                <a:spcPct val="0"/>
              </a:spcBef>
              <a:buNone/>
              <a:defRPr sz="3300" kern="1200">
                <a:solidFill>
                  <a:schemeClr val="tx1"/>
                </a:solidFill>
                <a:latin typeface="+mj-lt"/>
                <a:ea typeface="+mj-ea"/>
                <a:cs typeface="+mj-cs"/>
              </a:defRPr>
            </a:lvl1pPr>
          </a:lstStyle>
          <a:p>
            <a:pPr fontAlgn="auto">
              <a:spcAft>
                <a:spcPts val="0"/>
              </a:spcAft>
            </a:pPr>
            <a:r>
              <a:rPr b="1" dirty="0" sz="3600" lang="en-US">
                <a:solidFill>
                  <a:srgbClr val="C00000"/>
                </a:solidFill>
                <a:latin typeface="Arial" panose="020B0604020202020204" pitchFamily="34" charset="0"/>
                <a:ea typeface="+mn-ea"/>
                <a:cs typeface="Arial" panose="020B0604020202020204" pitchFamily="34" charset="0"/>
              </a:rPr>
              <a:t>Importance for </a:t>
            </a:r>
            <a:r>
              <a:rPr b="1" dirty="0" sz="3600" lang="en-US" smtClean="0">
                <a:solidFill>
                  <a:srgbClr val="C00000"/>
                </a:solidFill>
                <a:latin typeface="Arial" panose="020B0604020202020204" pitchFamily="34" charset="0"/>
                <a:ea typeface="+mn-ea"/>
                <a:cs typeface="Arial" panose="020B0604020202020204" pitchFamily="34" charset="0"/>
              </a:rPr>
              <a:t>Society </a:t>
            </a:r>
            <a:r>
              <a:rPr b="1" dirty="0" sz="3600" lang="en-US">
                <a:solidFill>
                  <a:srgbClr val="C00000"/>
                </a:solidFill>
                <a:latin typeface="Arial" panose="020B0604020202020204" pitchFamily="34" charset="0"/>
                <a:ea typeface="+mn-ea"/>
                <a:cs typeface="Arial" panose="020B0604020202020204" pitchFamily="34" charset="0"/>
              </a:rPr>
              <a:t>&amp; Policy-making </a:t>
            </a:r>
          </a:p>
        </p:txBody>
      </p:sp>
      <p:sp>
        <p:nvSpPr>
          <p:cNvPr id="1048605" name=""/>
          <p:cNvSpPr txBox="1"/>
          <p:nvPr/>
        </p:nvSpPr>
        <p:spPr>
          <a:xfrm>
            <a:off x="81253" y="715962"/>
            <a:ext cx="12142767" cy="5488941"/>
          </a:xfrm>
          <a:prstGeom prst="rect"/>
        </p:spPr>
        <p:txBody>
          <a:bodyPr rtlCol="0" wrap="square">
            <a:spAutoFit/>
          </a:bodyPr>
          <a:p>
            <a:r>
              <a:rPr sz="2200" lang="en-US">
                <a:solidFill>
                  <a:srgbClr val="000000"/>
                </a:solidFill>
              </a:rPr>
              <a:t>Proper water management is imperative to get the high productivity of crop in </a:t>
            </a:r>
            <a:r>
              <a:rPr sz="2200" lang="en-US">
                <a:solidFill>
                  <a:srgbClr val="000000"/>
                </a:solidFill>
              </a:rPr>
              <a:t>a</a:t>
            </a:r>
            <a:r>
              <a:rPr sz="2200" lang="en-US">
                <a:solidFill>
                  <a:srgbClr val="000000"/>
                </a:solidFill>
              </a:rPr>
              <a:t>griculture, especially in India. The first major problem in the paddy fields is the </a:t>
            </a:r>
            <a:r>
              <a:rPr sz="2200" lang="en-US">
                <a:solidFill>
                  <a:srgbClr val="000000"/>
                </a:solidFill>
              </a:rPr>
              <a:t>o</a:t>
            </a:r>
            <a:r>
              <a:rPr sz="2200" lang="en-US">
                <a:solidFill>
                  <a:srgbClr val="000000"/>
                </a:solidFill>
              </a:rPr>
              <a:t>v</a:t>
            </a:r>
            <a:r>
              <a:rPr sz="2200" lang="en-US">
                <a:solidFill>
                  <a:srgbClr val="000000"/>
                </a:solidFill>
              </a:rPr>
              <a:t>erflow of water from the main reservoir into the irrigation canals. To solve this </a:t>
            </a:r>
            <a:r>
              <a:rPr sz="2200" lang="en-US">
                <a:solidFill>
                  <a:srgbClr val="000000"/>
                </a:solidFill>
              </a:rPr>
              <a:t>i</a:t>
            </a:r>
            <a:r>
              <a:rPr sz="2200" lang="en-US">
                <a:solidFill>
                  <a:srgbClr val="000000"/>
                </a:solidFill>
              </a:rPr>
              <a:t>s</a:t>
            </a:r>
            <a:r>
              <a:rPr sz="2200" lang="en-US">
                <a:solidFill>
                  <a:srgbClr val="000000"/>
                </a:solidFill>
              </a:rPr>
              <a:t>sue, ultrasonic sensors were placed at each of the field gates which will determine and thus, maintain the water level in each field by automatically </a:t>
            </a:r>
            <a:r>
              <a:rPr sz="2200" lang="en-US">
                <a:solidFill>
                  <a:srgbClr val="000000"/>
                </a:solidFill>
              </a:rPr>
              <a:t>o</a:t>
            </a:r>
            <a:r>
              <a:rPr sz="2200" lang="en-US">
                <a:solidFill>
                  <a:srgbClr val="000000"/>
                </a:solidFill>
              </a:rPr>
              <a:t>pening and closing the gates. It is indeed true that paddy crops require abundant </a:t>
            </a:r>
            <a:r>
              <a:rPr sz="2200" lang="en-US">
                <a:solidFill>
                  <a:srgbClr val="000000"/>
                </a:solidFill>
              </a:rPr>
              <a:t>w</a:t>
            </a:r>
            <a:r>
              <a:rPr sz="2200" lang="en-US">
                <a:solidFill>
                  <a:srgbClr val="000000"/>
                </a:solidFill>
              </a:rPr>
              <a:t>ater, but after plenty of research I learnt that all the paddy crops do not require </a:t>
            </a:r>
            <a:r>
              <a:rPr sz="2200" lang="en-US">
                <a:solidFill>
                  <a:srgbClr val="000000"/>
                </a:solidFill>
              </a:rPr>
              <a:t>t</a:t>
            </a:r>
            <a:r>
              <a:rPr sz="2200" lang="en-US">
                <a:solidFill>
                  <a:srgbClr val="000000"/>
                </a:solidFill>
              </a:rPr>
              <a:t>h</a:t>
            </a:r>
            <a:r>
              <a:rPr sz="2200" lang="en-US">
                <a:solidFill>
                  <a:srgbClr val="000000"/>
                </a:solidFill>
              </a:rPr>
              <a:t>e</a:t>
            </a:r>
            <a:r>
              <a:rPr sz="2200" lang="en-US">
                <a:solidFill>
                  <a:srgbClr val="000000"/>
                </a:solidFill>
              </a:rPr>
              <a:t> same level of water. In fact, the crops of different ages require different levels </a:t>
            </a:r>
            <a:r>
              <a:rPr sz="2200" lang="en-US">
                <a:solidFill>
                  <a:srgbClr val="000000"/>
                </a:solidFill>
              </a:rPr>
              <a:t>o</a:t>
            </a:r>
            <a:r>
              <a:rPr sz="2200" lang="en-US">
                <a:solidFill>
                  <a:srgbClr val="000000"/>
                </a:solidFill>
              </a:rPr>
              <a:t>f water for their healthy growth. This is the second major problem that the </a:t>
            </a:r>
            <a:r>
              <a:rPr sz="2200" lang="en-US">
                <a:solidFill>
                  <a:srgbClr val="000000"/>
                </a:solidFill>
              </a:rPr>
              <a:t>p</a:t>
            </a:r>
            <a:r>
              <a:rPr sz="2200" lang="en-US">
                <a:solidFill>
                  <a:srgbClr val="000000"/>
                </a:solidFill>
              </a:rPr>
              <a:t>a</a:t>
            </a:r>
            <a:r>
              <a:rPr sz="2200" lang="en-US">
                <a:solidFill>
                  <a:srgbClr val="000000"/>
                </a:solidFill>
              </a:rPr>
              <a:t>ddy cultivation system in India faces. Due to his lack of knowledge, the farmer </a:t>
            </a:r>
            <a:r>
              <a:rPr sz="2200" lang="en-US">
                <a:solidFill>
                  <a:srgbClr val="000000"/>
                </a:solidFill>
              </a:rPr>
              <a:t>f</a:t>
            </a:r>
            <a:r>
              <a:rPr sz="2200" lang="en-US">
                <a:solidFill>
                  <a:srgbClr val="000000"/>
                </a:solidFill>
              </a:rPr>
              <a:t>a</a:t>
            </a:r>
            <a:r>
              <a:rPr sz="2200" lang="en-US">
                <a:solidFill>
                  <a:srgbClr val="000000"/>
                </a:solidFill>
              </a:rPr>
              <a:t>ils to maintain the required water levels with respect to the age of the growing </a:t>
            </a:r>
            <a:r>
              <a:rPr sz="2200" lang="en-US">
                <a:solidFill>
                  <a:srgbClr val="000000"/>
                </a:solidFill>
              </a:rPr>
              <a:t>Corp</a:t>
            </a:r>
            <a:r>
              <a:rPr sz="2200" lang="en-US">
                <a:solidFill>
                  <a:srgbClr val="000000"/>
                </a:solidFill>
              </a:rPr>
              <a:t>. This results in over usage of water and also affects the resulting production </a:t>
            </a:r>
            <a:r>
              <a:rPr sz="2200" lang="en-US">
                <a:solidFill>
                  <a:srgbClr val="000000"/>
                </a:solidFill>
              </a:rPr>
              <a:t>o</a:t>
            </a:r>
            <a:r>
              <a:rPr sz="2200" lang="en-US">
                <a:solidFill>
                  <a:srgbClr val="000000"/>
                </a:solidFill>
              </a:rPr>
              <a:t>f</a:t>
            </a:r>
            <a:r>
              <a:rPr sz="2200" lang="en-US">
                <a:solidFill>
                  <a:srgbClr val="000000"/>
                </a:solidFill>
              </a:rPr>
              <a:t> the crop. To address this issue, I have implemented the Real Time Clock which </a:t>
            </a:r>
            <a:r>
              <a:rPr sz="2200" lang="en-US">
                <a:solidFill>
                  <a:srgbClr val="000000"/>
                </a:solidFill>
              </a:rPr>
              <a:t>k</a:t>
            </a:r>
            <a:r>
              <a:rPr sz="2200" lang="en-US">
                <a:solidFill>
                  <a:srgbClr val="000000"/>
                </a:solidFill>
              </a:rPr>
              <a:t>eeps a record of the age of the plant and accordingly supplies and maintains the </a:t>
            </a:r>
            <a:r>
              <a:rPr sz="2200" lang="en-US">
                <a:solidFill>
                  <a:srgbClr val="000000"/>
                </a:solidFill>
              </a:rPr>
              <a:t>w</a:t>
            </a:r>
            <a:r>
              <a:rPr sz="2200" lang="en-US">
                <a:solidFill>
                  <a:srgbClr val="000000"/>
                </a:solidFill>
              </a:rPr>
              <a:t>ater level for each crop.</a:t>
            </a:r>
            <a:r>
              <a:rPr sz="2200" lang="en-US">
                <a:solidFill>
                  <a:srgbClr val="000000"/>
                </a:solidFill>
              </a:rPr>
              <a:t>T</a:t>
            </a:r>
            <a:r>
              <a:rPr sz="2200" lang="en-US">
                <a:solidFill>
                  <a:srgbClr val="000000"/>
                </a:solidFill>
              </a:rPr>
              <a:t>his</a:t>
            </a:r>
            <a:r>
              <a:rPr sz="2200" lang="en-US">
                <a:solidFill>
                  <a:srgbClr val="000000"/>
                </a:solidFill>
              </a:rPr>
              <a:t> </a:t>
            </a:r>
            <a:r>
              <a:rPr sz="2200" lang="en-US">
                <a:solidFill>
                  <a:srgbClr val="000000"/>
                </a:solidFill>
              </a:rPr>
              <a:t>embedded solution ensures limited manual monitoring by the farmers.Everything is automated— the opening and closing of the reservoir and field gates, </a:t>
            </a:r>
            <a:r>
              <a:rPr sz="2200" lang="en-US">
                <a:solidFill>
                  <a:srgbClr val="000000"/>
                </a:solidFill>
              </a:rPr>
              <a:t>c</a:t>
            </a:r>
            <a:r>
              <a:rPr sz="2200" lang="en-US">
                <a:solidFill>
                  <a:srgbClr val="000000"/>
                </a:solidFill>
              </a:rPr>
              <a:t>hecking the age of the plant and corresponding optimum water level required </a:t>
            </a:r>
            <a:r>
              <a:rPr sz="2200" lang="en-US">
                <a:solidFill>
                  <a:srgbClr val="000000"/>
                </a:solidFill>
              </a:rPr>
              <a:t>f</a:t>
            </a:r>
            <a:r>
              <a:rPr sz="2200" lang="en-US">
                <a:solidFill>
                  <a:srgbClr val="000000"/>
                </a:solidFill>
              </a:rPr>
              <a:t>or that period of plant age. Farmers can monitor the water level in the field by </a:t>
            </a:r>
            <a:r>
              <a:rPr sz="2200" lang="en-US">
                <a:solidFill>
                  <a:srgbClr val="000000"/>
                </a:solidFill>
              </a:rPr>
              <a:t>u</a:t>
            </a:r>
            <a:r>
              <a:rPr sz="2200" lang="en-US">
                <a:solidFill>
                  <a:srgbClr val="000000"/>
                </a:solidFill>
              </a:rPr>
              <a:t>sing their mobile phones as they constantly receive alerts on the field work.</a:t>
            </a:r>
            <a:endParaRPr sz="2200" lang="en-US">
              <a:solidFill>
                <a:srgbClr val="000000"/>
              </a:solidFill>
            </a:endParaRPr>
          </a:p>
        </p:txBody>
      </p:sp>
    </p:spTree>
  </p:cSld>
  <p:clrMapOvr>
    <a:masterClrMapping/>
  </p:clrMapOvr>
</p:sld>
</file>

<file path=ppt/theme/theme1.xml><?xml version="1.0" encoding="utf-8"?>
<a:theme xmlns:a="http://schemas.openxmlformats.org/drawingml/2006/main" name="Custom Design">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SPG</dc:creator>
  <cp:lastModifiedBy>Somesh</cp:lastModifiedBy>
  <dcterms:created xsi:type="dcterms:W3CDTF">1969-12-31T18:30:00Z</dcterms:created>
  <dcterms:modified xsi:type="dcterms:W3CDTF">2022-12-01T06:20:34Z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89dadf536a644463b9cebb7973285432</vt:lpwstr>
  </property>
</Properties>
</file>