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2928" autoAdjust="0"/>
  </p:normalViewPr>
  <p:slideViewPr>
    <p:cSldViewPr snapToGrid="0">
      <p:cViewPr varScale="1">
        <p:scale>
          <a:sx n="71" d="100"/>
          <a:sy n="71" d="100"/>
        </p:scale>
        <p:origin x="20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 -d</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a:t>
            </a:r>
            <a:r>
              <a:rPr lang="en-US"/>
              <a:t>enqueue jobs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8/6/2022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8/6/2022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20185</TotalTime>
  <Words>2170</Words>
  <Application>Microsoft Office PowerPoint</Application>
  <PresentationFormat>Widescreen</PresentationFormat>
  <Paragraphs>305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71</cp:revision>
  <dcterms:created xsi:type="dcterms:W3CDTF">2020-03-08T20:31:35Z</dcterms:created>
  <dcterms:modified xsi:type="dcterms:W3CDTF">2022-08-07T03:18:14Z</dcterms:modified>
</cp:coreProperties>
</file>