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85" r:id="rId3"/>
    <p:sldId id="387" r:id="rId4"/>
    <p:sldId id="322" r:id="rId5"/>
    <p:sldId id="257" r:id="rId6"/>
    <p:sldId id="308" r:id="rId7"/>
    <p:sldId id="350" r:id="rId8"/>
    <p:sldId id="324" r:id="rId9"/>
    <p:sldId id="330" r:id="rId10"/>
    <p:sldId id="341" r:id="rId11"/>
    <p:sldId id="392" r:id="rId12"/>
    <p:sldId id="393" r:id="rId13"/>
    <p:sldId id="391" r:id="rId14"/>
    <p:sldId id="346"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329" r:id="rId57"/>
    <p:sldId id="325" r:id="rId58"/>
    <p:sldId id="326" r:id="rId59"/>
    <p:sldId id="327" r:id="rId60"/>
    <p:sldId id="328" r:id="rId61"/>
    <p:sldId id="323" r:id="rId62"/>
    <p:sldId id="388" r:id="rId63"/>
    <p:sldId id="318" r:id="rId64"/>
    <p:sldId id="314" r:id="rId65"/>
    <p:sldId id="31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5" autoAdjust="0"/>
    <p:restoredTop sz="73231" autoAdjust="0"/>
  </p:normalViewPr>
  <p:slideViewPr>
    <p:cSldViewPr snapToGrid="0">
      <p:cViewPr varScale="1">
        <p:scale>
          <a:sx n="83" d="100"/>
          <a:sy n="83" d="100"/>
        </p:scale>
        <p:origin x="137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FBm_6E1aw4A"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pastebin.com/raw/aJna4paJ"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Setup:</a:t>
            </a:r>
          </a:p>
          <a:p>
            <a:pPr marL="171450" indent="-171450">
              <a:buFontTx/>
              <a:buChar char="-"/>
            </a:pPr>
            <a:r>
              <a:rPr lang="en-US" dirty="0"/>
              <a:t>Homedepot.com</a:t>
            </a:r>
          </a:p>
          <a:p>
            <a:pPr marL="171450" indent="-171450">
              <a:buFontTx/>
              <a:buChar char="-"/>
            </a:pPr>
            <a:r>
              <a:rPr lang="en-US" dirty="0"/>
              <a:t>chase.com</a:t>
            </a:r>
          </a:p>
          <a:p>
            <a:pPr marL="171450" indent="-171450">
              <a:buFontTx/>
              <a:buChar char="-"/>
            </a:pPr>
            <a:r>
              <a:rPr lang="en-US" dirty="0">
                <a:hlinkClick r:id="rId3"/>
              </a:rPr>
              <a:t>https://www.youtube.com/watch?v=FBm_6E1aw4A</a:t>
            </a:r>
            <a:r>
              <a:rPr lang="en-US" dirty="0"/>
              <a:t> for Harlem Shake</a:t>
            </a:r>
          </a:p>
          <a:p>
            <a:pPr marL="171450" indent="-171450">
              <a:buFontTx/>
              <a:buChar char="-"/>
            </a:pPr>
            <a:r>
              <a:rPr lang="en-US" dirty="0">
                <a:hlinkClick r:id="rId4"/>
              </a:rPr>
              <a:t>https://pastebin.com/raw/aJna4paJ</a:t>
            </a:r>
            <a:r>
              <a:rPr lang="en-US" dirty="0"/>
              <a:t> for code for Harlem Shake</a:t>
            </a:r>
          </a:p>
        </p:txBody>
      </p:sp>
      <p:sp>
        <p:nvSpPr>
          <p:cNvPr id="4" name="Slide Number Placeholder 3"/>
          <p:cNvSpPr>
            <a:spLocks noGrp="1"/>
          </p:cNvSpPr>
          <p:nvPr>
            <p:ph type="sldNum" sz="quarter" idx="10"/>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1967045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1265232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217112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58370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912438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3934107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20673272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150962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4/12/2019</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4/12/2019</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scottsauber.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https://twitter.com/Scott_Helme"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https://scottsauber.com/" TargetMode="External"/><Relationship Id="rId5" Type="http://schemas.openxmlformats.org/officeDocument/2006/relationships/hyperlink" Target="https://github.com/scottsauber/twin-cities-code-camp-security-headers" TargetMode="External"/><Relationship Id="rId4" Type="http://schemas.openxmlformats.org/officeDocument/2006/relationships/hyperlink" Target="https://developer.mozilla.org/en-US/docs/Web/HTTP/"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FAE2-6E66-4C7C-A2C0-6E8CD1261459}"/>
              </a:ext>
            </a:extLst>
          </p:cNvPr>
          <p:cNvSpPr>
            <a:spLocks noGrp="1"/>
          </p:cNvSpPr>
          <p:nvPr>
            <p:ph type="ctrTitle"/>
          </p:nvPr>
        </p:nvSpPr>
        <p:spPr>
          <a:xfrm>
            <a:off x="349321" y="1122363"/>
            <a:ext cx="11440275" cy="2843462"/>
          </a:xfrm>
        </p:spPr>
        <p:txBody>
          <a:bodyPr>
            <a:normAutofit/>
          </a:bodyPr>
          <a:lstStyle/>
          <a:p>
            <a:r>
              <a:rPr lang="en-US" sz="6500" b="1" dirty="0"/>
              <a:t>HTTP Security Headers Explained</a:t>
            </a:r>
            <a:br>
              <a:rPr lang="en-US" sz="6500" b="1" dirty="0"/>
            </a:br>
            <a:endParaRPr lang="en-US" sz="6500" dirty="0">
              <a:solidFill>
                <a:schemeClr val="bg1">
                  <a:lumMod val="50000"/>
                </a:schemeClr>
              </a:solidFill>
            </a:endParaRPr>
          </a:p>
        </p:txBody>
      </p:sp>
      <p:sp>
        <p:nvSpPr>
          <p:cNvPr id="3" name="Subtitle 2">
            <a:extLst>
              <a:ext uri="{FF2B5EF4-FFF2-40B4-BE49-F238E27FC236}">
                <a16:creationId xmlns:a16="http://schemas.microsoft.com/office/drawing/2014/main" id="{5E6953F1-B0E1-4D6E-BD54-9E855454C02A}"/>
              </a:ext>
            </a:extLst>
          </p:cNvPr>
          <p:cNvSpPr>
            <a:spLocks noGrp="1"/>
          </p:cNvSpPr>
          <p:nvPr>
            <p:ph type="subTitle" idx="1"/>
          </p:nvPr>
        </p:nvSpPr>
        <p:spPr>
          <a:xfrm>
            <a:off x="0" y="3358552"/>
            <a:ext cx="12192000" cy="689466"/>
          </a:xfrm>
        </p:spPr>
        <p:txBody>
          <a:bodyPr/>
          <a:lstStyle/>
          <a:p>
            <a:r>
              <a:rPr lang="en-US"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pic>
        <p:nvPicPr>
          <p:cNvPr id="3074" name="Picture 2" descr="Image result for twitter logo">
            <a:extLst>
              <a:ext uri="{FF2B5EF4-FFF2-40B4-BE49-F238E27FC236}">
                <a16:creationId xmlns:a16="http://schemas.microsoft.com/office/drawing/2014/main" id="{8073F514-030E-4282-8969-F85D528FBE2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7FC2C140-06A1-40C4-BC0A-1D079DF53C48}"/>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
        <p:nvSpPr>
          <p:cNvPr id="6" name="Subtitle 2">
            <a:extLst>
              <a:ext uri="{FF2B5EF4-FFF2-40B4-BE49-F238E27FC236}">
                <a16:creationId xmlns:a16="http://schemas.microsoft.com/office/drawing/2014/main" id="{F4407B05-6658-4090-A0EF-F9A9E26A63F1}"/>
              </a:ext>
            </a:extLst>
          </p:cNvPr>
          <p:cNvSpPr txBox="1">
            <a:spLocks/>
          </p:cNvSpPr>
          <p:nvPr/>
        </p:nvSpPr>
        <p:spPr>
          <a:xfrm>
            <a:off x="10159087" y="6169842"/>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spTree>
    <p:extLst>
      <p:ext uri="{BB962C8B-B14F-4D97-AF65-F5344CB8AC3E}">
        <p14:creationId xmlns:p14="http://schemas.microsoft.com/office/powerpoint/2010/main" val="1282509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8" name="Picture 7">
            <a:extLst>
              <a:ext uri="{FF2B5EF4-FFF2-40B4-BE49-F238E27FC236}">
                <a16:creationId xmlns:a16="http://schemas.microsoft.com/office/drawing/2014/main" id="{758017E3-65E4-49C6-8C4A-9C8F53E35619}"/>
              </a:ext>
            </a:extLst>
          </p:cNvPr>
          <p:cNvPicPr>
            <a:picLocks noChangeAspect="1"/>
          </p:cNvPicPr>
          <p:nvPr/>
        </p:nvPicPr>
        <p:blipFill>
          <a:blip r:embed="rId3"/>
          <a:stretch>
            <a:fillRect/>
          </a:stretch>
        </p:blipFill>
        <p:spPr>
          <a:xfrm>
            <a:off x="838200" y="1615203"/>
            <a:ext cx="10326940" cy="3627594"/>
          </a:xfrm>
          <a:prstGeom prst="rect">
            <a:avLst/>
          </a:prstGeom>
        </p:spPr>
      </p:pic>
    </p:spTree>
    <p:extLst>
      <p:ext uri="{BB962C8B-B14F-4D97-AF65-F5344CB8AC3E}">
        <p14:creationId xmlns:p14="http://schemas.microsoft.com/office/powerpoint/2010/main" val="242626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8" name="Picture 7">
            <a:extLst>
              <a:ext uri="{FF2B5EF4-FFF2-40B4-BE49-F238E27FC236}">
                <a16:creationId xmlns:a16="http://schemas.microsoft.com/office/drawing/2014/main" id="{758017E3-65E4-49C6-8C4A-9C8F53E35619}"/>
              </a:ext>
            </a:extLst>
          </p:cNvPr>
          <p:cNvPicPr>
            <a:picLocks noChangeAspect="1"/>
          </p:cNvPicPr>
          <p:nvPr/>
        </p:nvPicPr>
        <p:blipFill>
          <a:blip r:embed="rId3"/>
          <a:stretch>
            <a:fillRect/>
          </a:stretch>
        </p:blipFill>
        <p:spPr>
          <a:xfrm>
            <a:off x="838200" y="1615203"/>
            <a:ext cx="10326940" cy="3627594"/>
          </a:xfrm>
          <a:prstGeom prst="rect">
            <a:avLst/>
          </a:prstGeom>
        </p:spPr>
      </p:pic>
    </p:spTree>
    <p:extLst>
      <p:ext uri="{BB962C8B-B14F-4D97-AF65-F5344CB8AC3E}">
        <p14:creationId xmlns:p14="http://schemas.microsoft.com/office/powerpoint/2010/main" val="283508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4" name="Picture 3">
            <a:extLst>
              <a:ext uri="{FF2B5EF4-FFF2-40B4-BE49-F238E27FC236}">
                <a16:creationId xmlns:a16="http://schemas.microsoft.com/office/drawing/2014/main" id="{0A2E6E0E-3327-4221-B1D0-44BAD36345AA}"/>
              </a:ext>
            </a:extLst>
          </p:cNvPr>
          <p:cNvPicPr>
            <a:picLocks noChangeAspect="1"/>
          </p:cNvPicPr>
          <p:nvPr/>
        </p:nvPicPr>
        <p:blipFill>
          <a:blip r:embed="rId3"/>
          <a:stretch>
            <a:fillRect/>
          </a:stretch>
        </p:blipFill>
        <p:spPr>
          <a:xfrm>
            <a:off x="838200" y="1687392"/>
            <a:ext cx="10300236" cy="3630168"/>
          </a:xfrm>
          <a:prstGeom prst="rect">
            <a:avLst/>
          </a:prstGeom>
        </p:spPr>
      </p:pic>
    </p:spTree>
    <p:extLst>
      <p:ext uri="{BB962C8B-B14F-4D97-AF65-F5344CB8AC3E}">
        <p14:creationId xmlns:p14="http://schemas.microsoft.com/office/powerpoint/2010/main" val="369125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4" name="Picture 3">
            <a:extLst>
              <a:ext uri="{FF2B5EF4-FFF2-40B4-BE49-F238E27FC236}">
                <a16:creationId xmlns:a16="http://schemas.microsoft.com/office/drawing/2014/main" id="{C21C4C8C-B60A-4DFB-9917-0A4A64BEB867}"/>
              </a:ext>
            </a:extLst>
          </p:cNvPr>
          <p:cNvPicPr>
            <a:picLocks noChangeAspect="1"/>
          </p:cNvPicPr>
          <p:nvPr/>
        </p:nvPicPr>
        <p:blipFill>
          <a:blip r:embed="rId3"/>
          <a:stretch>
            <a:fillRect/>
          </a:stretch>
        </p:blipFill>
        <p:spPr>
          <a:xfrm>
            <a:off x="838199" y="2245108"/>
            <a:ext cx="10871527" cy="3080266"/>
          </a:xfrm>
          <a:prstGeom prst="rect">
            <a:avLst/>
          </a:prstGeom>
        </p:spPr>
      </p:pic>
    </p:spTree>
    <p:extLst>
      <p:ext uri="{BB962C8B-B14F-4D97-AF65-F5344CB8AC3E}">
        <p14:creationId xmlns:p14="http://schemas.microsoft.com/office/powerpoint/2010/main" val="54209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4" name="Picture 3">
            <a:extLst>
              <a:ext uri="{FF2B5EF4-FFF2-40B4-BE49-F238E27FC236}">
                <a16:creationId xmlns:a16="http://schemas.microsoft.com/office/drawing/2014/main" id="{27618CD5-4E1F-4BBA-9FF8-780CD1474A80}"/>
              </a:ext>
            </a:extLst>
          </p:cNvPr>
          <p:cNvPicPr>
            <a:picLocks noChangeAspect="1"/>
          </p:cNvPicPr>
          <p:nvPr/>
        </p:nvPicPr>
        <p:blipFill>
          <a:blip r:embed="rId3"/>
          <a:stretch>
            <a:fillRect/>
          </a:stretch>
        </p:blipFill>
        <p:spPr>
          <a:xfrm>
            <a:off x="838200" y="1835981"/>
            <a:ext cx="10614110" cy="3132834"/>
          </a:xfrm>
          <a:prstGeom prst="rect">
            <a:avLst/>
          </a:prstGeom>
        </p:spPr>
      </p:pic>
    </p:spTree>
    <p:extLst>
      <p:ext uri="{BB962C8B-B14F-4D97-AF65-F5344CB8AC3E}">
        <p14:creationId xmlns:p14="http://schemas.microsoft.com/office/powerpoint/2010/main" val="416838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pPr lvl="1"/>
            <a:r>
              <a:rPr lang="en-US" dirty="0"/>
              <a:t>homedepot.com – no HSTS</a:t>
            </a:r>
          </a:p>
          <a:p>
            <a:pPr lvl="1"/>
            <a:r>
              <a:rPr lang="en-US" dirty="0"/>
              <a:t>chase.com – has HSTS</a:t>
            </a:r>
          </a:p>
        </p:txBody>
      </p:sp>
    </p:spTree>
    <p:extLst>
      <p:ext uri="{BB962C8B-B14F-4D97-AF65-F5344CB8AC3E}">
        <p14:creationId xmlns:p14="http://schemas.microsoft.com/office/powerpoint/2010/main" val="300965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WTF?</a:t>
            </a:r>
          </a:p>
          <a:p>
            <a:r>
              <a:rPr lang="en-US" dirty="0"/>
              <a:t>Deep dive on each with explanations and demos</a:t>
            </a:r>
          </a:p>
        </p:txBody>
      </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unsafe-eval allows the use of eval() and creating code from strings</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t="2" r="16990" b="-18712"/>
          <a:stretch/>
        </p:blipFill>
        <p:spPr>
          <a:xfrm>
            <a:off x="2536046" y="1863864"/>
            <a:ext cx="9315297" cy="290068"/>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146430" y="1865442"/>
            <a:ext cx="96040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5106838" y="1863125"/>
            <a:ext cx="517585"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5578415" y="1860808"/>
            <a:ext cx="633178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collect data and what your app does, and tweak CSP to that accordingly after a certain period of time.</a:t>
            </a:r>
          </a:p>
          <a:p>
            <a:pPr lvl="1"/>
            <a:r>
              <a:rPr lang="en-US" dirty="0"/>
              <a:t>Start converting inline scripts and the like.</a:t>
            </a:r>
          </a:p>
        </p:txBody>
      </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Impact of retrofitting to existing app </a:t>
            </a:r>
          </a:p>
          <a:p>
            <a:pPr lvl="1"/>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p:txBody>
      </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Primarily .NET + JS Developer</a:t>
            </a:r>
          </a:p>
          <a:p>
            <a:r>
              <a:rPr lang="en-US" dirty="0"/>
              <a:t>Blog primarily on ASP.NET Core on </a:t>
            </a:r>
            <a:r>
              <a:rPr lang="en-US" dirty="0">
                <a:hlinkClick r:id="rId4"/>
              </a:rPr>
              <a:t>scottsauber.com</a:t>
            </a:r>
            <a:r>
              <a:rPr lang="en-US" dirty="0"/>
              <a:t> </a:t>
            </a:r>
          </a:p>
          <a:p>
            <a:r>
              <a:rPr lang="en-US" dirty="0"/>
              <a:t>Not a security expert</a:t>
            </a:r>
          </a:p>
          <a:p>
            <a:r>
              <a:rPr lang="en-US" dirty="0"/>
              <a:t>Did not sleep at a Holiday Inn last night</a:t>
            </a:r>
          </a:p>
          <a:p>
            <a:r>
              <a:rPr lang="en-US" dirty="0"/>
              <a:t>But….</a:t>
            </a:r>
          </a:p>
        </p:txBody>
      </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Impact of retrofitting to existing app </a:t>
            </a:r>
          </a:p>
          <a:p>
            <a:pPr lvl="1"/>
            <a:r>
              <a:rPr lang="en-US" dirty="0"/>
              <a:t>Minimal with </a:t>
            </a:r>
            <a:r>
              <a:rPr lang="en-US"/>
              <a:t>the right config</a:t>
            </a:r>
            <a:endParaRPr lang="en-US" dirty="0"/>
          </a:p>
          <a:p>
            <a:pPr lvl="1"/>
            <a:endParaRPr lang="en-US" dirty="0"/>
          </a:p>
        </p:txBody>
      </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6" name="Picture 5">
            <a:extLst>
              <a:ext uri="{FF2B5EF4-FFF2-40B4-BE49-F238E27FC236}">
                <a16:creationId xmlns:a16="http://schemas.microsoft.com/office/drawing/2014/main" id="{32DEA4EE-3BC5-4E17-9E8A-FCE86B3D252A}"/>
              </a:ext>
            </a:extLst>
          </p:cNvPr>
          <p:cNvPicPr>
            <a:picLocks noChangeAspect="1"/>
          </p:cNvPicPr>
          <p:nvPr/>
        </p:nvPicPr>
        <p:blipFill>
          <a:blip r:embed="rId3"/>
          <a:stretch>
            <a:fillRect/>
          </a:stretch>
        </p:blipFill>
        <p:spPr>
          <a:xfrm>
            <a:off x="682093" y="1554341"/>
            <a:ext cx="10827813" cy="4834797"/>
          </a:xfrm>
          <a:prstGeom prst="rect">
            <a:avLst/>
          </a:prstGeom>
        </p:spPr>
      </p:pic>
    </p:spTree>
    <p:extLst>
      <p:ext uri="{BB962C8B-B14F-4D97-AF65-F5344CB8AC3E}">
        <p14:creationId xmlns:p14="http://schemas.microsoft.com/office/powerpoint/2010/main" val="336428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E027420F-71F8-4C07-A24F-DB170D61C151}"/>
              </a:ext>
            </a:extLst>
          </p:cNvPr>
          <p:cNvPicPr>
            <a:picLocks noChangeAspect="1"/>
          </p:cNvPicPr>
          <p:nvPr/>
        </p:nvPicPr>
        <p:blipFill>
          <a:blip r:embed="rId3"/>
          <a:stretch>
            <a:fillRect/>
          </a:stretch>
        </p:blipFill>
        <p:spPr>
          <a:xfrm>
            <a:off x="566195" y="1580025"/>
            <a:ext cx="10835433" cy="4476664"/>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E027420F-71F8-4C07-A24F-DB170D61C151}"/>
              </a:ext>
            </a:extLst>
          </p:cNvPr>
          <p:cNvPicPr>
            <a:picLocks noChangeAspect="1"/>
          </p:cNvPicPr>
          <p:nvPr/>
        </p:nvPicPr>
        <p:blipFill>
          <a:blip r:embed="rId3"/>
          <a:stretch>
            <a:fillRect/>
          </a:stretch>
        </p:blipFill>
        <p:spPr>
          <a:xfrm>
            <a:off x="566195" y="1580025"/>
            <a:ext cx="10835433" cy="4476664"/>
          </a:xfrm>
          <a:prstGeom prst="rect">
            <a:avLst/>
          </a:prstGeom>
        </p:spPr>
      </p:pic>
    </p:spTree>
    <p:extLst>
      <p:ext uri="{BB962C8B-B14F-4D97-AF65-F5344CB8AC3E}">
        <p14:creationId xmlns:p14="http://schemas.microsoft.com/office/powerpoint/2010/main" val="141075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5A2E464D-5E3B-4526-BAAD-AD32C826B293}"/>
              </a:ext>
            </a:extLst>
          </p:cNvPr>
          <p:cNvPicPr>
            <a:picLocks noChangeAspect="1"/>
          </p:cNvPicPr>
          <p:nvPr/>
        </p:nvPicPr>
        <p:blipFill>
          <a:blip r:embed="rId3"/>
          <a:stretch>
            <a:fillRect/>
          </a:stretch>
        </p:blipFill>
        <p:spPr>
          <a:xfrm>
            <a:off x="269013" y="1894644"/>
            <a:ext cx="11873579" cy="3615353"/>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p:txBody>
      </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I hope you got at least one HTTP Header or option written down to look into at work</a:t>
            </a:r>
          </a:p>
          <a:p>
            <a:r>
              <a:rPr lang="en-US" dirty="0"/>
              <a:t>There are more Security Headers out there and more coming</a:t>
            </a:r>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996208" y="3743894"/>
            <a:ext cx="3633967" cy="296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https://github.com/scottsauber/twin-cities-code-camp-security-headers</a:t>
            </a:r>
            <a:endParaRPr lang="en-US" dirty="0"/>
          </a:p>
          <a:p>
            <a:r>
              <a:rPr lang="en-US" dirty="0"/>
              <a:t>Slides: </a:t>
            </a:r>
            <a:r>
              <a:rPr lang="en-US" dirty="0">
                <a:hlinkClick r:id="rId6"/>
              </a:rPr>
              <a:t>https://scottsauber.com</a:t>
            </a:r>
            <a:r>
              <a:rPr lang="en-US" dirty="0"/>
              <a:t>  </a:t>
            </a:r>
          </a:p>
        </p:txBody>
      </p:sp>
    </p:spTree>
    <p:extLst>
      <p:ext uri="{BB962C8B-B14F-4D97-AF65-F5344CB8AC3E}">
        <p14:creationId xmlns:p14="http://schemas.microsoft.com/office/powerpoint/2010/main" val="1759361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28931</TotalTime>
  <Words>2168</Words>
  <Application>Microsoft Office PowerPoint</Application>
  <PresentationFormat>Widescreen</PresentationFormat>
  <Paragraphs>340</Paragraphs>
  <Slides>65</Slides>
  <Notes>65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HTTP Security Headers Explained </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Browser Sniffing Protection (X-Content-Type-Options)</vt:lpstr>
      <vt:lpstr>Browser Sniffing Protection Questions?</vt:lpstr>
      <vt:lpstr>Referer Header background</vt:lpstr>
      <vt:lpstr>I’ve seen this on my blog</vt:lpstr>
      <vt:lpstr>…and even JIRA/Confluence/OWA</vt:lpstr>
      <vt:lpstr>Referrer-Policy</vt:lpstr>
      <vt:lpstr>Referrer-Policy</vt:lpstr>
      <vt:lpstr>Referrer-Policy</vt:lpstr>
      <vt:lpstr>Referrer-Policy Questions?</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59</cp:revision>
  <dcterms:created xsi:type="dcterms:W3CDTF">2018-06-02T19:36:58Z</dcterms:created>
  <dcterms:modified xsi:type="dcterms:W3CDTF">2019-04-12T20:49:36Z</dcterms:modified>
</cp:coreProperties>
</file>