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5" r:id="rId3"/>
    <p:sldId id="326" r:id="rId4"/>
    <p:sldId id="322" r:id="rId5"/>
    <p:sldId id="257" r:id="rId6"/>
    <p:sldId id="323" r:id="rId7"/>
    <p:sldId id="331" r:id="rId8"/>
    <p:sldId id="325" r:id="rId9"/>
    <p:sldId id="329" r:id="rId10"/>
    <p:sldId id="311" r:id="rId11"/>
    <p:sldId id="330" r:id="rId12"/>
    <p:sldId id="360" r:id="rId13"/>
    <p:sldId id="324" r:id="rId14"/>
    <p:sldId id="354" r:id="rId15"/>
    <p:sldId id="327" r:id="rId16"/>
    <p:sldId id="344" r:id="rId17"/>
    <p:sldId id="351" r:id="rId18"/>
    <p:sldId id="345" r:id="rId19"/>
    <p:sldId id="341" r:id="rId20"/>
    <p:sldId id="333" r:id="rId21"/>
    <p:sldId id="334" r:id="rId22"/>
    <p:sldId id="346" r:id="rId23"/>
    <p:sldId id="338" r:id="rId24"/>
    <p:sldId id="355" r:id="rId25"/>
    <p:sldId id="336" r:id="rId26"/>
    <p:sldId id="350" r:id="rId27"/>
    <p:sldId id="359" r:id="rId28"/>
    <p:sldId id="357" r:id="rId29"/>
    <p:sldId id="340" r:id="rId30"/>
    <p:sldId id="356" r:id="rId31"/>
    <p:sldId id="339" r:id="rId32"/>
    <p:sldId id="362" r:id="rId33"/>
    <p:sldId id="348" r:id="rId34"/>
    <p:sldId id="347" r:id="rId35"/>
    <p:sldId id="343" r:id="rId36"/>
    <p:sldId id="349" r:id="rId37"/>
    <p:sldId id="328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354" autoAdjust="0"/>
  </p:normalViewPr>
  <p:slideViewPr>
    <p:cSldViewPr snapToGrid="0">
      <p:cViewPr varScale="1">
        <p:scale>
          <a:sx n="84" d="100"/>
          <a:sy n="84" d="100"/>
        </p:scale>
        <p:origin x="16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3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 year old DB that was multi-tenant where each customer had their own DB instances, each DB had thousands of DB objects, stored procedures that used Linked Servers, dead stored procedures referencing removed columns,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6/you-cant-buy-devo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olutions/database-devops/report-20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products/sql-development/sql-change-automation/entrypage/ssms-addi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96"/>
            <a:ext cx="9144000" cy="1760537"/>
          </a:xfrm>
        </p:spPr>
        <p:txBody>
          <a:bodyPr>
            <a:normAutofit/>
          </a:bodyPr>
          <a:lstStyle/>
          <a:p>
            <a:r>
              <a:rPr lang="en-US" sz="7700" b="1" dirty="0"/>
              <a:t>SQL Server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5079930" y="4678342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</a:t>
            </a:r>
            <a:r>
              <a:rPr lang="en-US" sz="4800" b="1" u="sng" dirty="0"/>
              <a:t>people</a:t>
            </a:r>
            <a:r>
              <a:rPr lang="en-US" sz="4800" dirty="0"/>
              <a:t>, </a:t>
            </a:r>
            <a:r>
              <a:rPr lang="en-US" sz="4800" b="1" u="sng" dirty="0"/>
              <a:t>process</a:t>
            </a:r>
            <a:r>
              <a:rPr lang="en-US" sz="4800" dirty="0"/>
              <a:t>, and </a:t>
            </a:r>
            <a:r>
              <a:rPr lang="en-US" sz="4800" b="1" u="sng" dirty="0"/>
              <a:t>products</a:t>
            </a:r>
            <a:r>
              <a:rPr lang="en-US" sz="4800" dirty="0"/>
              <a:t>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6521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</a:t>
            </a:r>
            <a:r>
              <a:rPr lang="en-US" sz="4800" b="1" u="sng" dirty="0"/>
              <a:t>value</a:t>
            </a:r>
            <a:r>
              <a:rPr lang="en-US" sz="4800" dirty="0"/>
              <a:t> to our </a:t>
            </a:r>
            <a:r>
              <a:rPr lang="en-US" sz="4800" b="1" u="sng" dirty="0"/>
              <a:t>end users</a:t>
            </a:r>
            <a:r>
              <a:rPr lang="en-US" sz="4800" dirty="0"/>
              <a:t>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23261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“You can’t change culture and process with a credit card.”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Julie Gunderson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production database for out-of-band changes</a:t>
            </a:r>
          </a:p>
          <a:p>
            <a:pPr lvl="1"/>
            <a:r>
              <a:rPr lang="en-US" dirty="0"/>
              <a:t>This one is fun because people.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5AF943-ADC9-4C93-8A5C-59B45118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82" y="1628234"/>
            <a:ext cx="5863473" cy="51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they’re not.  The crappy part of their job is, so they can do more value add work.</a:t>
            </a:r>
          </a:p>
          <a:p>
            <a:r>
              <a:rPr lang="en-US" dirty="0">
                <a:hlinkClick r:id="rId3"/>
              </a:rPr>
              <a:t>Redgate article on “Implementing DevOps Doesn’t Get Rid Of Database Administrators”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66% of companies do not have automated builds and deploys for their databases</a:t>
            </a:r>
          </a:p>
          <a:p>
            <a:pPr lvl="1"/>
            <a:r>
              <a:rPr lang="en-US" dirty="0">
                <a:hlinkClick r:id="rId3"/>
              </a:rPr>
              <a:t>Per Redgate Survey</a:t>
            </a:r>
            <a:endParaRPr lang="en-US" dirty="0"/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SQL Server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Redgate SQL Change Automation (hybrid), Flyway, </a:t>
            </a:r>
            <a:r>
              <a:rPr lang="en-US" dirty="0" err="1"/>
              <a:t>DbUp</a:t>
            </a:r>
            <a:r>
              <a:rPr lang="en-US" dirty="0"/>
              <a:t>,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$950/</a:t>
            </a:r>
            <a:r>
              <a:rPr lang="en-US" dirty="0" err="1"/>
              <a:t>yr</a:t>
            </a:r>
            <a:r>
              <a:rPr lang="en-US" dirty="0"/>
              <a:t> for 10 schemas for Pro, $2950/</a:t>
            </a:r>
            <a:r>
              <a:rPr lang="en-US" dirty="0" err="1"/>
              <a:t>yr</a:t>
            </a:r>
            <a:r>
              <a:rPr lang="en-US" dirty="0"/>
              <a:t>/10 schemas for Enterprise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SQL Change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Migration-first approach, but hybrid</a:t>
            </a:r>
          </a:p>
          <a:p>
            <a:r>
              <a:rPr lang="en-US" dirty="0"/>
              <a:t>Also supports showing the final state of your application</a:t>
            </a:r>
          </a:p>
          <a:p>
            <a:pPr lvl="1"/>
            <a:r>
              <a:rPr lang="en-US" dirty="0"/>
              <a:t>Not used for deployment</a:t>
            </a:r>
          </a:p>
          <a:p>
            <a:r>
              <a:rPr lang="en-US" dirty="0"/>
              <a:t>Visual Studio Extension</a:t>
            </a:r>
          </a:p>
          <a:p>
            <a:r>
              <a:rPr lang="en-US" dirty="0"/>
              <a:t>Make changes in DB, use VS to get those changes as migration scripts</a:t>
            </a:r>
          </a:p>
          <a:p>
            <a:r>
              <a:rPr lang="en-US" dirty="0">
                <a:hlinkClick r:id="rId3"/>
              </a:rPr>
              <a:t>SSMS Extension in Beta</a:t>
            </a:r>
            <a:endParaRPr lang="en-US" dirty="0"/>
          </a:p>
          <a:p>
            <a:r>
              <a:rPr lang="en-US" dirty="0"/>
              <a:t>Builds your DB from scratch as a dry-run</a:t>
            </a:r>
          </a:p>
          <a:p>
            <a:r>
              <a:rPr lang="en-US" dirty="0"/>
              <a:t>Integrates with </a:t>
            </a:r>
            <a:r>
              <a:rPr lang="en-US" dirty="0" err="1"/>
              <a:t>MSBuild</a:t>
            </a:r>
            <a:r>
              <a:rPr lang="en-US" dirty="0"/>
              <a:t>, Azure DevOps, TeamCity, and Octopus Deploy</a:t>
            </a:r>
          </a:p>
          <a:p>
            <a:r>
              <a:rPr lang="en-US" dirty="0"/>
              <a:t>Need SQL Toolbelt (which comes with 13 other tools)</a:t>
            </a:r>
          </a:p>
          <a:p>
            <a:r>
              <a:rPr lang="en-US" dirty="0"/>
              <a:t>$3095/developer for 1 </a:t>
            </a:r>
            <a:r>
              <a:rPr lang="en-US" dirty="0" err="1"/>
              <a:t>yr</a:t>
            </a:r>
            <a:r>
              <a:rPr lang="en-US" dirty="0"/>
              <a:t> support, $4333/developer for 3 </a:t>
            </a:r>
            <a:r>
              <a:rPr lang="en-US" dirty="0" err="1"/>
              <a:t>yrs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4B9E8-2598-4FA4-8ED8-CC5FC5DBB56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6BF4052-D0CC-41F7-8311-69084B90F9A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F7D247-D11A-48F4-8D3F-EA033269F31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Redgate SQL Change Automation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Static data</a:t>
            </a:r>
          </a:p>
          <a:p>
            <a:r>
              <a:rPr lang="en-US" dirty="0"/>
              <a:t>Stored Procedure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8E0B1-03C7-41C3-8DEA-DB8DEB08F16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710ACF4-D38E-4E30-9B9F-56BD9F642E1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EB0B1B-386E-4E9C-9733-34C4453E58A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4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Bamboo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DLM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and alerts on SQL Server schema changes</a:t>
            </a:r>
          </a:p>
          <a:p>
            <a:r>
              <a:rPr lang="en-US" dirty="0"/>
              <a:t>Audit history of changes</a:t>
            </a:r>
          </a:p>
          <a:p>
            <a:r>
              <a:rPr lang="en-US" dirty="0"/>
              <a:t>Finds when someone bypasses the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.ytimg.com/vi/XYY4LFyNTws/maxresdefault.jpg">
            <a:extLst>
              <a:ext uri="{FF2B5EF4-FFF2-40B4-BE49-F238E27FC236}">
                <a16:creationId xmlns:a16="http://schemas.microsoft.com/office/drawing/2014/main" id="{86C03657-7E9C-45FB-B7B8-178733DB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Temp Table creation in Stored Procedures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  <a:p>
            <a:r>
              <a:rPr lang="en-US" dirty="0"/>
              <a:t>You can do this – the question is, does your organization want to?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SQL Server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Developer (not a DBA) and big proponent </a:t>
            </a:r>
            <a:br>
              <a:rPr lang="en-US" dirty="0"/>
            </a:br>
            <a:r>
              <a:rPr lang="en-US" dirty="0"/>
              <a:t>of DevOps</a:t>
            </a:r>
          </a:p>
          <a:p>
            <a:r>
              <a:rPr lang="en-US" dirty="0"/>
              <a:t>Successfully implemented SQL DevOps Pipelines for over a dozen </a:t>
            </a:r>
            <a:r>
              <a:rPr lang="en-US" dirty="0" err="1"/>
              <a:t>db’s</a:t>
            </a:r>
            <a:endParaRPr lang="en-US" dirty="0"/>
          </a:p>
          <a:p>
            <a:pPr lvl="1"/>
            <a:r>
              <a:rPr lang="en-US" dirty="0"/>
              <a:t>Including 25 year old SQL Server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/>
              <a:t>Blog at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</p:txBody>
      </p:sp>
      <p:pic>
        <p:nvPicPr>
          <p:cNvPr id="12" name="Picture 2" descr="LeanTECHniques Logo">
            <a:extLst>
              <a:ext uri="{FF2B5EF4-FFF2-40B4-BE49-F238E27FC236}">
                <a16:creationId xmlns:a16="http://schemas.microsoft.com/office/drawing/2014/main" id="{57D4AA07-5940-415B-8C06-58307DEA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1" y="1630709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write, review, and deploy the SQL.  No dedicated DBA.</a:t>
            </a:r>
          </a:p>
          <a:p>
            <a:r>
              <a:rPr lang="en-US" dirty="0" err="1"/>
              <a:t>Devs</a:t>
            </a:r>
            <a:r>
              <a:rPr lang="en-US" dirty="0"/>
              <a:t> write the SQL and give to DBA to review and deploy.</a:t>
            </a:r>
          </a:p>
          <a:p>
            <a:r>
              <a:rPr lang="en-US" dirty="0" err="1"/>
              <a:t>Devs</a:t>
            </a:r>
            <a:r>
              <a:rPr lang="en-US" dirty="0"/>
              <a:t> tell DBA’s what they want, DBA’s write, review and deploy the SQL.</a:t>
            </a:r>
          </a:p>
        </p:txBody>
      </p:sp>
      <p:pic>
        <p:nvPicPr>
          <p:cNvPr id="1026" name="Picture 2" descr="https://www.red-gate.com/wp-content/uploads/2019/05/word-image-2.png">
            <a:extLst>
              <a:ext uri="{FF2B5EF4-FFF2-40B4-BE49-F238E27FC236}">
                <a16:creationId xmlns:a16="http://schemas.microsoft.com/office/drawing/2014/main" id="{D00B02A1-185D-4B08-AB38-85B4E0FD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54046"/>
            <a:ext cx="8397801" cy="32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16193</TotalTime>
  <Words>1619</Words>
  <Application>Microsoft Office PowerPoint</Application>
  <PresentationFormat>Widescreen</PresentationFormat>
  <Paragraphs>312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SQL Server DevOps</vt:lpstr>
      <vt:lpstr>Audience</vt:lpstr>
      <vt:lpstr>Agenda</vt:lpstr>
      <vt:lpstr>Purpose</vt:lpstr>
      <vt:lpstr>Who am I? </vt:lpstr>
      <vt:lpstr>Types of team interactions with DB’s</vt:lpstr>
      <vt:lpstr>What a manual workflow may look like today</vt:lpstr>
      <vt:lpstr>What’s wrong with these approaches?</vt:lpstr>
      <vt:lpstr>What is DevOps?</vt:lpstr>
      <vt:lpstr>What is DevOps?</vt:lpstr>
      <vt:lpstr>What is DevOps?</vt:lpstr>
      <vt:lpstr>What is DevOps?</vt:lpstr>
      <vt:lpstr>Desired Outcomes of SQL Server DevOpsifying</vt:lpstr>
      <vt:lpstr>Desired Outcomes of SQL Server DevOpsifying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Tool Review: Flyway</vt:lpstr>
      <vt:lpstr>Flyway Demo</vt:lpstr>
      <vt:lpstr>Tool Review: Redgate SQL Change Automation</vt:lpstr>
      <vt:lpstr>Redgate SQL Change Automation Demo</vt:lpstr>
      <vt:lpstr>Automated Builds: How</vt:lpstr>
      <vt:lpstr>Automated Deployments: How</vt:lpstr>
      <vt:lpstr>Proposed Workflow</vt:lpstr>
      <vt:lpstr>Workflow Demo</vt:lpstr>
      <vt:lpstr>Tool Review: Redgate DLM Dashboard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 Sauber</cp:lastModifiedBy>
  <cp:revision>13</cp:revision>
  <dcterms:created xsi:type="dcterms:W3CDTF">2019-06-08T15:53:23Z</dcterms:created>
  <dcterms:modified xsi:type="dcterms:W3CDTF">2019-09-05T15:14:12Z</dcterms:modified>
</cp:coreProperties>
</file>