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>
        <p:scale>
          <a:sx n="80" d="100"/>
          <a:sy n="80" d="100"/>
        </p:scale>
        <p:origin x="9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Crank down sound on YouTube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r>
              <a:rPr lang="en-US" dirty="0">
                <a:hlinkClick r:id="rId4"/>
              </a:rPr>
              <a:t>- </a:t>
            </a:r>
            <a:r>
              <a:rPr lang="en-US" dirty="0">
                <a:hlinkClick r:id="rId3"/>
              </a:rPr>
              <a:t>https://hstssecurityheaderstalk.azurewebsites.net/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- https://www.youtube.com/watch?v=2maaprwncgw</a:t>
            </a:r>
            <a:endParaRPr lang="en-US" dirty="0"/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website/</a:t>
            </a:r>
            <a:r>
              <a:rPr lang="en-US" dirty="0" err="1"/>
              <a:t>webapp</a:t>
            </a:r>
            <a:endParaRPr lang="en-US" dirty="0"/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624B-A1F6-48FA-896C-DB335C6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4" y="3379520"/>
            <a:ext cx="3726898" cy="61163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DBB65-8891-44BA-8ED4-B6AE7F49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06" y="1601693"/>
            <a:ext cx="8599735" cy="51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210054" y="1932834"/>
            <a:ext cx="4865579" cy="2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C79C4-8BA1-4679-9B14-148180A9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1" y="1690688"/>
            <a:ext cx="1118424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is… not there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1829-09EA-4B02-91A3-99E01583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58" y="1447805"/>
            <a:ext cx="8185484" cy="50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8E235-29CA-4790-85A5-AC143347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1363715"/>
            <a:ext cx="10676021" cy="54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pPr lvl="1"/>
            <a:r>
              <a:rPr lang="en-US" dirty="0"/>
              <a:t>Click</a:t>
            </a:r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50239</TotalTime>
  <Words>2265</Words>
  <Application>Microsoft Office PowerPoint</Application>
  <PresentationFormat>Widescreen</PresentationFormat>
  <Paragraphs>402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Is Experimental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is… not there yet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149</cp:revision>
  <dcterms:created xsi:type="dcterms:W3CDTF">2018-06-02T19:36:58Z</dcterms:created>
  <dcterms:modified xsi:type="dcterms:W3CDTF">2021-01-27T04:07:00Z</dcterms:modified>
</cp:coreProperties>
</file>