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626" autoAdjust="0"/>
  </p:normalViewPr>
  <p:slideViewPr>
    <p:cSldViewPr snapToGrid="0">
      <p:cViewPr>
        <p:scale>
          <a:sx n="70" d="100"/>
          <a:sy n="70" d="100"/>
        </p:scale>
        <p:origin x="2094"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10/11/2020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docker-compose down &amp;&amp; docker-compose up</a:t>
            </a:r>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made this talk, I had a certain audience in mind, so hopefully this is lines up with you, so that you can get the most out of this talk.  This talk targets existing .NET Core Developers who are familiar with the .NET Core/ASP.NET Core ecosystem and need to run a background task, but are maybe unsure of their options and which one to choose.</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Trigger from Controller</a:t>
            </a:r>
          </a:p>
          <a:p>
            <a:pPr marL="171450" indent="-171450">
              <a:buFontTx/>
              <a:buChar char="-"/>
            </a:pPr>
            <a:r>
              <a:rPr lang="en-US" dirty="0"/>
              <a:t>Throw exception and show retry</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10/11/2020</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10/11/2020</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10/11/2020</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10/11/2020</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10/11/2020</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10/11/2020</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10/11/2020</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10/11/2020</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10/11/2020</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10/11/2020</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10/11/2020</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10/11/2020</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Core</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48985" y="3632271"/>
            <a:ext cx="12192000" cy="3371040"/>
          </a:xfrm>
        </p:spPr>
        <p:txBody>
          <a:bodyPr>
            <a:normAutofit lnSpcReduction="10000"/>
          </a:bodyPr>
          <a:lstStyle/>
          <a:p>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br>
              <a:rPr lang="en-US" dirty="0">
                <a:solidFill>
                  <a:schemeClr val="bg1"/>
                </a:solidFill>
                <a:ea typeface="Open Sans" panose="020B0606030504020204" pitchFamily="34" charset="0"/>
                <a:cs typeface="Open Sans" panose="020B0606030504020204" pitchFamily="34" charset="0"/>
              </a:rPr>
            </a:br>
            <a:endParaRPr lang="en-US" dirty="0">
              <a:solidFill>
                <a:schemeClr val="bg1"/>
              </a:solidFill>
              <a:ea typeface="Open Sans" panose="020B0606030504020204" pitchFamily="34" charset="0"/>
              <a:cs typeface="Open Sans" panose="020B0606030504020204" pitchFamily="34" charset="0"/>
            </a:endParaRPr>
          </a:p>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6" y="19633"/>
            <a:ext cx="12192000" cy="6998425"/>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Core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Core Console App template</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7DC8EB6F-F850-4915-98F0-C355E60F54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727"/>
          <a:stretch/>
        </p:blipFill>
        <p:spPr bwMode="auto">
          <a:xfrm>
            <a:off x="1217531" y="3027652"/>
            <a:ext cx="8753120" cy="273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https://docs.microsoft.com/en-us/aspnet/core/fundamentals/host/hosted-services?view=aspnetcore-3.1&amp;tabs=visual-studio</a:t>
            </a:r>
          </a:p>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a:t>
            </a:r>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210054" y="1932834"/>
            <a:ext cx="4865579" cy="299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16653</TotalTime>
  <Words>2097</Words>
  <Application>Microsoft Office PowerPoint</Application>
  <PresentationFormat>Widescreen</PresentationFormat>
  <Paragraphs>301</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Core</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 Sauber</cp:lastModifiedBy>
  <cp:revision>39</cp:revision>
  <dcterms:created xsi:type="dcterms:W3CDTF">2020-03-08T20:31:35Z</dcterms:created>
  <dcterms:modified xsi:type="dcterms:W3CDTF">2020-10-12T03:37:23Z</dcterms:modified>
</cp:coreProperties>
</file>