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47" r:id="rId30"/>
    <p:sldId id="343" r:id="rId31"/>
    <p:sldId id="349" r:id="rId32"/>
    <p:sldId id="328" r:id="rId33"/>
    <p:sldId id="369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71056" autoAdjust="0"/>
  </p:normalViewPr>
  <p:slideViewPr>
    <p:cSldViewPr snapToGrid="0">
      <p:cViewPr varScale="1">
        <p:scale>
          <a:sx n="80" d="100"/>
          <a:sy n="80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sure that’s good</a:t>
            </a:r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SQL folder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Versioneds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Repeatables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docker compose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Flyway_Schema_History</a:t>
            </a:r>
            <a:r>
              <a:rPr lang="en-US" dirty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column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compose up to test locally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Watch it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  <a:p>
            <a:r>
              <a:rPr lang="en-US" dirty="0"/>
              <a:t>Developer – not a DBA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18042</TotalTime>
  <Words>1461</Words>
  <Application>Microsoft Office PowerPoint</Application>
  <PresentationFormat>Widescreen</PresentationFormat>
  <Paragraphs>289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PowerPoint Presentation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67</cp:revision>
  <dcterms:created xsi:type="dcterms:W3CDTF">2019-06-08T15:53:23Z</dcterms:created>
  <dcterms:modified xsi:type="dcterms:W3CDTF">2022-06-02T22:06:27Z</dcterms:modified>
</cp:coreProperties>
</file>