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5" d="100"/>
          <a:sy n="95" d="100"/>
        </p:scale>
        <p:origin x="11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running container</a:t>
            </a:r>
          </a:p>
          <a:p>
            <a:r>
              <a:rPr lang="en-US" dirty="0"/>
              <a:t>docker-compose down &amp;&amp; </a:t>
            </a:r>
            <a:r>
              <a:rPr lang="en-US"/>
              <a:t>docker-compose up -d</a:t>
            </a:r>
            <a:endParaRPr lang="en-US" dirty="0"/>
          </a:p>
          <a:p>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Dashboard showing history, recurring, enqueue </a:t>
            </a:r>
            <a:r>
              <a:rPr lang="en-US" dirty="0" err="1"/>
              <a:t>jos</a:t>
            </a:r>
            <a:endParaRPr lang="en-US" dirty="0"/>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Console 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8ECF667-1C7B-4D38-A718-6CF283E93F77}"/>
              </a:ext>
            </a:extLst>
          </p:cNvPr>
          <p:cNvPicPr>
            <a:picLocks noChangeAspect="1"/>
          </p:cNvPicPr>
          <p:nvPr/>
        </p:nvPicPr>
        <p:blipFill>
          <a:blip r:embed="rId4"/>
          <a:stretch>
            <a:fillRect/>
          </a:stretch>
        </p:blipFill>
        <p:spPr>
          <a:xfrm>
            <a:off x="1712067" y="2866469"/>
            <a:ext cx="7961868" cy="3693261"/>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a:t>Eventual consistency</a:t>
            </a:r>
            <a:endParaRPr lang="en-US" dirty="0"/>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20120</TotalTime>
  <Words>2166</Words>
  <Application>Microsoft Office PowerPoint</Application>
  <PresentationFormat>Widescreen</PresentationFormat>
  <Paragraphs>303</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68</cp:revision>
  <dcterms:created xsi:type="dcterms:W3CDTF">2020-03-08T20:31:35Z</dcterms:created>
  <dcterms:modified xsi:type="dcterms:W3CDTF">2022-08-07T02:12:31Z</dcterms:modified>
</cp:coreProperties>
</file>