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94" r:id="rId28"/>
    <p:sldId id="348" r:id="rId29"/>
    <p:sldId id="395" r:id="rId30"/>
    <p:sldId id="347" r:id="rId31"/>
    <p:sldId id="343" r:id="rId32"/>
    <p:sldId id="349" r:id="rId33"/>
    <p:sldId id="328" r:id="rId34"/>
    <p:sldId id="369" r:id="rId35"/>
    <p:sldId id="337" r:id="rId36"/>
    <p:sldId id="3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71056" autoAdjust="0"/>
  </p:normalViewPr>
  <p:slideViewPr>
    <p:cSldViewPr snapToGrid="0">
      <p:cViewPr varScale="1">
        <p:scale>
          <a:sx n="82" d="100"/>
          <a:sy n="82" d="100"/>
        </p:scale>
        <p:origin x="11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 as me</a:t>
            </a:r>
          </a:p>
          <a:p>
            <a:r>
              <a:rPr lang="en-US" dirty="0"/>
              <a:t>Login to GH incognito as </a:t>
            </a:r>
            <a:r>
              <a:rPr lang="en-US" dirty="0" err="1"/>
              <a:t>scottsauberthedba</a:t>
            </a:r>
            <a:endParaRPr lang="en-US" dirty="0"/>
          </a:p>
          <a:p>
            <a:r>
              <a:rPr lang="en-US" dirty="0"/>
              <a:t>Open VS Code to database-</a:t>
            </a:r>
            <a:r>
              <a:rPr lang="en-US" dirty="0" err="1"/>
              <a:t>devops</a:t>
            </a:r>
            <a:r>
              <a:rPr lang="en-US" dirty="0"/>
              <a:t> project</a:t>
            </a:r>
          </a:p>
          <a:p>
            <a:r>
              <a:rPr lang="en-US" dirty="0"/>
              <a:t>Open Data Grip</a:t>
            </a:r>
          </a:p>
          <a:p>
            <a:r>
              <a:rPr lang="en-US" dirty="0"/>
              <a:t>Make sure docker compose down has been ran</a:t>
            </a:r>
          </a:p>
          <a:p>
            <a:r>
              <a:rPr lang="en-US" dirty="0"/>
              <a:t>Try to connect to Postgres Azure DBs to make sure that’s good</a:t>
            </a:r>
          </a:p>
          <a:p>
            <a:r>
              <a:rPr lang="en-US" dirty="0"/>
              <a:t>Reset databases back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Flyway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SQL folder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Versioneds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Repeatables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docker compose up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logs flyway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Flyway_Schema_History</a:t>
            </a:r>
            <a:r>
              <a:rPr lang="en-US" dirty="0"/>
              <a:t> 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column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compose up to test locally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logs flyway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Send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Watch it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atabase-devop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7xqDBTRpGQ&amp;feature=youtu.be" TargetMode="External"/><Relationship Id="rId5" Type="http://schemas.openxmlformats.org/officeDocument/2006/relationships/hyperlink" Target="https://assets.red-gate.com/solutions/database-devops/state-of-database-devops-2021.pdf" TargetMode="External"/><Relationship Id="rId4" Type="http://schemas.openxmlformats.org/officeDocument/2006/relationships/hyperlink" Target="https://www.red-gate.com/simple-talk/sql/database-devops-sql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red-gate.com/hub/events/friends-of-rg/friend/ScottSauber" TargetMode="External"/><Relationship Id="rId4" Type="http://schemas.openxmlformats.org/officeDocument/2006/relationships/hyperlink" Target="https://mvp.microsoft.com/en-US/mvp/profile/13569306-1e9e-ed11-83ff-000d3a5600f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DevOps for Databases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3" y="230951"/>
            <a:ext cx="9879428" cy="5980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36154" y="1077085"/>
            <a:ext cx="6109324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36153" y="1725821"/>
            <a:ext cx="6109324" cy="558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2971860" y="4734686"/>
            <a:ext cx="5078226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Let’s get to </a:t>
            </a:r>
            <a:r>
              <a:rPr lang="en-US" sz="6600" dirty="0" err="1">
                <a:solidFill>
                  <a:schemeClr val="bg1"/>
                </a:solidFill>
              </a:rPr>
              <a:t>DevOpsing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pPr lvl="1"/>
            <a:r>
              <a:rPr lang="en-US" dirty="0"/>
              <a:t>Assuming not a shared database between many apps</a:t>
            </a:r>
          </a:p>
          <a:p>
            <a:r>
              <a:rPr lang="en-US" dirty="0"/>
              <a:t>One Pull Request/Commit for the application code and SQL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 (most restrictive)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at most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Demo using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Flyway +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51844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Flyway</a:t>
            </a:r>
          </a:p>
          <a:p>
            <a:r>
              <a:rPr lang="en-US" dirty="0"/>
              <a:t>How to add migrations</a:t>
            </a:r>
          </a:p>
          <a:p>
            <a:r>
              <a:rPr lang="en-US" dirty="0"/>
              <a:t>Code Review with a PR</a:t>
            </a:r>
          </a:p>
          <a:p>
            <a:r>
              <a:rPr lang="en-US" dirty="0"/>
              <a:t>Auto validate and test migration via build during PR</a:t>
            </a:r>
          </a:p>
          <a:p>
            <a:r>
              <a:rPr lang="en-US" dirty="0"/>
              <a:t>Automated deployment to Dev and Prod </a:t>
            </a:r>
            <a:r>
              <a:rPr lang="en-US" dirty="0" err="1"/>
              <a:t>db’s</a:t>
            </a:r>
            <a:r>
              <a:rPr lang="en-US" dirty="0"/>
              <a:t> in Azure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3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https://github.com/scottsauber/database-devops</a:t>
            </a:r>
          </a:p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State of DB DevOps 2021 Survey</a:t>
            </a:r>
            <a:endParaRPr lang="en-US" dirty="0"/>
          </a:p>
          <a:p>
            <a:r>
              <a:rPr lang="en-US" dirty="0">
                <a:hlinkClick r:id="rId6"/>
              </a:rPr>
              <a:t>DB DevOps with Jeffrey Palermo and Paul </a:t>
            </a:r>
            <a:r>
              <a:rPr lang="en-US" dirty="0" err="1">
                <a:hlinkClick r:id="rId6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Microsoft MVP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Friend of Redgate</a:t>
            </a:r>
            <a:endParaRPr lang="en-US" dirty="0"/>
          </a:p>
          <a:p>
            <a:r>
              <a:rPr lang="en-US" dirty="0"/>
              <a:t>Automated dozens of databases</a:t>
            </a:r>
          </a:p>
          <a:p>
            <a:r>
              <a:rPr lang="en-US" dirty="0"/>
              <a:t>Developer – not a DBA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Typical manual workflows for database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63175" cy="4351338"/>
          </a:xfrm>
        </p:spPr>
        <p:txBody>
          <a:bodyPr/>
          <a:lstStyle/>
          <a:p>
            <a:r>
              <a:rPr lang="en-US" dirty="0"/>
              <a:t>Compare approach </a:t>
            </a:r>
          </a:p>
          <a:p>
            <a:pPr lvl="1"/>
            <a:r>
              <a:rPr lang="en-US" dirty="0" err="1"/>
              <a:t>RedGate</a:t>
            </a:r>
            <a:r>
              <a:rPr lang="en-US" dirty="0"/>
              <a:t> SQL Compare, Flyway Desktop, </a:t>
            </a:r>
            <a:r>
              <a:rPr lang="en-US" dirty="0" err="1"/>
              <a:t>pgadmin</a:t>
            </a:r>
            <a:r>
              <a:rPr lang="en-US" dirty="0"/>
              <a:t>, etc.</a:t>
            </a:r>
          </a:p>
          <a:p>
            <a:r>
              <a:rPr lang="en-US" dirty="0"/>
              <a:t>Gather SQL Scripts approach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20754</TotalTime>
  <Words>1423</Words>
  <Application>Microsoft Office PowerPoint</Application>
  <PresentationFormat>Widescreen</PresentationFormat>
  <Paragraphs>288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DevOps for Databases</vt:lpstr>
      <vt:lpstr>Audience</vt:lpstr>
      <vt:lpstr>Agenda</vt:lpstr>
      <vt:lpstr>Goals</vt:lpstr>
      <vt:lpstr>Who am I? </vt:lpstr>
      <vt:lpstr>Typical manual workflows for database changes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Outcomes of Database DevOpsifying</vt:lpstr>
      <vt:lpstr>PowerPoint Presentation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 (most restrictive)</vt:lpstr>
      <vt:lpstr>PowerPoint Presentation</vt:lpstr>
      <vt:lpstr>Demo Recap</vt:lpstr>
      <vt:lpstr>Common Gotcha’s Building The Database</vt:lpstr>
      <vt:lpstr>A Word On Rollbacks</vt:lpstr>
      <vt:lpstr>People Challenges</vt:lpstr>
      <vt:lpstr>Takeaways</vt:lpstr>
      <vt:lpstr>Resources</vt:lpstr>
      <vt:lpstr>PowerPoint Presentation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84</cp:revision>
  <dcterms:created xsi:type="dcterms:W3CDTF">2019-06-08T15:53:23Z</dcterms:created>
  <dcterms:modified xsi:type="dcterms:W3CDTF">2023-09-08T00:33:28Z</dcterms:modified>
</cp:coreProperties>
</file>