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4"/>
  </p:notesMasterIdLst>
  <p:sldIdLst>
    <p:sldId id="257" r:id="rId2"/>
    <p:sldId id="285" r:id="rId3"/>
    <p:sldId id="326" r:id="rId4"/>
    <p:sldId id="369" r:id="rId5"/>
    <p:sldId id="322" r:id="rId6"/>
    <p:sldId id="327" r:id="rId7"/>
    <p:sldId id="328" r:id="rId8"/>
    <p:sldId id="329" r:id="rId9"/>
    <p:sldId id="338" r:id="rId10"/>
    <p:sldId id="345" r:id="rId11"/>
    <p:sldId id="330" r:id="rId12"/>
    <p:sldId id="343" r:id="rId13"/>
    <p:sldId id="342" r:id="rId14"/>
    <p:sldId id="370" r:id="rId15"/>
    <p:sldId id="371" r:id="rId16"/>
    <p:sldId id="340" r:id="rId17"/>
    <p:sldId id="341" r:id="rId18"/>
    <p:sldId id="346" r:id="rId19"/>
    <p:sldId id="347" r:id="rId20"/>
    <p:sldId id="354" r:id="rId21"/>
    <p:sldId id="351" r:id="rId22"/>
    <p:sldId id="352" r:id="rId23"/>
    <p:sldId id="349" r:id="rId24"/>
    <p:sldId id="350" r:id="rId25"/>
    <p:sldId id="353" r:id="rId26"/>
    <p:sldId id="355" r:id="rId27"/>
    <p:sldId id="356" r:id="rId28"/>
    <p:sldId id="357" r:id="rId29"/>
    <p:sldId id="360" r:id="rId30"/>
    <p:sldId id="358" r:id="rId31"/>
    <p:sldId id="359" r:id="rId32"/>
    <p:sldId id="361" r:id="rId33"/>
    <p:sldId id="362" r:id="rId34"/>
    <p:sldId id="363" r:id="rId35"/>
    <p:sldId id="364" r:id="rId36"/>
    <p:sldId id="366" r:id="rId37"/>
    <p:sldId id="367" r:id="rId38"/>
    <p:sldId id="334" r:id="rId39"/>
    <p:sldId id="368" r:id="rId40"/>
    <p:sldId id="336" r:id="rId41"/>
    <p:sldId id="266" r:id="rId42"/>
    <p:sldId id="33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3099" autoAdjust="0"/>
  </p:normalViewPr>
  <p:slideViewPr>
    <p:cSldViewPr snapToGrid="0">
      <p:cViewPr varScale="1">
        <p:scale>
          <a:sx n="84" d="100"/>
          <a:sy n="84" d="100"/>
        </p:scale>
        <p:origin x="6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10/8/2020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10</a:t>
            </a:fld>
            <a:endParaRPr lang="en-US"/>
          </a:p>
        </p:txBody>
      </p:sp>
    </p:spTree>
    <p:extLst>
      <p:ext uri="{BB962C8B-B14F-4D97-AF65-F5344CB8AC3E}">
        <p14:creationId xmlns:p14="http://schemas.microsoft.com/office/powerpoint/2010/main" val="3721149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11</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12</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18</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20</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25</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27</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31</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32</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a:t>
            </a:r>
          </a:p>
        </p:txBody>
      </p:sp>
      <p:sp>
        <p:nvSpPr>
          <p:cNvPr id="4" name="Slide Number Placeholder 3"/>
          <p:cNvSpPr>
            <a:spLocks noGrp="1"/>
          </p:cNvSpPr>
          <p:nvPr>
            <p:ph type="sldNum" sz="quarter" idx="5"/>
          </p:nvPr>
        </p:nvSpPr>
        <p:spPr/>
        <p:txBody>
          <a:bodyPr/>
          <a:lstStyle/>
          <a:p>
            <a:fld id="{EC074461-D808-4EBD-B8B3-953FBFCC6ED3}" type="slidenum">
              <a:rPr lang="en-US" smtClean="0"/>
              <a:t>34</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41</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3482905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 year old DB that was multi-tenant where each customer had their own DB instances, each DB had thousands of DB objects, stored procedures that used Linked Servers, dead stored procedures referencing removed columns, etc.</a:t>
            </a:r>
          </a:p>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It goes from a scale of raw cookie dough to baked cookies to pre-packaged cookies.  Depending on what your requirements are, sometimes you might just reach for the raw cookie dough because you actually need to make a cookie cake.  Other times you may just want to go to the store and buy cookies already pre-made in the box so you don’t have to worry about getting all the ingredients just right.</a:t>
            </a:r>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907546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andrewlock.net/controlling-ihostedservice-execution-order-in-aspnetcore-3/"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Core</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48985" y="3632271"/>
            <a:ext cx="12192000" cy="3371040"/>
          </a:xfrm>
        </p:spPr>
        <p:txBody>
          <a:bodyPr>
            <a:normAutofit lnSpcReduction="10000"/>
          </a:bodyPr>
          <a:lstStyle/>
          <a:p>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br>
              <a:rPr lang="en-US" dirty="0">
                <a:solidFill>
                  <a:schemeClr val="bg1"/>
                </a:solidFill>
                <a:ea typeface="Open Sans" panose="020B0606030504020204" pitchFamily="34" charset="0"/>
                <a:cs typeface="Open Sans" panose="020B0606030504020204" pitchFamily="34" charset="0"/>
              </a:rPr>
            </a:br>
            <a:endParaRPr lang="en-US" dirty="0">
              <a:solidFill>
                <a:schemeClr val="bg1"/>
              </a:solidFill>
              <a:ea typeface="Open Sans" panose="020B0606030504020204" pitchFamily="34" charset="0"/>
              <a:cs typeface="Open Sans" panose="020B0606030504020204" pitchFamily="34" charset="0"/>
            </a:endParaRPr>
          </a:p>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Raw, fundamental building block for other options</a:t>
            </a:r>
          </a:p>
          <a:p>
            <a:r>
              <a:rPr lang="en-US" dirty="0"/>
              <a:t>Interface with </a:t>
            </a:r>
            <a:r>
              <a:rPr lang="en-US" dirty="0" err="1"/>
              <a:t>StartAsync</a:t>
            </a:r>
            <a:r>
              <a:rPr lang="en-US" dirty="0"/>
              <a:t> and </a:t>
            </a:r>
            <a:r>
              <a:rPr lang="en-US" dirty="0" err="1"/>
              <a:t>StopAsync</a:t>
            </a:r>
            <a:endParaRPr lang="en-US" dirty="0"/>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Stopping, and Disposing </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(more later)</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6" y="19633"/>
            <a:ext cx="12192000" cy="6998425"/>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Core Developers</a:t>
            </a:r>
          </a:p>
          <a:p>
            <a:r>
              <a:rPr lang="en-US" dirty="0">
                <a:ea typeface="Open Sans" panose="020B0606030504020204" pitchFamily="34" charset="0"/>
                <a:cs typeface="Open Sans" panose="020B0606030504020204" pitchFamily="34" charset="0"/>
              </a:rPr>
              <a:t>Preferably already somewhat familiar with ASP.NET Core</a:t>
            </a:r>
          </a:p>
          <a:p>
            <a:r>
              <a:rPr lang="en-US" dirty="0">
                <a:ea typeface="Open Sans" panose="020B0606030504020204" pitchFamily="34" charset="0"/>
                <a:cs typeface="Open Sans" panose="020B0606030504020204" pitchFamily="34" charset="0"/>
              </a:rPr>
              <a:t>In need of running a background task</a:t>
            </a:r>
          </a:p>
          <a:p>
            <a:r>
              <a:rPr lang="en-US" dirty="0">
                <a:ea typeface="Open Sans" panose="020B0606030504020204" pitchFamily="34" charset="0"/>
                <a:cs typeface="Open Sans" panose="020B0606030504020204" pitchFamily="34" charset="0"/>
              </a:rPr>
              <a:t>Unaware of their options</a:t>
            </a:r>
          </a:p>
          <a:p>
            <a:r>
              <a:rPr lang="en-US" dirty="0">
                <a:ea typeface="Open Sans" panose="020B0606030504020204" pitchFamily="34" charset="0"/>
                <a:cs typeface="Open Sans" panose="020B0606030504020204" pitchFamily="34" charset="0"/>
              </a:rPr>
              <a:t>Unsure what to pick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footguns</a:t>
            </a:r>
          </a:p>
          <a:p>
            <a:pPr lvl="1"/>
            <a:r>
              <a:rPr lang="en-US" dirty="0"/>
              <a:t>Can’t accidentally prevent app from booting unless override </a:t>
            </a:r>
            <a:r>
              <a:rPr lang="en-US" dirty="0" err="1"/>
              <a:t>StartAsync</a:t>
            </a:r>
            <a:endParaRPr lang="en-US" dirty="0"/>
          </a:p>
          <a:p>
            <a:pPr lvl="1"/>
            <a:r>
              <a:rPr lang="en-US" dirty="0"/>
              <a:t>Handles cancellations</a:t>
            </a:r>
          </a:p>
          <a:p>
            <a:pPr lvl="1"/>
            <a:endParaRPr lang="en-US" dirty="0"/>
          </a:p>
          <a:p>
            <a:r>
              <a:rPr lang="en-US" dirty="0"/>
              <a:t>Want an endpoint to health check your background task runner</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Core Console App template</a:t>
            </a:r>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7DC8EB6F-F850-4915-98F0-C355E60F54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727"/>
          <a:stretch/>
        </p:blipFill>
        <p:spPr bwMode="auto">
          <a:xfrm>
            <a:off x="1217531" y="3027652"/>
            <a:ext cx="8753120" cy="273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33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a:t>
            </a:r>
            <a:r>
              <a:rPr lang="en-US"/>
              <a:t>if immediate</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a:t>
            </a:r>
          </a:p>
          <a:p>
            <a:r>
              <a:rPr lang="en-US" dirty="0"/>
              <a:t>Know why to choose an option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https://docs.microsoft.com/en-us/aspnet/core/fundamentals/host/hosted-services?view=aspnetcore-3.1&amp;tabs=visual-studio</a:t>
            </a:r>
          </a:p>
          <a:p>
            <a:r>
              <a:rPr lang="en-US" dirty="0">
                <a:hlinkClick r:id="rId3"/>
              </a:rPr>
              <a:t>https://docs.microsoft.com/en-us/dotnet/architecture/microservices/multi-container-microservice-net-applications/background-tasks-with-ihostedservice</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990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p:txBody>
          <a:bodyPr/>
          <a:lstStyle/>
          <a:p>
            <a:r>
              <a:rPr lang="en-US" dirty="0"/>
              <a:t>Learn the options and tradeoffs of each option</a:t>
            </a:r>
          </a:p>
        </p:txBody>
      </p:sp>
      <p:grpSp>
        <p:nvGrpSpPr>
          <p:cNvPr id="12" name="Group 11">
            <a:extLst>
              <a:ext uri="{FF2B5EF4-FFF2-40B4-BE49-F238E27FC236}">
                <a16:creationId xmlns:a16="http://schemas.microsoft.com/office/drawing/2014/main" id="{EED78399-2C07-4C03-AFE3-BAF8819A0F5E}"/>
              </a:ext>
            </a:extLst>
          </p:cNvPr>
          <p:cNvGrpSpPr/>
          <p:nvPr/>
        </p:nvGrpSpPr>
        <p:grpSpPr>
          <a:xfrm>
            <a:off x="9970651" y="6185410"/>
            <a:ext cx="2130724" cy="474323"/>
            <a:chOff x="9970651" y="6185410"/>
            <a:chExt cx="2130724" cy="474323"/>
          </a:xfrm>
        </p:grpSpPr>
        <p:sp>
          <p:nvSpPr>
            <p:cNvPr id="13" name="Subtitle 2">
              <a:extLst>
                <a:ext uri="{FF2B5EF4-FFF2-40B4-BE49-F238E27FC236}">
                  <a16:creationId xmlns:a16="http://schemas.microsoft.com/office/drawing/2014/main" id="{2A5EFB3A-0D3B-49D2-A6EF-45953786F02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4" name="Rectangle 13">
              <a:extLst>
                <a:ext uri="{FF2B5EF4-FFF2-40B4-BE49-F238E27FC236}">
                  <a16:creationId xmlns:a16="http://schemas.microsoft.com/office/drawing/2014/main" id="{10908455-D573-485A-9978-A83E03823E4D}"/>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1153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a:t>
            </a:r>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210054" y="1932834"/>
            <a:ext cx="4865579" cy="299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dirty="0"/>
              <a:t>Update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15093</TotalTime>
  <Words>1972</Words>
  <Application>Microsoft Office PowerPoint</Application>
  <PresentationFormat>Widescreen</PresentationFormat>
  <Paragraphs>283</Paragraphs>
  <Slides>42</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The Background on  Background Tasks in .NET Core</vt:lpstr>
      <vt:lpstr>Audience</vt:lpstr>
      <vt:lpstr>Agenda</vt:lpstr>
      <vt:lpstr>Goal</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 Sauber</cp:lastModifiedBy>
  <cp:revision>10</cp:revision>
  <dcterms:created xsi:type="dcterms:W3CDTF">2020-03-08T20:31:35Z</dcterms:created>
  <dcterms:modified xsi:type="dcterms:W3CDTF">2020-10-11T01:13:00Z</dcterms:modified>
</cp:coreProperties>
</file>