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38" r:id="rId25"/>
    <p:sldId id="355" r:id="rId26"/>
    <p:sldId id="359" r:id="rId27"/>
    <p:sldId id="357" r:id="rId28"/>
    <p:sldId id="340" r:id="rId29"/>
    <p:sldId id="356" r:id="rId30"/>
    <p:sldId id="348" r:id="rId31"/>
    <p:sldId id="347" r:id="rId32"/>
    <p:sldId id="343" r:id="rId33"/>
    <p:sldId id="349" r:id="rId34"/>
    <p:sldId id="369" r:id="rId35"/>
    <p:sldId id="328" r:id="rId36"/>
    <p:sldId id="337" r:id="rId37"/>
    <p:sldId id="3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87" d="100"/>
          <a:sy n="87" d="100"/>
        </p:scale>
        <p:origin x="9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</a:t>
            </a:r>
          </a:p>
          <a:p>
            <a:r>
              <a:rPr lang="en-US" dirty="0"/>
              <a:t>Login to GH incognito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Database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F084253-3636-4FF0-993A-EB59D674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9000" l="500" r="98250">
                        <a14:foregroundMark x1="37000" y1="22000" x2="41000" y2="9000"/>
                        <a14:foregroundMark x1="41000" y1="9000" x2="51750" y2="500"/>
                        <a14:foregroundMark x1="51750" y1="500" x2="62500" y2="7750"/>
                        <a14:foregroundMark x1="62500" y1="7750" x2="70250" y2="19250"/>
                        <a14:foregroundMark x1="70250" y1="19250" x2="71000" y2="34000"/>
                        <a14:foregroundMark x1="71000" y1="34000" x2="91250" y2="53250"/>
                        <a14:foregroundMark x1="91250" y1="53250" x2="95500" y2="65250"/>
                        <a14:foregroundMark x1="95500" y1="65250" x2="83000" y2="81250"/>
                        <a14:foregroundMark x1="83000" y1="81250" x2="16750" y2="99000"/>
                        <a14:foregroundMark x1="16750" y1="99000" x2="22500" y2="77750"/>
                        <a14:foregroundMark x1="92500" y1="68250" x2="88250" y2="82250"/>
                        <a14:foregroundMark x1="88250" y1="82250" x2="73500" y2="88500"/>
                        <a14:foregroundMark x1="73500" y1="88500" x2="71500" y2="79250"/>
                        <a14:foregroundMark x1="91500" y1="67500" x2="98250" y2="79000"/>
                        <a14:foregroundMark x1="98250" y1="79000" x2="87500" y2="86250"/>
                        <a14:foregroundMark x1="87500" y1="86250" x2="87250" y2="80750"/>
                        <a14:foregroundMark x1="0" y1="46250" x2="20000" y2="67500"/>
                        <a14:foregroundMark x1="20000" y1="67500" x2="19750" y2="81000"/>
                        <a14:foregroundMark x1="19750" y1="81000" x2="6750" y2="79500"/>
                        <a14:foregroundMark x1="6750" y1="79500" x2="500" y2="70500"/>
                        <a14:foregroundMark x1="61000" y1="8000" x2="44750" y2="7500"/>
                        <a14:foregroundMark x1="44750" y1="7500" x2="34000" y2="43250"/>
                        <a14:foregroundMark x1="34000" y1="43250" x2="32250" y2="57250"/>
                        <a14:foregroundMark x1="32250" y1="57250" x2="45500" y2="70750"/>
                        <a14:foregroundMark x1="45500" y1="70750" x2="61250" y2="57750"/>
                        <a14:foregroundMark x1="61250" y1="57750" x2="73750" y2="32000"/>
                        <a14:foregroundMark x1="73750" y1="32000" x2="66750" y2="19250"/>
                        <a14:foregroundMark x1="66750" y1="19250" x2="66250" y2="1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545" y="4403822"/>
            <a:ext cx="2454178" cy="245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53" y="1647739"/>
            <a:ext cx="8278898" cy="5011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52982" y="2359919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52982" y="2865161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3134544" y="5415806"/>
            <a:ext cx="4728202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72% of companies do not have automated builds and deploys for </a:t>
            </a:r>
            <a:r>
              <a:rPr lang="en-US"/>
              <a:t>their databases</a:t>
            </a:r>
          </a:p>
          <a:p>
            <a:r>
              <a:rPr lang="en-US"/>
              <a:t>The </a:t>
            </a:r>
            <a:r>
              <a:rPr lang="en-US" dirty="0"/>
              <a:t>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Redgate SQL Change Automation (hybrid),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$950/</a:t>
            </a:r>
            <a:r>
              <a:rPr lang="en-US" dirty="0" err="1"/>
              <a:t>yr</a:t>
            </a:r>
            <a:r>
              <a:rPr lang="en-US" dirty="0"/>
              <a:t> for 10 schemas for Pro, $2950/</a:t>
            </a:r>
            <a:r>
              <a:rPr lang="en-US" dirty="0" err="1"/>
              <a:t>yr</a:t>
            </a:r>
            <a:r>
              <a:rPr lang="en-US" dirty="0"/>
              <a:t>/10 schemas for Enterprise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100’s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16366</TotalTime>
  <Words>1456</Words>
  <Application>Microsoft Office PowerPoint</Application>
  <PresentationFormat>Widescreen</PresentationFormat>
  <Paragraphs>295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Database DevOps</vt:lpstr>
      <vt:lpstr>Audience</vt:lpstr>
      <vt:lpstr>Agenda</vt:lpstr>
      <vt:lpstr>Goals</vt:lpstr>
      <vt:lpstr>Who am I? </vt:lpstr>
      <vt:lpstr>Types of team interactions with DB’s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Outcomes of SQL Server DevOpsifying</vt:lpstr>
      <vt:lpstr>Desired Outcomes of SQL Server DevOpsifying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Tool Review: Flyway</vt:lpstr>
      <vt:lpstr>Flyway Demo</vt:lpstr>
      <vt:lpstr>Automated Builds: How</vt:lpstr>
      <vt:lpstr>Automated Deployments: How</vt:lpstr>
      <vt:lpstr>Proposed Workflow</vt:lpstr>
      <vt:lpstr>Workflow Demo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36</cp:revision>
  <dcterms:created xsi:type="dcterms:W3CDTF">2019-06-08T15:53:23Z</dcterms:created>
  <dcterms:modified xsi:type="dcterms:W3CDTF">2022-05-09T13:44:28Z</dcterms:modified>
</cp:coreProperties>
</file>